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2.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3.xml" ContentType="application/vnd.openxmlformats-officedocument.drawingml.chartshape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5" r:id="rId1"/>
  </p:sldMasterIdLst>
  <p:notesMasterIdLst>
    <p:notesMasterId r:id="rId42"/>
  </p:notesMasterIdLst>
  <p:sldIdLst>
    <p:sldId id="256" r:id="rId2"/>
    <p:sldId id="281" r:id="rId3"/>
    <p:sldId id="278" r:id="rId4"/>
    <p:sldId id="258" r:id="rId5"/>
    <p:sldId id="259" r:id="rId6"/>
    <p:sldId id="280" r:id="rId7"/>
    <p:sldId id="291" r:id="rId8"/>
    <p:sldId id="282" r:id="rId9"/>
    <p:sldId id="275" r:id="rId10"/>
    <p:sldId id="283" r:id="rId11"/>
    <p:sldId id="287" r:id="rId12"/>
    <p:sldId id="284" r:id="rId13"/>
    <p:sldId id="286" r:id="rId14"/>
    <p:sldId id="285" r:id="rId15"/>
    <p:sldId id="310" r:id="rId16"/>
    <p:sldId id="276" r:id="rId17"/>
    <p:sldId id="288" r:id="rId18"/>
    <p:sldId id="290" r:id="rId19"/>
    <p:sldId id="294" r:id="rId20"/>
    <p:sldId id="277" r:id="rId21"/>
    <p:sldId id="301" r:id="rId22"/>
    <p:sldId id="297" r:id="rId23"/>
    <p:sldId id="298" r:id="rId24"/>
    <p:sldId id="299" r:id="rId25"/>
    <p:sldId id="302" r:id="rId26"/>
    <p:sldId id="295" r:id="rId27"/>
    <p:sldId id="300" r:id="rId28"/>
    <p:sldId id="303" r:id="rId29"/>
    <p:sldId id="305" r:id="rId30"/>
    <p:sldId id="304" r:id="rId31"/>
    <p:sldId id="279" r:id="rId32"/>
    <p:sldId id="307" r:id="rId33"/>
    <p:sldId id="308" r:id="rId34"/>
    <p:sldId id="306" r:id="rId35"/>
    <p:sldId id="309" r:id="rId36"/>
    <p:sldId id="257" r:id="rId37"/>
    <p:sldId id="292" r:id="rId38"/>
    <p:sldId id="262" r:id="rId39"/>
    <p:sldId id="289"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5041E-37D4-483F-A936-1512C29C478F}" v="55" dt="2022-06-02T20:31:47.814"/>
    <p1510:client id="{681C944C-46C6-4235-B227-F33F946C3E3D}" v="14" dt="2022-06-02T16:46:43.807"/>
    <p1510:client id="{B614C08D-4828-4911-87FB-0C060AA29FE4}" v="239" dt="2022-06-02T12:43:49.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81791" autoAdjust="0"/>
  </p:normalViewPr>
  <p:slideViewPr>
    <p:cSldViewPr snapToGrid="0">
      <p:cViewPr>
        <p:scale>
          <a:sx n="71" d="100"/>
          <a:sy n="71" d="100"/>
        </p:scale>
        <p:origin x="1164" y="3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Tuan Pham" userId="ea45471d-7b86-40d8-98d6-7ef2af5b14c3" providerId="ADAL" clId="{CEFA2714-E86F-44A7-9DA9-632037C22DA5}"/>
    <pc:docChg chg="custSel addSld modSld">
      <pc:chgData name="Anh Tuan Pham" userId="ea45471d-7b86-40d8-98d6-7ef2af5b14c3" providerId="ADAL" clId="{CEFA2714-E86F-44A7-9DA9-632037C22DA5}" dt="2022-06-03T09:43:55.558" v="288" actId="1076"/>
      <pc:docMkLst>
        <pc:docMk/>
      </pc:docMkLst>
      <pc:sldChg chg="modSp mod">
        <pc:chgData name="Anh Tuan Pham" userId="ea45471d-7b86-40d8-98d6-7ef2af5b14c3" providerId="ADAL" clId="{CEFA2714-E86F-44A7-9DA9-632037C22DA5}" dt="2022-06-03T07:29:11.473" v="10"/>
        <pc:sldMkLst>
          <pc:docMk/>
          <pc:sldMk cId="582678429" sldId="258"/>
        </pc:sldMkLst>
        <pc:spChg chg="mod">
          <ac:chgData name="Anh Tuan Pham" userId="ea45471d-7b86-40d8-98d6-7ef2af5b14c3" providerId="ADAL" clId="{CEFA2714-E86F-44A7-9DA9-632037C22DA5}" dt="2022-06-03T07:29:11.473" v="10"/>
          <ac:spMkLst>
            <pc:docMk/>
            <pc:sldMk cId="582678429" sldId="258"/>
            <ac:spMk id="8" creationId="{34E2A337-6ADF-4719-A0E8-39B053C700CC}"/>
          </ac:spMkLst>
        </pc:spChg>
      </pc:sldChg>
      <pc:sldChg chg="modSp mod">
        <pc:chgData name="Anh Tuan Pham" userId="ea45471d-7b86-40d8-98d6-7ef2af5b14c3" providerId="ADAL" clId="{CEFA2714-E86F-44A7-9DA9-632037C22DA5}" dt="2022-06-03T09:43:55.558" v="288" actId="1076"/>
        <pc:sldMkLst>
          <pc:docMk/>
          <pc:sldMk cId="945899108" sldId="278"/>
        </pc:sldMkLst>
        <pc:picChg chg="mod">
          <ac:chgData name="Anh Tuan Pham" userId="ea45471d-7b86-40d8-98d6-7ef2af5b14c3" providerId="ADAL" clId="{CEFA2714-E86F-44A7-9DA9-632037C22DA5}" dt="2022-06-03T09:43:55.558" v="288" actId="1076"/>
          <ac:picMkLst>
            <pc:docMk/>
            <pc:sldMk cId="945899108" sldId="278"/>
            <ac:picMk id="4" creationId="{3FFEB2D7-BB6C-380C-8081-C2A4929A6CD6}"/>
          </ac:picMkLst>
        </pc:picChg>
      </pc:sldChg>
      <pc:sldChg chg="mod modShow">
        <pc:chgData name="Anh Tuan Pham" userId="ea45471d-7b86-40d8-98d6-7ef2af5b14c3" providerId="ADAL" clId="{CEFA2714-E86F-44A7-9DA9-632037C22DA5}" dt="2022-06-03T08:48:55.650" v="287" actId="729"/>
        <pc:sldMkLst>
          <pc:docMk/>
          <pc:sldMk cId="1147118740" sldId="280"/>
        </pc:sldMkLst>
      </pc:sldChg>
      <pc:sldChg chg="modSp mod">
        <pc:chgData name="Anh Tuan Pham" userId="ea45471d-7b86-40d8-98d6-7ef2af5b14c3" providerId="ADAL" clId="{CEFA2714-E86F-44A7-9DA9-632037C22DA5}" dt="2022-06-03T07:42:02.279" v="14" actId="2085"/>
        <pc:sldMkLst>
          <pc:docMk/>
          <pc:sldMk cId="376717215" sldId="283"/>
        </pc:sldMkLst>
        <pc:spChg chg="mod">
          <ac:chgData name="Anh Tuan Pham" userId="ea45471d-7b86-40d8-98d6-7ef2af5b14c3" providerId="ADAL" clId="{CEFA2714-E86F-44A7-9DA9-632037C22DA5}" dt="2022-06-03T07:41:44.921" v="11" actId="2085"/>
          <ac:spMkLst>
            <pc:docMk/>
            <pc:sldMk cId="376717215" sldId="283"/>
            <ac:spMk id="11" creationId="{9314018B-CE30-9EE0-82A5-91F50B7A2C42}"/>
          </ac:spMkLst>
        </pc:spChg>
        <pc:spChg chg="mod">
          <ac:chgData name="Anh Tuan Pham" userId="ea45471d-7b86-40d8-98d6-7ef2af5b14c3" providerId="ADAL" clId="{CEFA2714-E86F-44A7-9DA9-632037C22DA5}" dt="2022-06-03T07:41:50.309" v="12" actId="2085"/>
          <ac:spMkLst>
            <pc:docMk/>
            <pc:sldMk cId="376717215" sldId="283"/>
            <ac:spMk id="15" creationId="{13BE13BA-7C4E-5670-6490-AAD9B2CC4480}"/>
          </ac:spMkLst>
        </pc:spChg>
        <pc:spChg chg="mod">
          <ac:chgData name="Anh Tuan Pham" userId="ea45471d-7b86-40d8-98d6-7ef2af5b14c3" providerId="ADAL" clId="{CEFA2714-E86F-44A7-9DA9-632037C22DA5}" dt="2022-06-03T07:41:56.815" v="13" actId="2085"/>
          <ac:spMkLst>
            <pc:docMk/>
            <pc:sldMk cId="376717215" sldId="283"/>
            <ac:spMk id="46" creationId="{CA04DC21-94B6-60F0-CD55-7FF0EE8C3CDD}"/>
          </ac:spMkLst>
        </pc:spChg>
        <pc:spChg chg="mod">
          <ac:chgData name="Anh Tuan Pham" userId="ea45471d-7b86-40d8-98d6-7ef2af5b14c3" providerId="ADAL" clId="{CEFA2714-E86F-44A7-9DA9-632037C22DA5}" dt="2022-06-03T07:42:02.279" v="14" actId="2085"/>
          <ac:spMkLst>
            <pc:docMk/>
            <pc:sldMk cId="376717215" sldId="283"/>
            <ac:spMk id="47" creationId="{85D5666B-5E07-A4AC-F3E7-845ED06DB4CF}"/>
          </ac:spMkLst>
        </pc:spChg>
      </pc:sldChg>
      <pc:sldChg chg="mod modShow">
        <pc:chgData name="Anh Tuan Pham" userId="ea45471d-7b86-40d8-98d6-7ef2af5b14c3" providerId="ADAL" clId="{CEFA2714-E86F-44A7-9DA9-632037C22DA5}" dt="2022-06-03T07:42:11.917" v="16" actId="729"/>
        <pc:sldMkLst>
          <pc:docMk/>
          <pc:sldMk cId="1812364602" sldId="284"/>
        </pc:sldMkLst>
      </pc:sldChg>
      <pc:sldChg chg="delSp modSp mod">
        <pc:chgData name="Anh Tuan Pham" userId="ea45471d-7b86-40d8-98d6-7ef2af5b14c3" providerId="ADAL" clId="{CEFA2714-E86F-44A7-9DA9-632037C22DA5}" dt="2022-06-03T08:30:57.847" v="282" actId="20577"/>
        <pc:sldMkLst>
          <pc:docMk/>
          <pc:sldMk cId="3276525608" sldId="285"/>
        </pc:sldMkLst>
        <pc:spChg chg="del">
          <ac:chgData name="Anh Tuan Pham" userId="ea45471d-7b86-40d8-98d6-7ef2af5b14c3" providerId="ADAL" clId="{CEFA2714-E86F-44A7-9DA9-632037C22DA5}" dt="2022-06-03T08:08:18.672" v="136" actId="478"/>
          <ac:spMkLst>
            <pc:docMk/>
            <pc:sldMk cId="3276525608" sldId="285"/>
            <ac:spMk id="7" creationId="{1C57D923-3D07-41B8-B9FD-E3CD51EFECEA}"/>
          </ac:spMkLst>
        </pc:spChg>
        <pc:spChg chg="mod">
          <ac:chgData name="Anh Tuan Pham" userId="ea45471d-7b86-40d8-98d6-7ef2af5b14c3" providerId="ADAL" clId="{CEFA2714-E86F-44A7-9DA9-632037C22DA5}" dt="2022-06-03T08:30:57.847" v="282" actId="20577"/>
          <ac:spMkLst>
            <pc:docMk/>
            <pc:sldMk cId="3276525608" sldId="285"/>
            <ac:spMk id="10" creationId="{85E3BE02-EF58-4B93-A912-CADBA0E51168}"/>
          </ac:spMkLst>
        </pc:spChg>
        <pc:spChg chg="mod">
          <ac:chgData name="Anh Tuan Pham" userId="ea45471d-7b86-40d8-98d6-7ef2af5b14c3" providerId="ADAL" clId="{CEFA2714-E86F-44A7-9DA9-632037C22DA5}" dt="2022-06-03T08:30:19.722" v="223" actId="1076"/>
          <ac:spMkLst>
            <pc:docMk/>
            <pc:sldMk cId="3276525608" sldId="285"/>
            <ac:spMk id="11" creationId="{C9805286-9B77-4E26-9ADB-F071949EEF4A}"/>
          </ac:spMkLst>
        </pc:spChg>
        <pc:spChg chg="mod">
          <ac:chgData name="Anh Tuan Pham" userId="ea45471d-7b86-40d8-98d6-7ef2af5b14c3" providerId="ADAL" clId="{CEFA2714-E86F-44A7-9DA9-632037C22DA5}" dt="2022-06-03T08:30:15.196" v="222" actId="14100"/>
          <ac:spMkLst>
            <pc:docMk/>
            <pc:sldMk cId="3276525608" sldId="285"/>
            <ac:spMk id="12" creationId="{13C79463-088C-408A-9F4B-73FA858EF166}"/>
          </ac:spMkLst>
        </pc:spChg>
        <pc:spChg chg="mod">
          <ac:chgData name="Anh Tuan Pham" userId="ea45471d-7b86-40d8-98d6-7ef2af5b14c3" providerId="ADAL" clId="{CEFA2714-E86F-44A7-9DA9-632037C22DA5}" dt="2022-06-03T08:30:00.240" v="218" actId="20577"/>
          <ac:spMkLst>
            <pc:docMk/>
            <pc:sldMk cId="3276525608" sldId="285"/>
            <ac:spMk id="13" creationId="{35247CE7-C65B-4903-A9E3-5E268C518794}"/>
          </ac:spMkLst>
        </pc:spChg>
        <pc:spChg chg="mod">
          <ac:chgData name="Anh Tuan Pham" userId="ea45471d-7b86-40d8-98d6-7ef2af5b14c3" providerId="ADAL" clId="{CEFA2714-E86F-44A7-9DA9-632037C22DA5}" dt="2022-06-03T08:30:04.479" v="219" actId="20577"/>
          <ac:spMkLst>
            <pc:docMk/>
            <pc:sldMk cId="3276525608" sldId="285"/>
            <ac:spMk id="14" creationId="{6EC78D7A-EFFB-4587-8503-E127A6808252}"/>
          </ac:spMkLst>
        </pc:spChg>
        <pc:spChg chg="mod">
          <ac:chgData name="Anh Tuan Pham" userId="ea45471d-7b86-40d8-98d6-7ef2af5b14c3" providerId="ADAL" clId="{CEFA2714-E86F-44A7-9DA9-632037C22DA5}" dt="2022-06-03T08:08:30.919" v="210" actId="1037"/>
          <ac:spMkLst>
            <pc:docMk/>
            <pc:sldMk cId="3276525608" sldId="285"/>
            <ac:spMk id="15" creationId="{71B7D8F0-E3C0-4D25-A4D6-2A54AE58EF0A}"/>
          </ac:spMkLst>
        </pc:spChg>
        <pc:spChg chg="mod">
          <ac:chgData name="Anh Tuan Pham" userId="ea45471d-7b86-40d8-98d6-7ef2af5b14c3" providerId="ADAL" clId="{CEFA2714-E86F-44A7-9DA9-632037C22DA5}" dt="2022-06-03T08:30:28.099" v="224" actId="1076"/>
          <ac:spMkLst>
            <pc:docMk/>
            <pc:sldMk cId="3276525608" sldId="285"/>
            <ac:spMk id="16" creationId="{36CB5E7A-B35D-4BBA-A452-96BE00CE8275}"/>
          </ac:spMkLst>
        </pc:spChg>
        <pc:spChg chg="mod">
          <ac:chgData name="Anh Tuan Pham" userId="ea45471d-7b86-40d8-98d6-7ef2af5b14c3" providerId="ADAL" clId="{CEFA2714-E86F-44A7-9DA9-632037C22DA5}" dt="2022-06-03T08:08:30.919" v="210" actId="1037"/>
          <ac:spMkLst>
            <pc:docMk/>
            <pc:sldMk cId="3276525608" sldId="285"/>
            <ac:spMk id="17" creationId="{53D46EC1-1EB6-4249-8EB4-9981A8BE8528}"/>
          </ac:spMkLst>
        </pc:spChg>
        <pc:spChg chg="mod">
          <ac:chgData name="Anh Tuan Pham" userId="ea45471d-7b86-40d8-98d6-7ef2af5b14c3" providerId="ADAL" clId="{CEFA2714-E86F-44A7-9DA9-632037C22DA5}" dt="2022-06-03T08:08:30.919" v="210" actId="1037"/>
          <ac:spMkLst>
            <pc:docMk/>
            <pc:sldMk cId="3276525608" sldId="285"/>
            <ac:spMk id="18" creationId="{95815CD5-070E-4DD0-B520-6336413BFB25}"/>
          </ac:spMkLst>
        </pc:spChg>
        <pc:spChg chg="mod">
          <ac:chgData name="Anh Tuan Pham" userId="ea45471d-7b86-40d8-98d6-7ef2af5b14c3" providerId="ADAL" clId="{CEFA2714-E86F-44A7-9DA9-632037C22DA5}" dt="2022-06-03T08:08:30.919" v="210" actId="1037"/>
          <ac:spMkLst>
            <pc:docMk/>
            <pc:sldMk cId="3276525608" sldId="285"/>
            <ac:spMk id="19" creationId="{D87CBE08-77CB-4A61-A622-12612A619DA3}"/>
          </ac:spMkLst>
        </pc:spChg>
        <pc:spChg chg="mod">
          <ac:chgData name="Anh Tuan Pham" userId="ea45471d-7b86-40d8-98d6-7ef2af5b14c3" providerId="ADAL" clId="{CEFA2714-E86F-44A7-9DA9-632037C22DA5}" dt="2022-06-03T08:08:30.919" v="210" actId="1037"/>
          <ac:spMkLst>
            <pc:docMk/>
            <pc:sldMk cId="3276525608" sldId="285"/>
            <ac:spMk id="21" creationId="{AB7A00D9-F27A-49C7-A859-B11C63B96363}"/>
          </ac:spMkLst>
        </pc:spChg>
        <pc:spChg chg="mod">
          <ac:chgData name="Anh Tuan Pham" userId="ea45471d-7b86-40d8-98d6-7ef2af5b14c3" providerId="ADAL" clId="{CEFA2714-E86F-44A7-9DA9-632037C22DA5}" dt="2022-06-03T08:08:30.919" v="210" actId="1037"/>
          <ac:spMkLst>
            <pc:docMk/>
            <pc:sldMk cId="3276525608" sldId="285"/>
            <ac:spMk id="22" creationId="{63FE6AF2-2D36-4E21-9016-23C94C265F89}"/>
          </ac:spMkLst>
        </pc:spChg>
        <pc:spChg chg="mod">
          <ac:chgData name="Anh Tuan Pham" userId="ea45471d-7b86-40d8-98d6-7ef2af5b14c3" providerId="ADAL" clId="{CEFA2714-E86F-44A7-9DA9-632037C22DA5}" dt="2022-06-03T08:08:30.919" v="210" actId="1037"/>
          <ac:spMkLst>
            <pc:docMk/>
            <pc:sldMk cId="3276525608" sldId="285"/>
            <ac:spMk id="23" creationId="{03CA011A-139C-456C-9298-EFAE5AF9B00E}"/>
          </ac:spMkLst>
        </pc:spChg>
        <pc:spChg chg="mod">
          <ac:chgData name="Anh Tuan Pham" userId="ea45471d-7b86-40d8-98d6-7ef2af5b14c3" providerId="ADAL" clId="{CEFA2714-E86F-44A7-9DA9-632037C22DA5}" dt="2022-06-03T08:08:30.919" v="210" actId="1037"/>
          <ac:spMkLst>
            <pc:docMk/>
            <pc:sldMk cId="3276525608" sldId="285"/>
            <ac:spMk id="24" creationId="{A3DF9D7A-1EC3-4A67-A5DE-382801C686D4}"/>
          </ac:spMkLst>
        </pc:spChg>
        <pc:spChg chg="mod">
          <ac:chgData name="Anh Tuan Pham" userId="ea45471d-7b86-40d8-98d6-7ef2af5b14c3" providerId="ADAL" clId="{CEFA2714-E86F-44A7-9DA9-632037C22DA5}" dt="2022-06-03T08:08:30.919" v="210" actId="1037"/>
          <ac:spMkLst>
            <pc:docMk/>
            <pc:sldMk cId="3276525608" sldId="285"/>
            <ac:spMk id="26" creationId="{209694E4-CECB-4943-89B9-C92F7BE6E2C3}"/>
          </ac:spMkLst>
        </pc:spChg>
        <pc:spChg chg="mod">
          <ac:chgData name="Anh Tuan Pham" userId="ea45471d-7b86-40d8-98d6-7ef2af5b14c3" providerId="ADAL" clId="{CEFA2714-E86F-44A7-9DA9-632037C22DA5}" dt="2022-06-03T08:08:30.919" v="210" actId="1037"/>
          <ac:spMkLst>
            <pc:docMk/>
            <pc:sldMk cId="3276525608" sldId="285"/>
            <ac:spMk id="27" creationId="{39429FF7-02B6-4F6F-ADD5-451021DDFB98}"/>
          </ac:spMkLst>
        </pc:spChg>
        <pc:spChg chg="mod">
          <ac:chgData name="Anh Tuan Pham" userId="ea45471d-7b86-40d8-98d6-7ef2af5b14c3" providerId="ADAL" clId="{CEFA2714-E86F-44A7-9DA9-632037C22DA5}" dt="2022-06-03T08:08:30.919" v="210" actId="1037"/>
          <ac:spMkLst>
            <pc:docMk/>
            <pc:sldMk cId="3276525608" sldId="285"/>
            <ac:spMk id="28" creationId="{36B8960F-C665-4D74-A403-9B6CF8D88B81}"/>
          </ac:spMkLst>
        </pc:spChg>
        <pc:spChg chg="del">
          <ac:chgData name="Anh Tuan Pham" userId="ea45471d-7b86-40d8-98d6-7ef2af5b14c3" providerId="ADAL" clId="{CEFA2714-E86F-44A7-9DA9-632037C22DA5}" dt="2022-06-03T08:08:18.672" v="136" actId="478"/>
          <ac:spMkLst>
            <pc:docMk/>
            <pc:sldMk cId="3276525608" sldId="285"/>
            <ac:spMk id="29" creationId="{05149206-A865-4A78-8750-933644DE8083}"/>
          </ac:spMkLst>
        </pc:spChg>
        <pc:spChg chg="del">
          <ac:chgData name="Anh Tuan Pham" userId="ea45471d-7b86-40d8-98d6-7ef2af5b14c3" providerId="ADAL" clId="{CEFA2714-E86F-44A7-9DA9-632037C22DA5}" dt="2022-06-03T08:08:18.672" v="136" actId="478"/>
          <ac:spMkLst>
            <pc:docMk/>
            <pc:sldMk cId="3276525608" sldId="285"/>
            <ac:spMk id="30" creationId="{45026304-6046-43D3-9808-4E87BCE0D5F6}"/>
          </ac:spMkLst>
        </pc:spChg>
        <pc:spChg chg="del">
          <ac:chgData name="Anh Tuan Pham" userId="ea45471d-7b86-40d8-98d6-7ef2af5b14c3" providerId="ADAL" clId="{CEFA2714-E86F-44A7-9DA9-632037C22DA5}" dt="2022-06-03T08:08:18.672" v="136" actId="478"/>
          <ac:spMkLst>
            <pc:docMk/>
            <pc:sldMk cId="3276525608" sldId="285"/>
            <ac:spMk id="31" creationId="{677AFD5F-C390-68D0-3619-4B7B755EE1A5}"/>
          </ac:spMkLst>
        </pc:spChg>
        <pc:spChg chg="del">
          <ac:chgData name="Anh Tuan Pham" userId="ea45471d-7b86-40d8-98d6-7ef2af5b14c3" providerId="ADAL" clId="{CEFA2714-E86F-44A7-9DA9-632037C22DA5}" dt="2022-06-03T08:08:18.672" v="136" actId="478"/>
          <ac:spMkLst>
            <pc:docMk/>
            <pc:sldMk cId="3276525608" sldId="285"/>
            <ac:spMk id="32" creationId="{8533C0EC-E9F9-8141-CF5B-79B3E4F24D36}"/>
          </ac:spMkLst>
        </pc:spChg>
        <pc:spChg chg="del">
          <ac:chgData name="Anh Tuan Pham" userId="ea45471d-7b86-40d8-98d6-7ef2af5b14c3" providerId="ADAL" clId="{CEFA2714-E86F-44A7-9DA9-632037C22DA5}" dt="2022-06-03T08:08:18.672" v="136" actId="478"/>
          <ac:spMkLst>
            <pc:docMk/>
            <pc:sldMk cId="3276525608" sldId="285"/>
            <ac:spMk id="33" creationId="{BB9EDED2-8678-43D9-BEB9-138562F5A71E}"/>
          </ac:spMkLst>
        </pc:spChg>
        <pc:spChg chg="del">
          <ac:chgData name="Anh Tuan Pham" userId="ea45471d-7b86-40d8-98d6-7ef2af5b14c3" providerId="ADAL" clId="{CEFA2714-E86F-44A7-9DA9-632037C22DA5}" dt="2022-06-03T08:08:18.672" v="136" actId="478"/>
          <ac:spMkLst>
            <pc:docMk/>
            <pc:sldMk cId="3276525608" sldId="285"/>
            <ac:spMk id="34" creationId="{29479658-AE5B-6FB8-4CB4-68FF566C312F}"/>
          </ac:spMkLst>
        </pc:spChg>
        <pc:spChg chg="del">
          <ac:chgData name="Anh Tuan Pham" userId="ea45471d-7b86-40d8-98d6-7ef2af5b14c3" providerId="ADAL" clId="{CEFA2714-E86F-44A7-9DA9-632037C22DA5}" dt="2022-06-03T08:08:18.672" v="136" actId="478"/>
          <ac:spMkLst>
            <pc:docMk/>
            <pc:sldMk cId="3276525608" sldId="285"/>
            <ac:spMk id="35" creationId="{7731547A-F8E2-3389-12C1-28C99FE5B098}"/>
          </ac:spMkLst>
        </pc:spChg>
        <pc:spChg chg="del">
          <ac:chgData name="Anh Tuan Pham" userId="ea45471d-7b86-40d8-98d6-7ef2af5b14c3" providerId="ADAL" clId="{CEFA2714-E86F-44A7-9DA9-632037C22DA5}" dt="2022-06-03T08:08:18.672" v="136" actId="478"/>
          <ac:spMkLst>
            <pc:docMk/>
            <pc:sldMk cId="3276525608" sldId="285"/>
            <ac:spMk id="36" creationId="{D59BC00A-0D9A-8448-FD68-F71051C9767A}"/>
          </ac:spMkLst>
        </pc:spChg>
        <pc:spChg chg="del">
          <ac:chgData name="Anh Tuan Pham" userId="ea45471d-7b86-40d8-98d6-7ef2af5b14c3" providerId="ADAL" clId="{CEFA2714-E86F-44A7-9DA9-632037C22DA5}" dt="2022-06-03T08:08:18.672" v="136" actId="478"/>
          <ac:spMkLst>
            <pc:docMk/>
            <pc:sldMk cId="3276525608" sldId="285"/>
            <ac:spMk id="37" creationId="{4F8A23FC-90BB-FBE9-1F02-F3E530BBA111}"/>
          </ac:spMkLst>
        </pc:spChg>
        <pc:spChg chg="del">
          <ac:chgData name="Anh Tuan Pham" userId="ea45471d-7b86-40d8-98d6-7ef2af5b14c3" providerId="ADAL" clId="{CEFA2714-E86F-44A7-9DA9-632037C22DA5}" dt="2022-06-03T08:08:18.672" v="136" actId="478"/>
          <ac:spMkLst>
            <pc:docMk/>
            <pc:sldMk cId="3276525608" sldId="285"/>
            <ac:spMk id="38" creationId="{E6D9E7C8-0767-85BC-0E4E-ECE2E834886C}"/>
          </ac:spMkLst>
        </pc:spChg>
        <pc:picChg chg="del">
          <ac:chgData name="Anh Tuan Pham" userId="ea45471d-7b86-40d8-98d6-7ef2af5b14c3" providerId="ADAL" clId="{CEFA2714-E86F-44A7-9DA9-632037C22DA5}" dt="2022-06-03T08:08:20.925" v="138" actId="478"/>
          <ac:picMkLst>
            <pc:docMk/>
            <pc:sldMk cId="3276525608" sldId="285"/>
            <ac:picMk id="8" creationId="{98C26660-BE88-456F-850A-E9A13B4733BB}"/>
          </ac:picMkLst>
        </pc:picChg>
        <pc:picChg chg="mod">
          <ac:chgData name="Anh Tuan Pham" userId="ea45471d-7b86-40d8-98d6-7ef2af5b14c3" providerId="ADAL" clId="{CEFA2714-E86F-44A7-9DA9-632037C22DA5}" dt="2022-06-03T08:08:30.919" v="210" actId="1037"/>
          <ac:picMkLst>
            <pc:docMk/>
            <pc:sldMk cId="3276525608" sldId="285"/>
            <ac:picMk id="9" creationId="{D50CEBCE-7F18-4325-A1B8-E1C79A5606B0}"/>
          </ac:picMkLst>
        </pc:picChg>
        <pc:cxnChg chg="del">
          <ac:chgData name="Anh Tuan Pham" userId="ea45471d-7b86-40d8-98d6-7ef2af5b14c3" providerId="ADAL" clId="{CEFA2714-E86F-44A7-9DA9-632037C22DA5}" dt="2022-06-03T08:08:19.973" v="137" actId="478"/>
          <ac:cxnSpMkLst>
            <pc:docMk/>
            <pc:sldMk cId="3276525608" sldId="285"/>
            <ac:cxnSpMk id="5" creationId="{72E4733F-B36F-4278-ADEB-10C6FC0D91EF}"/>
          </ac:cxnSpMkLst>
        </pc:cxnChg>
      </pc:sldChg>
      <pc:sldChg chg="delSp modSp mod">
        <pc:chgData name="Anh Tuan Pham" userId="ea45471d-7b86-40d8-98d6-7ef2af5b14c3" providerId="ADAL" clId="{CEFA2714-E86F-44A7-9DA9-632037C22DA5}" dt="2022-06-03T08:27:10.529" v="216" actId="1076"/>
        <pc:sldMkLst>
          <pc:docMk/>
          <pc:sldMk cId="1039437889" sldId="286"/>
        </pc:sldMkLst>
        <pc:spChg chg="mod">
          <ac:chgData name="Anh Tuan Pham" userId="ea45471d-7b86-40d8-98d6-7ef2af5b14c3" providerId="ADAL" clId="{CEFA2714-E86F-44A7-9DA9-632037C22DA5}" dt="2022-06-03T08:03:54.670" v="133" actId="1036"/>
          <ac:spMkLst>
            <pc:docMk/>
            <pc:sldMk cId="1039437889" sldId="286"/>
            <ac:spMk id="19" creationId="{9BD7FECE-A99E-4648-A35A-1F74224A91F5}"/>
          </ac:spMkLst>
        </pc:spChg>
        <pc:spChg chg="mod">
          <ac:chgData name="Anh Tuan Pham" userId="ea45471d-7b86-40d8-98d6-7ef2af5b14c3" providerId="ADAL" clId="{CEFA2714-E86F-44A7-9DA9-632037C22DA5}" dt="2022-06-03T08:03:54.670" v="133" actId="1036"/>
          <ac:spMkLst>
            <pc:docMk/>
            <pc:sldMk cId="1039437889" sldId="286"/>
            <ac:spMk id="21" creationId="{B6152319-C9AA-4CEA-9E0A-D8A28552A990}"/>
          </ac:spMkLst>
        </pc:spChg>
        <pc:spChg chg="del">
          <ac:chgData name="Anh Tuan Pham" userId="ea45471d-7b86-40d8-98d6-7ef2af5b14c3" providerId="ADAL" clId="{CEFA2714-E86F-44A7-9DA9-632037C22DA5}" dt="2022-06-03T08:03:16.088" v="49" actId="478"/>
          <ac:spMkLst>
            <pc:docMk/>
            <pc:sldMk cId="1039437889" sldId="286"/>
            <ac:spMk id="22" creationId="{FBBBF6C5-6D41-4852-B409-C579C7C7BE3C}"/>
          </ac:spMkLst>
        </pc:spChg>
        <pc:spChg chg="mod">
          <ac:chgData name="Anh Tuan Pham" userId="ea45471d-7b86-40d8-98d6-7ef2af5b14c3" providerId="ADAL" clId="{CEFA2714-E86F-44A7-9DA9-632037C22DA5}" dt="2022-06-03T08:03:54.670" v="133" actId="1036"/>
          <ac:spMkLst>
            <pc:docMk/>
            <pc:sldMk cId="1039437889" sldId="286"/>
            <ac:spMk id="23" creationId="{4D42500E-F50D-4102-B168-2EC209F399D0}"/>
          </ac:spMkLst>
        </pc:spChg>
        <pc:spChg chg="mod">
          <ac:chgData name="Anh Tuan Pham" userId="ea45471d-7b86-40d8-98d6-7ef2af5b14c3" providerId="ADAL" clId="{CEFA2714-E86F-44A7-9DA9-632037C22DA5}" dt="2022-06-03T08:03:54.670" v="133" actId="1036"/>
          <ac:spMkLst>
            <pc:docMk/>
            <pc:sldMk cId="1039437889" sldId="286"/>
            <ac:spMk id="24" creationId="{737CF86D-46EB-475B-90AE-78850461B256}"/>
          </ac:spMkLst>
        </pc:spChg>
        <pc:spChg chg="mod">
          <ac:chgData name="Anh Tuan Pham" userId="ea45471d-7b86-40d8-98d6-7ef2af5b14c3" providerId="ADAL" clId="{CEFA2714-E86F-44A7-9DA9-632037C22DA5}" dt="2022-06-03T08:03:54.670" v="133" actId="1036"/>
          <ac:spMkLst>
            <pc:docMk/>
            <pc:sldMk cId="1039437889" sldId="286"/>
            <ac:spMk id="25" creationId="{6DB27FD9-D56B-4EDF-8FAC-E59FC04DB6F3}"/>
          </ac:spMkLst>
        </pc:spChg>
        <pc:spChg chg="del">
          <ac:chgData name="Anh Tuan Pham" userId="ea45471d-7b86-40d8-98d6-7ef2af5b14c3" providerId="ADAL" clId="{CEFA2714-E86F-44A7-9DA9-632037C22DA5}" dt="2022-06-03T08:27:00.433" v="214" actId="478"/>
          <ac:spMkLst>
            <pc:docMk/>
            <pc:sldMk cId="1039437889" sldId="286"/>
            <ac:spMk id="42" creationId="{8BD8B2CE-FEF1-4BB3-B27B-49095D8F2E07}"/>
          </ac:spMkLst>
        </pc:spChg>
        <pc:spChg chg="mod">
          <ac:chgData name="Anh Tuan Pham" userId="ea45471d-7b86-40d8-98d6-7ef2af5b14c3" providerId="ADAL" clId="{CEFA2714-E86F-44A7-9DA9-632037C22DA5}" dt="2022-06-03T08:27:10.529" v="216" actId="1076"/>
          <ac:spMkLst>
            <pc:docMk/>
            <pc:sldMk cId="1039437889" sldId="286"/>
            <ac:spMk id="43" creationId="{2774FF2A-2352-4CC0-AA92-3E2E8AC4EB97}"/>
          </ac:spMkLst>
        </pc:spChg>
        <pc:spChg chg="mod">
          <ac:chgData name="Anh Tuan Pham" userId="ea45471d-7b86-40d8-98d6-7ef2af5b14c3" providerId="ADAL" clId="{CEFA2714-E86F-44A7-9DA9-632037C22DA5}" dt="2022-06-03T08:27:07.299" v="215" actId="14100"/>
          <ac:spMkLst>
            <pc:docMk/>
            <pc:sldMk cId="1039437889" sldId="286"/>
            <ac:spMk id="44" creationId="{CBF493ED-926F-4DDC-BCA2-B03BE563BAF0}"/>
          </ac:spMkLst>
        </pc:spChg>
      </pc:sldChg>
      <pc:sldChg chg="mod modShow">
        <pc:chgData name="Anh Tuan Pham" userId="ea45471d-7b86-40d8-98d6-7ef2af5b14c3" providerId="ADAL" clId="{CEFA2714-E86F-44A7-9DA9-632037C22DA5}" dt="2022-06-03T07:42:06.691" v="15" actId="729"/>
        <pc:sldMkLst>
          <pc:docMk/>
          <pc:sldMk cId="1379772798" sldId="287"/>
        </pc:sldMkLst>
      </pc:sldChg>
      <pc:sldChg chg="modSp mod modShow">
        <pc:chgData name="Anh Tuan Pham" userId="ea45471d-7b86-40d8-98d6-7ef2af5b14c3" providerId="ADAL" clId="{CEFA2714-E86F-44A7-9DA9-632037C22DA5}" dt="2022-06-03T08:27:38.134" v="217" actId="729"/>
        <pc:sldMkLst>
          <pc:docMk/>
          <pc:sldMk cId="2238392367" sldId="288"/>
        </pc:sldMkLst>
        <pc:spChg chg="mod">
          <ac:chgData name="Anh Tuan Pham" userId="ea45471d-7b86-40d8-98d6-7ef2af5b14c3" providerId="ADAL" clId="{CEFA2714-E86F-44A7-9DA9-632037C22DA5}" dt="2022-06-03T07:44:55.668" v="26" actId="20577"/>
          <ac:spMkLst>
            <pc:docMk/>
            <pc:sldMk cId="2238392367" sldId="288"/>
            <ac:spMk id="11" creationId="{A014F945-D7EF-52F9-F8A0-D6BEC1129CD5}"/>
          </ac:spMkLst>
        </pc:spChg>
        <pc:spChg chg="mod">
          <ac:chgData name="Anh Tuan Pham" userId="ea45471d-7b86-40d8-98d6-7ef2af5b14c3" providerId="ADAL" clId="{CEFA2714-E86F-44A7-9DA9-632037C22DA5}" dt="2022-06-03T07:45:11.637" v="43" actId="20577"/>
          <ac:spMkLst>
            <pc:docMk/>
            <pc:sldMk cId="2238392367" sldId="288"/>
            <ac:spMk id="12" creationId="{227CE0A5-26A4-8707-B3E4-12DA8EA4B2C9}"/>
          </ac:spMkLst>
        </pc:spChg>
        <pc:spChg chg="mod">
          <ac:chgData name="Anh Tuan Pham" userId="ea45471d-7b86-40d8-98d6-7ef2af5b14c3" providerId="ADAL" clId="{CEFA2714-E86F-44A7-9DA9-632037C22DA5}" dt="2022-06-03T07:45:27.345" v="48" actId="20577"/>
          <ac:spMkLst>
            <pc:docMk/>
            <pc:sldMk cId="2238392367" sldId="288"/>
            <ac:spMk id="13" creationId="{F20B2845-4538-E672-DC2B-80395826E7E0}"/>
          </ac:spMkLst>
        </pc:spChg>
      </pc:sldChg>
      <pc:sldChg chg="mod modShow">
        <pc:chgData name="Anh Tuan Pham" userId="ea45471d-7b86-40d8-98d6-7ef2af5b14c3" providerId="ADAL" clId="{CEFA2714-E86F-44A7-9DA9-632037C22DA5}" dt="2022-06-03T08:15:52.173" v="211" actId="729"/>
        <pc:sldMkLst>
          <pc:docMk/>
          <pc:sldMk cId="2908398757" sldId="297"/>
        </pc:sldMkLst>
      </pc:sldChg>
      <pc:sldChg chg="mod modShow">
        <pc:chgData name="Anh Tuan Pham" userId="ea45471d-7b86-40d8-98d6-7ef2af5b14c3" providerId="ADAL" clId="{CEFA2714-E86F-44A7-9DA9-632037C22DA5}" dt="2022-06-03T08:15:56.439" v="212" actId="729"/>
        <pc:sldMkLst>
          <pc:docMk/>
          <pc:sldMk cId="2092925572" sldId="298"/>
        </pc:sldMkLst>
      </pc:sldChg>
      <pc:sldChg chg="mod modShow">
        <pc:chgData name="Anh Tuan Pham" userId="ea45471d-7b86-40d8-98d6-7ef2af5b14c3" providerId="ADAL" clId="{CEFA2714-E86F-44A7-9DA9-632037C22DA5}" dt="2022-06-03T08:16:02.075" v="213" actId="729"/>
        <pc:sldMkLst>
          <pc:docMk/>
          <pc:sldMk cId="1043107818" sldId="299"/>
        </pc:sldMkLst>
      </pc:sldChg>
      <pc:sldChg chg="delSp modSp mod">
        <pc:chgData name="Anh Tuan Pham" userId="ea45471d-7b86-40d8-98d6-7ef2af5b14c3" providerId="ADAL" clId="{CEFA2714-E86F-44A7-9DA9-632037C22DA5}" dt="2022-06-03T08:42:11.003" v="285" actId="1076"/>
        <pc:sldMkLst>
          <pc:docMk/>
          <pc:sldMk cId="1659287391" sldId="305"/>
        </pc:sldMkLst>
        <pc:spChg chg="del">
          <ac:chgData name="Anh Tuan Pham" userId="ea45471d-7b86-40d8-98d6-7ef2af5b14c3" providerId="ADAL" clId="{CEFA2714-E86F-44A7-9DA9-632037C22DA5}" dt="2022-06-03T08:42:05.513" v="283" actId="478"/>
          <ac:spMkLst>
            <pc:docMk/>
            <pc:sldMk cId="1659287391" sldId="305"/>
            <ac:spMk id="15" creationId="{184A296C-E101-4B0B-06D8-B24945F4C1EA}"/>
          </ac:spMkLst>
        </pc:spChg>
        <pc:spChg chg="mod">
          <ac:chgData name="Anh Tuan Pham" userId="ea45471d-7b86-40d8-98d6-7ef2af5b14c3" providerId="ADAL" clId="{CEFA2714-E86F-44A7-9DA9-632037C22DA5}" dt="2022-06-03T08:42:11.003" v="285" actId="1076"/>
          <ac:spMkLst>
            <pc:docMk/>
            <pc:sldMk cId="1659287391" sldId="305"/>
            <ac:spMk id="16" creationId="{7BEC2A8A-CB3A-05CC-6166-9F759BBC7C99}"/>
          </ac:spMkLst>
        </pc:spChg>
        <pc:spChg chg="del">
          <ac:chgData name="Anh Tuan Pham" userId="ea45471d-7b86-40d8-98d6-7ef2af5b14c3" providerId="ADAL" clId="{CEFA2714-E86F-44A7-9DA9-632037C22DA5}" dt="2022-06-03T08:42:06.821" v="284" actId="478"/>
          <ac:spMkLst>
            <pc:docMk/>
            <pc:sldMk cId="1659287391" sldId="305"/>
            <ac:spMk id="17" creationId="{FB6BC4AD-3C0B-C611-ACD1-C463C23CA0ED}"/>
          </ac:spMkLst>
        </pc:spChg>
        <pc:spChg chg="mod">
          <ac:chgData name="Anh Tuan Pham" userId="ea45471d-7b86-40d8-98d6-7ef2af5b14c3" providerId="ADAL" clId="{CEFA2714-E86F-44A7-9DA9-632037C22DA5}" dt="2022-06-03T08:42:11.003" v="285" actId="1076"/>
          <ac:spMkLst>
            <pc:docMk/>
            <pc:sldMk cId="1659287391" sldId="305"/>
            <ac:spMk id="18" creationId="{5E084AB5-43B7-884E-CC77-04EEFCD00689}"/>
          </ac:spMkLst>
        </pc:spChg>
      </pc:sldChg>
      <pc:sldChg chg="add mod modShow">
        <pc:chgData name="Anh Tuan Pham" userId="ea45471d-7b86-40d8-98d6-7ef2af5b14c3" providerId="ADAL" clId="{CEFA2714-E86F-44A7-9DA9-632037C22DA5}" dt="2022-06-03T08:08:13.845" v="135" actId="729"/>
        <pc:sldMkLst>
          <pc:docMk/>
          <pc:sldMk cId="578590122" sldId="31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2.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liveeur-my.sharepoint.com/personal/532458tp_eur_nl/Documents/Data%20Science/Thesis/Model/Wind%20speed%20and%20energy%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liveeur-my.sharepoint.com/personal/532458tp_eur_nl/Documents/Data%20Science/Thesis/Model/Wind%20speed%20and%20energy%20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sz="1100" dirty="0">
                <a:latin typeface="Calibri" panose="020F0502020204030204" pitchFamily="34" charset="0"/>
                <a:cs typeface="Calibri" panose="020F0502020204030204" pitchFamily="34" charset="0"/>
              </a:rPr>
              <a:t>Hourly</a:t>
            </a:r>
            <a:r>
              <a:rPr lang="en-GB" sz="1100" baseline="0" dirty="0">
                <a:latin typeface="Calibri" panose="020F0502020204030204" pitchFamily="34" charset="0"/>
                <a:cs typeface="Calibri" panose="020F0502020204030204" pitchFamily="34" charset="0"/>
              </a:rPr>
              <a:t> m</a:t>
            </a:r>
            <a:r>
              <a:rPr lang="en-GB" sz="1100" dirty="0">
                <a:latin typeface="Calibri" panose="020F0502020204030204" pitchFamily="34" charset="0"/>
                <a:cs typeface="Calibri" panose="020F0502020204030204" pitchFamily="34" charset="0"/>
              </a:rPr>
              <a:t>ean</a:t>
            </a:r>
            <a:r>
              <a:rPr lang="en-GB" sz="1100" baseline="0" dirty="0">
                <a:latin typeface="Calibri" panose="020F0502020204030204" pitchFamily="34" charset="0"/>
                <a:cs typeface="Calibri" panose="020F0502020204030204" pitchFamily="34" charset="0"/>
              </a:rPr>
              <a:t> wind speed 2011-2012</a:t>
            </a:r>
            <a:endParaRPr lang="en-GB" sz="1100"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0"/>
          <c:order val="1"/>
          <c:tx>
            <c:strRef>
              <c:f>Sheet1!$B$1</c:f>
              <c:strCache>
                <c:ptCount val="1"/>
                <c:pt idx="0">
                  <c:v>Mean_wind_speed</c:v>
                </c:pt>
              </c:strCache>
            </c:strRef>
          </c:tx>
          <c:spPr>
            <a:ln w="28575" cap="rnd">
              <a:solidFill>
                <a:schemeClr val="bg1">
                  <a:lumMod val="50000"/>
                </a:schemeClr>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Sheet1!$B$2:$B$17545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1-1A8B-43F4-947C-410590E79637}"/>
            </c:ext>
          </c:extLst>
        </c:ser>
        <c:dLbls>
          <c:showLegendKey val="0"/>
          <c:showVal val="0"/>
          <c:showCatName val="0"/>
          <c:showSerName val="0"/>
          <c:showPercent val="0"/>
          <c:showBubbleSize val="0"/>
        </c:dLbls>
        <c:smooth val="0"/>
        <c:axId val="-150650704"/>
        <c:axId val="-150647984"/>
        <c:extLst>
          <c:ext xmlns:c15="http://schemas.microsoft.com/office/drawing/2012/chart" uri="{02D57815-91ED-43cb-92C2-25804820EDAC}">
            <c15:filteredLineSeries>
              <c15:ser>
                <c:idx val="1"/>
                <c:order val="0"/>
                <c:tx>
                  <c:strRef>
                    <c:extLst>
                      <c:ext uri="{02D57815-91ED-43cb-92C2-25804820EDAC}">
                        <c15:formulaRef>
                          <c15:sqref>Sheet1!$C$1</c15:sqref>
                        </c15:formulaRef>
                      </c:ext>
                    </c:extLst>
                    <c:strCache>
                      <c:ptCount val="1"/>
                      <c:pt idx="0">
                        <c:v>Imputed_mean_wind_speed</c:v>
                      </c:pt>
                    </c:strCache>
                  </c:strRef>
                </c:tx>
                <c:spPr>
                  <a:ln w="28575" cap="rnd">
                    <a:solidFill>
                      <a:schemeClr val="accent2"/>
                    </a:solidFill>
                    <a:round/>
                  </a:ln>
                  <a:effectLst/>
                </c:spPr>
                <c:marker>
                  <c:symbol val="none"/>
                </c:marker>
                <c:cat>
                  <c:numRef>
                    <c:extLst>
                      <c:ext uri="{02D57815-91ED-43cb-92C2-25804820EDAC}">
                        <c15:formulaRef>
                          <c15:sqref>Sheet1!$A$2:$A$17545</c15:sqref>
                        </c15:formulaRef>
                      </c:ext>
                    </c:extLst>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extLst>
                      <c:ext uri="{02D57815-91ED-43cb-92C2-25804820EDAC}">
                        <c15:formulaRef>
                          <c15:sqref>Sheet1!$C$2:$C$17545</c15:sqref>
                        </c15:formulaRef>
                      </c:ext>
                    </c:extLst>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396">
                        <c:v>7.22</c:v>
                      </c:pt>
                      <c:pt idx="397">
                        <c:v>7</c:v>
                      </c:pt>
                      <c:pt idx="398">
                        <c:v>6.9</c:v>
                      </c:pt>
                      <c:pt idx="399">
                        <c:v>7.02</c:v>
                      </c:pt>
                      <c:pt idx="400">
                        <c:v>7</c:v>
                      </c:pt>
                      <c:pt idx="401">
                        <c:v>6.94</c:v>
                      </c:pt>
                      <c:pt idx="402">
                        <c:v>7</c:v>
                      </c:pt>
                      <c:pt idx="403">
                        <c:v>6.86</c:v>
                      </c:pt>
                      <c:pt idx="404">
                        <c:v>6.9</c:v>
                      </c:pt>
                      <c:pt idx="405">
                        <c:v>7.22</c:v>
                      </c:pt>
                      <c:pt idx="406">
                        <c:v>7.32</c:v>
                      </c:pt>
                      <c:pt idx="407">
                        <c:v>7.4</c:v>
                      </c:pt>
                      <c:pt idx="408">
                        <c:v>7.28</c:v>
                      </c:pt>
                      <c:pt idx="409">
                        <c:v>7.7</c:v>
                      </c:pt>
                      <c:pt idx="410">
                        <c:v>7.24</c:v>
                      </c:pt>
                      <c:pt idx="411">
                        <c:v>7.1</c:v>
                      </c:pt>
                      <c:pt idx="412">
                        <c:v>7.08</c:v>
                      </c:pt>
                      <c:pt idx="413">
                        <c:v>6.86</c:v>
                      </c:pt>
                      <c:pt idx="414">
                        <c:v>6.7666666666666702</c:v>
                      </c:pt>
                      <c:pt idx="415">
                        <c:v>6.82</c:v>
                      </c:pt>
                      <c:pt idx="416">
                        <c:v>6.92</c:v>
                      </c:pt>
                      <c:pt idx="417">
                        <c:v>7.2</c:v>
                      </c:pt>
                      <c:pt idx="418">
                        <c:v>7.08</c:v>
                      </c:pt>
                      <c:pt idx="419">
                        <c:v>6.86</c:v>
                      </c:pt>
                      <c:pt idx="420">
                        <c:v>6.84</c:v>
                      </c:pt>
                      <c:pt idx="421">
                        <c:v>6.94</c:v>
                      </c:pt>
                      <c:pt idx="422">
                        <c:v>6.88</c:v>
                      </c:pt>
                      <c:pt idx="423">
                        <c:v>7.1</c:v>
                      </c:pt>
                      <c:pt idx="424">
                        <c:v>7.04</c:v>
                      </c:pt>
                      <c:pt idx="425">
                        <c:v>7</c:v>
                      </c:pt>
                      <c:pt idx="426">
                        <c:v>7.3</c:v>
                      </c:pt>
                      <c:pt idx="427">
                        <c:v>7.18</c:v>
                      </c:pt>
                      <c:pt idx="428">
                        <c:v>7.12</c:v>
                      </c:pt>
                      <c:pt idx="429">
                        <c:v>7.12</c:v>
                      </c:pt>
                      <c:pt idx="430">
                        <c:v>7.22</c:v>
                      </c:pt>
                      <c:pt idx="431">
                        <c:v>7.08</c:v>
                      </c:pt>
                      <c:pt idx="432">
                        <c:v>7.32</c:v>
                      </c:pt>
                      <c:pt idx="433">
                        <c:v>7.2</c:v>
                      </c:pt>
                      <c:pt idx="434">
                        <c:v>7.26</c:v>
                      </c:pt>
                      <c:pt idx="435">
                        <c:v>7.3</c:v>
                      </c:pt>
                      <c:pt idx="436">
                        <c:v>7.34</c:v>
                      </c:pt>
                      <c:pt idx="437">
                        <c:v>7.3</c:v>
                      </c:pt>
                      <c:pt idx="438">
                        <c:v>7.36</c:v>
                      </c:pt>
                      <c:pt idx="439">
                        <c:v>7.34</c:v>
                      </c:pt>
                      <c:pt idx="440">
                        <c:v>7.34</c:v>
                      </c:pt>
                      <c:pt idx="441">
                        <c:v>6.82</c:v>
                      </c:pt>
                      <c:pt idx="442">
                        <c:v>7.04</c:v>
                      </c:pt>
                      <c:pt idx="443">
                        <c:v>7.08</c:v>
                      </c:pt>
                      <c:pt idx="444">
                        <c:v>7</c:v>
                      </c:pt>
                      <c:pt idx="445">
                        <c:v>6.86</c:v>
                      </c:pt>
                      <c:pt idx="446">
                        <c:v>6.94</c:v>
                      </c:pt>
                      <c:pt idx="447">
                        <c:v>6.94</c:v>
                      </c:pt>
                      <c:pt idx="448">
                        <c:v>7.1</c:v>
                      </c:pt>
                      <c:pt idx="449">
                        <c:v>7.32</c:v>
                      </c:pt>
                      <c:pt idx="450">
                        <c:v>7.16</c:v>
                      </c:pt>
                      <c:pt idx="451">
                        <c:v>7.16</c:v>
                      </c:pt>
                      <c:pt idx="452">
                        <c:v>7</c:v>
                      </c:pt>
                      <c:pt idx="453">
                        <c:v>6.92</c:v>
                      </c:pt>
                      <c:pt idx="454">
                        <c:v>6.74</c:v>
                      </c:pt>
                      <c:pt idx="455">
                        <c:v>6.78</c:v>
                      </c:pt>
                      <c:pt idx="456">
                        <c:v>6.68</c:v>
                      </c:pt>
                      <c:pt idx="457">
                        <c:v>6.54</c:v>
                      </c:pt>
                      <c:pt idx="458">
                        <c:v>6.72</c:v>
                      </c:pt>
                      <c:pt idx="459">
                        <c:v>6.74</c:v>
                      </c:pt>
                      <c:pt idx="460">
                        <c:v>6.72</c:v>
                      </c:pt>
                      <c:pt idx="461">
                        <c:v>6.76</c:v>
                      </c:pt>
                      <c:pt idx="462">
                        <c:v>6.68</c:v>
                      </c:pt>
                      <c:pt idx="463">
                        <c:v>6.78</c:v>
                      </c:pt>
                      <c:pt idx="464">
                        <c:v>6.8</c:v>
                      </c:pt>
                      <c:pt idx="465">
                        <c:v>6.8</c:v>
                      </c:pt>
                      <c:pt idx="466">
                        <c:v>6.88</c:v>
                      </c:pt>
                      <c:pt idx="467">
                        <c:v>6.9</c:v>
                      </c:pt>
                      <c:pt idx="468">
                        <c:v>6.92</c:v>
                      </c:pt>
                      <c:pt idx="469">
                        <c:v>6.92</c:v>
                      </c:pt>
                      <c:pt idx="470">
                        <c:v>6.88</c:v>
                      </c:pt>
                      <c:pt idx="471">
                        <c:v>6.98</c:v>
                      </c:pt>
                      <c:pt idx="472">
                        <c:v>6.9</c:v>
                      </c:pt>
                      <c:pt idx="473">
                        <c:v>6.86</c:v>
                      </c:pt>
                      <c:pt idx="474">
                        <c:v>6.96</c:v>
                      </c:pt>
                      <c:pt idx="475">
                        <c:v>6.96</c:v>
                      </c:pt>
                      <c:pt idx="476">
                        <c:v>6.94</c:v>
                      </c:pt>
                      <c:pt idx="477">
                        <c:v>6.82</c:v>
                      </c:pt>
                      <c:pt idx="478">
                        <c:v>6.86</c:v>
                      </c:pt>
                      <c:pt idx="479">
                        <c:v>6.84</c:v>
                      </c:pt>
                      <c:pt idx="480">
                        <c:v>7.14</c:v>
                      </c:pt>
                      <c:pt idx="481">
                        <c:v>6.96</c:v>
                      </c:pt>
                      <c:pt idx="482">
                        <c:v>6.92</c:v>
                      </c:pt>
                      <c:pt idx="483">
                        <c:v>6.92</c:v>
                      </c:pt>
                      <c:pt idx="484">
                        <c:v>6.98</c:v>
                      </c:pt>
                      <c:pt idx="485">
                        <c:v>6.9</c:v>
                      </c:pt>
                      <c:pt idx="486">
                        <c:v>6.9</c:v>
                      </c:pt>
                      <c:pt idx="487">
                        <c:v>6.98</c:v>
                      </c:pt>
                      <c:pt idx="488">
                        <c:v>7.08</c:v>
                      </c:pt>
                      <c:pt idx="489">
                        <c:v>7.02</c:v>
                      </c:pt>
                      <c:pt idx="490">
                        <c:v>6.9</c:v>
                      </c:pt>
                      <c:pt idx="491">
                        <c:v>6.88</c:v>
                      </c:pt>
                      <c:pt idx="492">
                        <c:v>7.02</c:v>
                      </c:pt>
                      <c:pt idx="493">
                        <c:v>7.06</c:v>
                      </c:pt>
                      <c:pt idx="494">
                        <c:v>4.34</c:v>
                      </c:pt>
                      <c:pt idx="495">
                        <c:v>7.04</c:v>
                      </c:pt>
                      <c:pt idx="496">
                        <c:v>7.04</c:v>
                      </c:pt>
                      <c:pt idx="497">
                        <c:v>7.06</c:v>
                      </c:pt>
                      <c:pt idx="498">
                        <c:v>7.08</c:v>
                      </c:pt>
                      <c:pt idx="499">
                        <c:v>6.58</c:v>
                      </c:pt>
                      <c:pt idx="500">
                        <c:v>6.64</c:v>
                      </c:pt>
                      <c:pt idx="501">
                        <c:v>7.1</c:v>
                      </c:pt>
                      <c:pt idx="502">
                        <c:v>7.1</c:v>
                      </c:pt>
                      <c:pt idx="503">
                        <c:v>7.22</c:v>
                      </c:pt>
                      <c:pt idx="504">
                        <c:v>7.44</c:v>
                      </c:pt>
                      <c:pt idx="505">
                        <c:v>7.4</c:v>
                      </c:pt>
                      <c:pt idx="506">
                        <c:v>7.34</c:v>
                      </c:pt>
                      <c:pt idx="507">
                        <c:v>7.32</c:v>
                      </c:pt>
                      <c:pt idx="508">
                        <c:v>7.24</c:v>
                      </c:pt>
                      <c:pt idx="509">
                        <c:v>7.24</c:v>
                      </c:pt>
                      <c:pt idx="510">
                        <c:v>7.1</c:v>
                      </c:pt>
                      <c:pt idx="511">
                        <c:v>7.16</c:v>
                      </c:pt>
                      <c:pt idx="512">
                        <c:v>7.18</c:v>
                      </c:pt>
                      <c:pt idx="513">
                        <c:v>7.2</c:v>
                      </c:pt>
                      <c:pt idx="514">
                        <c:v>6.98</c:v>
                      </c:pt>
                      <c:pt idx="515">
                        <c:v>7.04</c:v>
                      </c:pt>
                      <c:pt idx="516">
                        <c:v>7.14</c:v>
                      </c:pt>
                      <c:pt idx="517">
                        <c:v>6.98</c:v>
                      </c:pt>
                      <c:pt idx="518">
                        <c:v>7.18</c:v>
                      </c:pt>
                      <c:pt idx="519">
                        <c:v>7.22</c:v>
                      </c:pt>
                      <c:pt idx="520">
                        <c:v>7.22</c:v>
                      </c:pt>
                      <c:pt idx="521">
                        <c:v>7</c:v>
                      </c:pt>
                      <c:pt idx="522">
                        <c:v>7.1</c:v>
                      </c:pt>
                      <c:pt idx="523">
                        <c:v>7.14</c:v>
                      </c:pt>
                      <c:pt idx="524">
                        <c:v>7.2</c:v>
                      </c:pt>
                      <c:pt idx="525">
                        <c:v>7.28</c:v>
                      </c:pt>
                      <c:pt idx="526">
                        <c:v>7.26</c:v>
                      </c:pt>
                      <c:pt idx="527">
                        <c:v>7.22</c:v>
                      </c:pt>
                      <c:pt idx="528">
                        <c:v>7.96</c:v>
                      </c:pt>
                      <c:pt idx="529">
                        <c:v>7.9</c:v>
                      </c:pt>
                      <c:pt idx="530">
                        <c:v>7.74</c:v>
                      </c:pt>
                      <c:pt idx="531">
                        <c:v>7.26</c:v>
                      </c:pt>
                      <c:pt idx="532">
                        <c:v>7.4</c:v>
                      </c:pt>
                      <c:pt idx="533">
                        <c:v>7.42</c:v>
                      </c:pt>
                      <c:pt idx="534">
                        <c:v>7.3</c:v>
                      </c:pt>
                      <c:pt idx="535">
                        <c:v>7.36</c:v>
                      </c:pt>
                      <c:pt idx="536">
                        <c:v>7.34</c:v>
                      </c:pt>
                      <c:pt idx="537">
                        <c:v>7.34</c:v>
                      </c:pt>
                      <c:pt idx="538">
                        <c:v>7.32</c:v>
                      </c:pt>
                      <c:pt idx="539">
                        <c:v>7.24</c:v>
                      </c:pt>
                      <c:pt idx="540">
                        <c:v>7.26</c:v>
                      </c:pt>
                      <c:pt idx="541">
                        <c:v>7.26</c:v>
                      </c:pt>
                      <c:pt idx="542">
                        <c:v>7.4</c:v>
                      </c:pt>
                      <c:pt idx="543">
                        <c:v>7.34</c:v>
                      </c:pt>
                      <c:pt idx="544">
                        <c:v>7.38</c:v>
                      </c:pt>
                      <c:pt idx="545">
                        <c:v>7.32</c:v>
                      </c:pt>
                      <c:pt idx="546">
                        <c:v>7.4</c:v>
                      </c:pt>
                      <c:pt idx="547">
                        <c:v>7.4</c:v>
                      </c:pt>
                      <c:pt idx="548">
                        <c:v>7.32</c:v>
                      </c:pt>
                      <c:pt idx="549">
                        <c:v>7.4</c:v>
                      </c:pt>
                      <c:pt idx="550">
                        <c:v>7.4</c:v>
                      </c:pt>
                      <c:pt idx="551">
                        <c:v>7.34</c:v>
                      </c:pt>
                      <c:pt idx="552">
                        <c:v>7.3</c:v>
                      </c:pt>
                      <c:pt idx="553">
                        <c:v>7.28</c:v>
                      </c:pt>
                      <c:pt idx="554">
                        <c:v>7.26</c:v>
                      </c:pt>
                      <c:pt idx="555">
                        <c:v>7.24</c:v>
                      </c:pt>
                      <c:pt idx="556">
                        <c:v>7.24</c:v>
                      </c:pt>
                      <c:pt idx="557">
                        <c:v>7.28</c:v>
                      </c:pt>
                      <c:pt idx="558">
                        <c:v>7.22</c:v>
                      </c:pt>
                      <c:pt idx="559">
                        <c:v>7.3</c:v>
                      </c:pt>
                      <c:pt idx="560">
                        <c:v>7.24</c:v>
                      </c:pt>
                      <c:pt idx="561">
                        <c:v>7.28</c:v>
                      </c:pt>
                      <c:pt idx="562">
                        <c:v>7.42</c:v>
                      </c:pt>
                      <c:pt idx="563">
                        <c:v>7.3</c:v>
                      </c:pt>
                      <c:pt idx="564">
                        <c:v>7.34</c:v>
                      </c:pt>
                      <c:pt idx="565">
                        <c:v>7.38</c:v>
                      </c:pt>
                      <c:pt idx="566">
                        <c:v>7.46</c:v>
                      </c:pt>
                      <c:pt idx="567">
                        <c:v>7.44</c:v>
                      </c:pt>
                      <c:pt idx="568">
                        <c:v>7.44</c:v>
                      </c:pt>
                      <c:pt idx="569">
                        <c:v>7.36</c:v>
                      </c:pt>
                      <c:pt idx="570">
                        <c:v>7.26</c:v>
                      </c:pt>
                      <c:pt idx="571">
                        <c:v>7.18</c:v>
                      </c:pt>
                      <c:pt idx="572">
                        <c:v>7.18</c:v>
                      </c:pt>
                      <c:pt idx="573">
                        <c:v>7.24</c:v>
                      </c:pt>
                      <c:pt idx="574">
                        <c:v>7.28</c:v>
                      </c:pt>
                      <c:pt idx="575">
                        <c:v>7.1</c:v>
                      </c:pt>
                      <c:pt idx="576">
                        <c:v>7</c:v>
                      </c:pt>
                      <c:pt idx="577">
                        <c:v>7</c:v>
                      </c:pt>
                      <c:pt idx="578">
                        <c:v>7.1</c:v>
                      </c:pt>
                      <c:pt idx="579">
                        <c:v>7.08</c:v>
                      </c:pt>
                      <c:pt idx="580">
                        <c:v>8.9</c:v>
                      </c:pt>
                      <c:pt idx="581">
                        <c:v>9.1199999999999992</c:v>
                      </c:pt>
                      <c:pt idx="582">
                        <c:v>6.9</c:v>
                      </c:pt>
                      <c:pt idx="583">
                        <c:v>8.26</c:v>
                      </c:pt>
                      <c:pt idx="584">
                        <c:v>8.42</c:v>
                      </c:pt>
                      <c:pt idx="585">
                        <c:v>8.8800000000000008</c:v>
                      </c:pt>
                      <c:pt idx="586">
                        <c:v>8.86</c:v>
                      </c:pt>
                      <c:pt idx="587">
                        <c:v>8.44</c:v>
                      </c:pt>
                      <c:pt idx="588">
                        <c:v>8.3000000000000007</c:v>
                      </c:pt>
                      <c:pt idx="589">
                        <c:v>9.02</c:v>
                      </c:pt>
                      <c:pt idx="590">
                        <c:v>8.98</c:v>
                      </c:pt>
                      <c:pt idx="591">
                        <c:v>9</c:v>
                      </c:pt>
                      <c:pt idx="592">
                        <c:v>7.14</c:v>
                      </c:pt>
                      <c:pt idx="593">
                        <c:v>7.12</c:v>
                      </c:pt>
                      <c:pt idx="594">
                        <c:v>8.8800000000000008</c:v>
                      </c:pt>
                      <c:pt idx="595">
                        <c:v>6.86</c:v>
                      </c:pt>
                      <c:pt idx="596">
                        <c:v>8.52</c:v>
                      </c:pt>
                      <c:pt idx="597">
                        <c:v>6.06</c:v>
                      </c:pt>
                      <c:pt idx="598">
                        <c:v>8.58</c:v>
                      </c:pt>
                      <c:pt idx="599">
                        <c:v>8.48</c:v>
                      </c:pt>
                      <c:pt idx="600">
                        <c:v>8.7799999999999994</c:v>
                      </c:pt>
                      <c:pt idx="601">
                        <c:v>9.1</c:v>
                      </c:pt>
                      <c:pt idx="602">
                        <c:v>9.02</c:v>
                      </c:pt>
                      <c:pt idx="603">
                        <c:v>9.1199999999999992</c:v>
                      </c:pt>
                      <c:pt idx="604">
                        <c:v>9.02</c:v>
                      </c:pt>
                      <c:pt idx="605">
                        <c:v>9.02</c:v>
                      </c:pt>
                      <c:pt idx="606">
                        <c:v>6.94</c:v>
                      </c:pt>
                      <c:pt idx="607">
                        <c:v>6.04</c:v>
                      </c:pt>
                      <c:pt idx="608">
                        <c:v>8.8800000000000008</c:v>
                      </c:pt>
                      <c:pt idx="609">
                        <c:v>6.08</c:v>
                      </c:pt>
                      <c:pt idx="610">
                        <c:v>6.14</c:v>
                      </c:pt>
                      <c:pt idx="611">
                        <c:v>6.1</c:v>
                      </c:pt>
                      <c:pt idx="612">
                        <c:v>6.02</c:v>
                      </c:pt>
                      <c:pt idx="613">
                        <c:v>6.1</c:v>
                      </c:pt>
                      <c:pt idx="614">
                        <c:v>7.2</c:v>
                      </c:pt>
                      <c:pt idx="615">
                        <c:v>6.12</c:v>
                      </c:pt>
                      <c:pt idx="616">
                        <c:v>7.16</c:v>
                      </c:pt>
                      <c:pt idx="617">
                        <c:v>6.96</c:v>
                      </c:pt>
                      <c:pt idx="618">
                        <c:v>7</c:v>
                      </c:pt>
                      <c:pt idx="619">
                        <c:v>7.02</c:v>
                      </c:pt>
                      <c:pt idx="620">
                        <c:v>6.88</c:v>
                      </c:pt>
                      <c:pt idx="621">
                        <c:v>6.12</c:v>
                      </c:pt>
                      <c:pt idx="622">
                        <c:v>7.06</c:v>
                      </c:pt>
                      <c:pt idx="623">
                        <c:v>7.14</c:v>
                      </c:pt>
                      <c:pt idx="624">
                        <c:v>7.34</c:v>
                      </c:pt>
                      <c:pt idx="625">
                        <c:v>7.28</c:v>
                      </c:pt>
                      <c:pt idx="626">
                        <c:v>7.2</c:v>
                      </c:pt>
                      <c:pt idx="627">
                        <c:v>7.32</c:v>
                      </c:pt>
                      <c:pt idx="628">
                        <c:v>7.38</c:v>
                      </c:pt>
                      <c:pt idx="629">
                        <c:v>7.3466666666666702</c:v>
                      </c:pt>
                      <c:pt idx="630">
                        <c:v>6</c:v>
                      </c:pt>
                      <c:pt idx="631">
                        <c:v>6.08</c:v>
                      </c:pt>
                      <c:pt idx="632">
                        <c:v>7.2266666666666701</c:v>
                      </c:pt>
                      <c:pt idx="633">
                        <c:v>7.2866666666666697</c:v>
                      </c:pt>
                      <c:pt idx="634">
                        <c:v>7.2466666666666697</c:v>
                      </c:pt>
                      <c:pt idx="635">
                        <c:v>7.2066666666666697</c:v>
                      </c:pt>
                      <c:pt idx="636">
                        <c:v>7.2</c:v>
                      </c:pt>
                      <c:pt idx="637">
                        <c:v>6.1</c:v>
                      </c:pt>
                      <c:pt idx="638">
                        <c:v>7.2666666666666702</c:v>
                      </c:pt>
                      <c:pt idx="639">
                        <c:v>7.2866666666666697</c:v>
                      </c:pt>
                      <c:pt idx="640">
                        <c:v>7.3</c:v>
                      </c:pt>
                      <c:pt idx="641">
                        <c:v>7.32</c:v>
                      </c:pt>
                      <c:pt idx="642">
                        <c:v>7.3</c:v>
                      </c:pt>
                      <c:pt idx="643">
                        <c:v>7.3</c:v>
                      </c:pt>
                      <c:pt idx="644">
                        <c:v>7.28</c:v>
                      </c:pt>
                      <c:pt idx="645">
                        <c:v>7.36</c:v>
                      </c:pt>
                      <c:pt idx="646">
                        <c:v>7.34</c:v>
                      </c:pt>
                      <c:pt idx="647">
                        <c:v>7.38</c:v>
                      </c:pt>
                      <c:pt idx="648">
                        <c:v>7.36</c:v>
                      </c:pt>
                      <c:pt idx="649">
                        <c:v>7.28</c:v>
                      </c:pt>
                      <c:pt idx="650">
                        <c:v>7.3066666666666702</c:v>
                      </c:pt>
                      <c:pt idx="651">
                        <c:v>7.2466666666666697</c:v>
                      </c:pt>
                      <c:pt idx="652">
                        <c:v>7.2666666666666702</c:v>
                      </c:pt>
                      <c:pt idx="653">
                        <c:v>7.3266666666666698</c:v>
                      </c:pt>
                      <c:pt idx="654">
                        <c:v>7.2866666666666697</c:v>
                      </c:pt>
                      <c:pt idx="655">
                        <c:v>7.3466666666666702</c:v>
                      </c:pt>
                      <c:pt idx="656">
                        <c:v>7.2266666666666701</c:v>
                      </c:pt>
                      <c:pt idx="657">
                        <c:v>7.4066666666666698</c:v>
                      </c:pt>
                      <c:pt idx="658">
                        <c:v>7.3266666666666698</c:v>
                      </c:pt>
                      <c:pt idx="659">
                        <c:v>7.3666666666666698</c:v>
                      </c:pt>
                      <c:pt idx="660">
                        <c:v>5.96</c:v>
                      </c:pt>
                      <c:pt idx="661">
                        <c:v>7.3866666666666703</c:v>
                      </c:pt>
                      <c:pt idx="662">
                        <c:v>7.3466666666666702</c:v>
                      </c:pt>
                      <c:pt idx="663">
                        <c:v>7.3866666666666703</c:v>
                      </c:pt>
                      <c:pt idx="664">
                        <c:v>6</c:v>
                      </c:pt>
                      <c:pt idx="665">
                        <c:v>6.04</c:v>
                      </c:pt>
                      <c:pt idx="666">
                        <c:v>7.34</c:v>
                      </c:pt>
                      <c:pt idx="667">
                        <c:v>7.34</c:v>
                      </c:pt>
                      <c:pt idx="668">
                        <c:v>7.3</c:v>
                      </c:pt>
                      <c:pt idx="669">
                        <c:v>7.28</c:v>
                      </c:pt>
                      <c:pt idx="670">
                        <c:v>7.3</c:v>
                      </c:pt>
                      <c:pt idx="671">
                        <c:v>7.26</c:v>
                      </c:pt>
                      <c:pt idx="672">
                        <c:v>7.38</c:v>
                      </c:pt>
                      <c:pt idx="673">
                        <c:v>7.08</c:v>
                      </c:pt>
                      <c:pt idx="674">
                        <c:v>7.0466666666666704</c:v>
                      </c:pt>
                      <c:pt idx="675">
                        <c:v>7.0466666666666704</c:v>
                      </c:pt>
                      <c:pt idx="676">
                        <c:v>7.0866666666666696</c:v>
                      </c:pt>
                      <c:pt idx="677">
                        <c:v>7.10666666666667</c:v>
                      </c:pt>
                      <c:pt idx="678">
                        <c:v>7.0866666666666696</c:v>
                      </c:pt>
                      <c:pt idx="679">
                        <c:v>7.16</c:v>
                      </c:pt>
                      <c:pt idx="680">
                        <c:v>7.14</c:v>
                      </c:pt>
                      <c:pt idx="681">
                        <c:v>7.1666666666666696</c:v>
                      </c:pt>
                      <c:pt idx="682">
                        <c:v>7.1466666666666701</c:v>
                      </c:pt>
                      <c:pt idx="683">
                        <c:v>7.2066666666666697</c:v>
                      </c:pt>
                      <c:pt idx="684">
                        <c:v>7.24</c:v>
                      </c:pt>
                      <c:pt idx="685">
                        <c:v>7.2</c:v>
                      </c:pt>
                      <c:pt idx="686">
                        <c:v>7.06</c:v>
                      </c:pt>
                      <c:pt idx="687">
                        <c:v>7.14</c:v>
                      </c:pt>
                      <c:pt idx="688">
                        <c:v>7.24</c:v>
                      </c:pt>
                      <c:pt idx="689">
                        <c:v>7.22</c:v>
                      </c:pt>
                      <c:pt idx="690">
                        <c:v>7.26</c:v>
                      </c:pt>
                      <c:pt idx="691">
                        <c:v>7.5</c:v>
                      </c:pt>
                      <c:pt idx="692">
                        <c:v>7.32</c:v>
                      </c:pt>
                      <c:pt idx="693">
                        <c:v>7.38</c:v>
                      </c:pt>
                      <c:pt idx="694">
                        <c:v>6.86</c:v>
                      </c:pt>
                      <c:pt idx="695">
                        <c:v>6.98</c:v>
                      </c:pt>
                      <c:pt idx="696">
                        <c:v>6.88</c:v>
                      </c:pt>
                      <c:pt idx="697">
                        <c:v>7.02</c:v>
                      </c:pt>
                      <c:pt idx="698">
                        <c:v>6.98</c:v>
                      </c:pt>
                      <c:pt idx="699">
                        <c:v>6.91</c:v>
                      </c:pt>
                      <c:pt idx="700">
                        <c:v>6.97</c:v>
                      </c:pt>
                      <c:pt idx="701">
                        <c:v>6.91</c:v>
                      </c:pt>
                      <c:pt idx="702">
                        <c:v>6.92</c:v>
                      </c:pt>
                      <c:pt idx="703">
                        <c:v>7.34</c:v>
                      </c:pt>
                      <c:pt idx="704">
                        <c:v>6.9</c:v>
                      </c:pt>
                      <c:pt idx="705">
                        <c:v>6.83</c:v>
                      </c:pt>
                      <c:pt idx="706">
                        <c:v>6.78</c:v>
                      </c:pt>
                      <c:pt idx="707">
                        <c:v>6</c:v>
                      </c:pt>
                      <c:pt idx="708">
                        <c:v>7.92</c:v>
                      </c:pt>
                      <c:pt idx="709">
                        <c:v>9.58</c:v>
                      </c:pt>
                      <c:pt idx="710">
                        <c:v>9.76</c:v>
                      </c:pt>
                      <c:pt idx="711">
                        <c:v>9.58</c:v>
                      </c:pt>
                      <c:pt idx="712">
                        <c:v>7.9</c:v>
                      </c:pt>
                      <c:pt idx="713">
                        <c:v>7.34</c:v>
                      </c:pt>
                      <c:pt idx="714">
                        <c:v>7.32</c:v>
                      </c:pt>
                      <c:pt idx="715">
                        <c:v>7.42</c:v>
                      </c:pt>
                      <c:pt idx="716">
                        <c:v>7.3</c:v>
                      </c:pt>
                      <c:pt idx="717">
                        <c:v>7.18</c:v>
                      </c:pt>
                      <c:pt idx="718">
                        <c:v>7.08</c:v>
                      </c:pt>
                      <c:pt idx="719">
                        <c:v>7.1</c:v>
                      </c:pt>
                      <c:pt idx="720">
                        <c:v>7.38</c:v>
                      </c:pt>
                      <c:pt idx="721">
                        <c:v>7.14</c:v>
                      </c:pt>
                      <c:pt idx="722">
                        <c:v>7.16</c:v>
                      </c:pt>
                      <c:pt idx="723">
                        <c:v>7.18</c:v>
                      </c:pt>
                      <c:pt idx="724">
                        <c:v>7.12</c:v>
                      </c:pt>
                      <c:pt idx="725">
                        <c:v>7.14</c:v>
                      </c:pt>
                      <c:pt idx="726">
                        <c:v>9.1199999999999992</c:v>
                      </c:pt>
                      <c:pt idx="727">
                        <c:v>9.6</c:v>
                      </c:pt>
                      <c:pt idx="728">
                        <c:v>7.82</c:v>
                      </c:pt>
                      <c:pt idx="729">
                        <c:v>7.12</c:v>
                      </c:pt>
                      <c:pt idx="730">
                        <c:v>7.22</c:v>
                      </c:pt>
                      <c:pt idx="731">
                        <c:v>7.22</c:v>
                      </c:pt>
                      <c:pt idx="732">
                        <c:v>6.72</c:v>
                      </c:pt>
                      <c:pt idx="733">
                        <c:v>6.78</c:v>
                      </c:pt>
                      <c:pt idx="734">
                        <c:v>6.86</c:v>
                      </c:pt>
                      <c:pt idx="735">
                        <c:v>6.92</c:v>
                      </c:pt>
                      <c:pt idx="736">
                        <c:v>7.04</c:v>
                      </c:pt>
                      <c:pt idx="737">
                        <c:v>7.18</c:v>
                      </c:pt>
                      <c:pt idx="738">
                        <c:v>7.66</c:v>
                      </c:pt>
                      <c:pt idx="739">
                        <c:v>7.64</c:v>
                      </c:pt>
                      <c:pt idx="740">
                        <c:v>6.04</c:v>
                      </c:pt>
                      <c:pt idx="741">
                        <c:v>5.26</c:v>
                      </c:pt>
                      <c:pt idx="742">
                        <c:v>5.32</c:v>
                      </c:pt>
                      <c:pt idx="743">
                        <c:v>7.3</c:v>
                      </c:pt>
                      <c:pt idx="744">
                        <c:v>5.32</c:v>
                      </c:pt>
                      <c:pt idx="745">
                        <c:v>5.28</c:v>
                      </c:pt>
                      <c:pt idx="746">
                        <c:v>5.3</c:v>
                      </c:pt>
                      <c:pt idx="747">
                        <c:v>6.64</c:v>
                      </c:pt>
                      <c:pt idx="748">
                        <c:v>6.68</c:v>
                      </c:pt>
                      <c:pt idx="749">
                        <c:v>6.7</c:v>
                      </c:pt>
                      <c:pt idx="750">
                        <c:v>6.68</c:v>
                      </c:pt>
                      <c:pt idx="751">
                        <c:v>6.72</c:v>
                      </c:pt>
                      <c:pt idx="752">
                        <c:v>6.7</c:v>
                      </c:pt>
                      <c:pt idx="753">
                        <c:v>6.72</c:v>
                      </c:pt>
                      <c:pt idx="754">
                        <c:v>6.68</c:v>
                      </c:pt>
                      <c:pt idx="755">
                        <c:v>6.7</c:v>
                      </c:pt>
                      <c:pt idx="756">
                        <c:v>7.04</c:v>
                      </c:pt>
                      <c:pt idx="757">
                        <c:v>6.34</c:v>
                      </c:pt>
                      <c:pt idx="758">
                        <c:v>6.34</c:v>
                      </c:pt>
                      <c:pt idx="759">
                        <c:v>7.14</c:v>
                      </c:pt>
                      <c:pt idx="760">
                        <c:v>7.26</c:v>
                      </c:pt>
                      <c:pt idx="761">
                        <c:v>5.9</c:v>
                      </c:pt>
                      <c:pt idx="762">
                        <c:v>6</c:v>
                      </c:pt>
                      <c:pt idx="763">
                        <c:v>6.98</c:v>
                      </c:pt>
                      <c:pt idx="764">
                        <c:v>6.86</c:v>
                      </c:pt>
                      <c:pt idx="765">
                        <c:v>6.94</c:v>
                      </c:pt>
                      <c:pt idx="766">
                        <c:v>6.94</c:v>
                      </c:pt>
                      <c:pt idx="767">
                        <c:v>6.7</c:v>
                      </c:pt>
                      <c:pt idx="768">
                        <c:v>6.74</c:v>
                      </c:pt>
                      <c:pt idx="769">
                        <c:v>6.66</c:v>
                      </c:pt>
                      <c:pt idx="770">
                        <c:v>6.78</c:v>
                      </c:pt>
                      <c:pt idx="771">
                        <c:v>6.82</c:v>
                      </c:pt>
                      <c:pt idx="772">
                        <c:v>6.82</c:v>
                      </c:pt>
                      <c:pt idx="773">
                        <c:v>6.88</c:v>
                      </c:pt>
                      <c:pt idx="774">
                        <c:v>6.86</c:v>
                      </c:pt>
                      <c:pt idx="775">
                        <c:v>6.9</c:v>
                      </c:pt>
                      <c:pt idx="776">
                        <c:v>6.9</c:v>
                      </c:pt>
                      <c:pt idx="777">
                        <c:v>6.9</c:v>
                      </c:pt>
                      <c:pt idx="778">
                        <c:v>6.9</c:v>
                      </c:pt>
                      <c:pt idx="779">
                        <c:v>7.02</c:v>
                      </c:pt>
                      <c:pt idx="780">
                        <c:v>7.14</c:v>
                      </c:pt>
                      <c:pt idx="781">
                        <c:v>7.22</c:v>
                      </c:pt>
                      <c:pt idx="782">
                        <c:v>7.12</c:v>
                      </c:pt>
                      <c:pt idx="783">
                        <c:v>7.08</c:v>
                      </c:pt>
                      <c:pt idx="784">
                        <c:v>7.1</c:v>
                      </c:pt>
                      <c:pt idx="785">
                        <c:v>7.22</c:v>
                      </c:pt>
                      <c:pt idx="786">
                        <c:v>6.98</c:v>
                      </c:pt>
                      <c:pt idx="787">
                        <c:v>7.06</c:v>
                      </c:pt>
                      <c:pt idx="788">
                        <c:v>7.06</c:v>
                      </c:pt>
                      <c:pt idx="789">
                        <c:v>6.94</c:v>
                      </c:pt>
                      <c:pt idx="790">
                        <c:v>6.96</c:v>
                      </c:pt>
                      <c:pt idx="791">
                        <c:v>7.04</c:v>
                      </c:pt>
                      <c:pt idx="792">
                        <c:v>7.26</c:v>
                      </c:pt>
                      <c:pt idx="793">
                        <c:v>7.18</c:v>
                      </c:pt>
                      <c:pt idx="794">
                        <c:v>7.14</c:v>
                      </c:pt>
                      <c:pt idx="795">
                        <c:v>7.18</c:v>
                      </c:pt>
                      <c:pt idx="796">
                        <c:v>7.7</c:v>
                      </c:pt>
                      <c:pt idx="797">
                        <c:v>6.84</c:v>
                      </c:pt>
                      <c:pt idx="798">
                        <c:v>6.66</c:v>
                      </c:pt>
                      <c:pt idx="799">
                        <c:v>7.34</c:v>
                      </c:pt>
                      <c:pt idx="800">
                        <c:v>6.8</c:v>
                      </c:pt>
                      <c:pt idx="801">
                        <c:v>6.78</c:v>
                      </c:pt>
                      <c:pt idx="802">
                        <c:v>6.88</c:v>
                      </c:pt>
                      <c:pt idx="803">
                        <c:v>6.88</c:v>
                      </c:pt>
                      <c:pt idx="804">
                        <c:v>6.92</c:v>
                      </c:pt>
                      <c:pt idx="805">
                        <c:v>6.94</c:v>
                      </c:pt>
                      <c:pt idx="806">
                        <c:v>6.9</c:v>
                      </c:pt>
                      <c:pt idx="807">
                        <c:v>7.14</c:v>
                      </c:pt>
                      <c:pt idx="808">
                        <c:v>7.22</c:v>
                      </c:pt>
                      <c:pt idx="809">
                        <c:v>7.16</c:v>
                      </c:pt>
                      <c:pt idx="810">
                        <c:v>7.18</c:v>
                      </c:pt>
                      <c:pt idx="811">
                        <c:v>7.04</c:v>
                      </c:pt>
                      <c:pt idx="812">
                        <c:v>7.06</c:v>
                      </c:pt>
                      <c:pt idx="813">
                        <c:v>7.06</c:v>
                      </c:pt>
                      <c:pt idx="814">
                        <c:v>7.08</c:v>
                      </c:pt>
                      <c:pt idx="815">
                        <c:v>7.02</c:v>
                      </c:pt>
                      <c:pt idx="816">
                        <c:v>6.92</c:v>
                      </c:pt>
                      <c:pt idx="817">
                        <c:v>7.02</c:v>
                      </c:pt>
                      <c:pt idx="818">
                        <c:v>6.96</c:v>
                      </c:pt>
                      <c:pt idx="819">
                        <c:v>6.94</c:v>
                      </c:pt>
                      <c:pt idx="820">
                        <c:v>7.04</c:v>
                      </c:pt>
                      <c:pt idx="821">
                        <c:v>6.94</c:v>
                      </c:pt>
                      <c:pt idx="822">
                        <c:v>6.78</c:v>
                      </c:pt>
                      <c:pt idx="823">
                        <c:v>6.88</c:v>
                      </c:pt>
                      <c:pt idx="824">
                        <c:v>6.82</c:v>
                      </c:pt>
                      <c:pt idx="825">
                        <c:v>6.86</c:v>
                      </c:pt>
                      <c:pt idx="826">
                        <c:v>6.9</c:v>
                      </c:pt>
                      <c:pt idx="827">
                        <c:v>9.16</c:v>
                      </c:pt>
                      <c:pt idx="828">
                        <c:v>9.2799999999999994</c:v>
                      </c:pt>
                      <c:pt idx="829">
                        <c:v>6.98</c:v>
                      </c:pt>
                      <c:pt idx="830">
                        <c:v>6.9</c:v>
                      </c:pt>
                      <c:pt idx="831">
                        <c:v>9.6</c:v>
                      </c:pt>
                      <c:pt idx="832">
                        <c:v>6.92</c:v>
                      </c:pt>
                      <c:pt idx="833">
                        <c:v>6.92</c:v>
                      </c:pt>
                      <c:pt idx="834">
                        <c:v>6.78</c:v>
                      </c:pt>
                      <c:pt idx="835">
                        <c:v>7.52</c:v>
                      </c:pt>
                      <c:pt idx="836">
                        <c:v>7.56</c:v>
                      </c:pt>
                      <c:pt idx="837">
                        <c:v>6.92</c:v>
                      </c:pt>
                      <c:pt idx="838">
                        <c:v>6.92</c:v>
                      </c:pt>
                      <c:pt idx="839">
                        <c:v>6.86</c:v>
                      </c:pt>
                      <c:pt idx="840">
                        <c:v>9.32</c:v>
                      </c:pt>
                      <c:pt idx="841">
                        <c:v>9.42</c:v>
                      </c:pt>
                      <c:pt idx="842">
                        <c:v>9.4</c:v>
                      </c:pt>
                      <c:pt idx="843">
                        <c:v>9.3000000000000007</c:v>
                      </c:pt>
                      <c:pt idx="844">
                        <c:v>9.16</c:v>
                      </c:pt>
                      <c:pt idx="845">
                        <c:v>9.1999999999999993</c:v>
                      </c:pt>
                      <c:pt idx="846">
                        <c:v>6.84</c:v>
                      </c:pt>
                      <c:pt idx="847">
                        <c:v>6.8</c:v>
                      </c:pt>
                      <c:pt idx="848">
                        <c:v>6.82</c:v>
                      </c:pt>
                      <c:pt idx="849">
                        <c:v>6.8</c:v>
                      </c:pt>
                      <c:pt idx="850">
                        <c:v>7.5</c:v>
                      </c:pt>
                      <c:pt idx="851">
                        <c:v>7.5</c:v>
                      </c:pt>
                      <c:pt idx="852">
                        <c:v>7.24</c:v>
                      </c:pt>
                      <c:pt idx="853">
                        <c:v>6.98</c:v>
                      </c:pt>
                      <c:pt idx="854">
                        <c:v>7.46</c:v>
                      </c:pt>
                      <c:pt idx="855">
                        <c:v>7.32</c:v>
                      </c:pt>
                      <c:pt idx="856">
                        <c:v>6.84</c:v>
                      </c:pt>
                      <c:pt idx="857">
                        <c:v>6.88</c:v>
                      </c:pt>
                      <c:pt idx="858">
                        <c:v>6.78</c:v>
                      </c:pt>
                      <c:pt idx="859">
                        <c:v>8.36</c:v>
                      </c:pt>
                      <c:pt idx="860">
                        <c:v>8.4</c:v>
                      </c:pt>
                      <c:pt idx="861">
                        <c:v>8.2799999999999994</c:v>
                      </c:pt>
                      <c:pt idx="862">
                        <c:v>6.78</c:v>
                      </c:pt>
                      <c:pt idx="863">
                        <c:v>6.86</c:v>
                      </c:pt>
                      <c:pt idx="864">
                        <c:v>7.06</c:v>
                      </c:pt>
                      <c:pt idx="865">
                        <c:v>7</c:v>
                      </c:pt>
                      <c:pt idx="866">
                        <c:v>6.96</c:v>
                      </c:pt>
                      <c:pt idx="867">
                        <c:v>6.98</c:v>
                      </c:pt>
                      <c:pt idx="868">
                        <c:v>7</c:v>
                      </c:pt>
                      <c:pt idx="869">
                        <c:v>7.02</c:v>
                      </c:pt>
                      <c:pt idx="870">
                        <c:v>7</c:v>
                      </c:pt>
                      <c:pt idx="871">
                        <c:v>6.96</c:v>
                      </c:pt>
                      <c:pt idx="872">
                        <c:v>7.06</c:v>
                      </c:pt>
                      <c:pt idx="873">
                        <c:v>7.18</c:v>
                      </c:pt>
                      <c:pt idx="874">
                        <c:v>7.04</c:v>
                      </c:pt>
                      <c:pt idx="875">
                        <c:v>7.04</c:v>
                      </c:pt>
                      <c:pt idx="876">
                        <c:v>7.14</c:v>
                      </c:pt>
                      <c:pt idx="877">
                        <c:v>7.04</c:v>
                      </c:pt>
                      <c:pt idx="878">
                        <c:v>7.12</c:v>
                      </c:pt>
                      <c:pt idx="879">
                        <c:v>7.06</c:v>
                      </c:pt>
                      <c:pt idx="880">
                        <c:v>7.1</c:v>
                      </c:pt>
                      <c:pt idx="881">
                        <c:v>7.06</c:v>
                      </c:pt>
                      <c:pt idx="882">
                        <c:v>7.14</c:v>
                      </c:pt>
                      <c:pt idx="883">
                        <c:v>7.12</c:v>
                      </c:pt>
                      <c:pt idx="884">
                        <c:v>6.98</c:v>
                      </c:pt>
                      <c:pt idx="885">
                        <c:v>7</c:v>
                      </c:pt>
                      <c:pt idx="886">
                        <c:v>6.96</c:v>
                      </c:pt>
                      <c:pt idx="887">
                        <c:v>6.92</c:v>
                      </c:pt>
                      <c:pt idx="888">
                        <c:v>7.66</c:v>
                      </c:pt>
                      <c:pt idx="889">
                        <c:v>7.02</c:v>
                      </c:pt>
                      <c:pt idx="890">
                        <c:v>6.92</c:v>
                      </c:pt>
                      <c:pt idx="891">
                        <c:v>6.88</c:v>
                      </c:pt>
                      <c:pt idx="892">
                        <c:v>6.92</c:v>
                      </c:pt>
                      <c:pt idx="893">
                        <c:v>6.92</c:v>
                      </c:pt>
                      <c:pt idx="894">
                        <c:v>6.88</c:v>
                      </c:pt>
                      <c:pt idx="895">
                        <c:v>6.82</c:v>
                      </c:pt>
                      <c:pt idx="896">
                        <c:v>6.82</c:v>
                      </c:pt>
                      <c:pt idx="897">
                        <c:v>6.72</c:v>
                      </c:pt>
                      <c:pt idx="898">
                        <c:v>6.72</c:v>
                      </c:pt>
                      <c:pt idx="899">
                        <c:v>6.72</c:v>
                      </c:pt>
                      <c:pt idx="900">
                        <c:v>7.46</c:v>
                      </c:pt>
                      <c:pt idx="901">
                        <c:v>9.34</c:v>
                      </c:pt>
                      <c:pt idx="902">
                        <c:v>9.42</c:v>
                      </c:pt>
                      <c:pt idx="903">
                        <c:v>9.34</c:v>
                      </c:pt>
                      <c:pt idx="904">
                        <c:v>9.26</c:v>
                      </c:pt>
                      <c:pt idx="905">
                        <c:v>9.32</c:v>
                      </c:pt>
                      <c:pt idx="906">
                        <c:v>9.1199999999999992</c:v>
                      </c:pt>
                      <c:pt idx="907">
                        <c:v>7.06</c:v>
                      </c:pt>
                      <c:pt idx="908">
                        <c:v>7.1</c:v>
                      </c:pt>
                      <c:pt idx="909">
                        <c:v>7.04</c:v>
                      </c:pt>
                      <c:pt idx="910">
                        <c:v>7</c:v>
                      </c:pt>
                      <c:pt idx="911">
                        <c:v>6.9</c:v>
                      </c:pt>
                      <c:pt idx="912">
                        <c:v>6.98</c:v>
                      </c:pt>
                      <c:pt idx="913">
                        <c:v>6.92</c:v>
                      </c:pt>
                      <c:pt idx="914">
                        <c:v>6.92</c:v>
                      </c:pt>
                      <c:pt idx="915">
                        <c:v>7.04</c:v>
                      </c:pt>
                      <c:pt idx="916">
                        <c:v>7.56</c:v>
                      </c:pt>
                      <c:pt idx="917">
                        <c:v>6.84</c:v>
                      </c:pt>
                      <c:pt idx="918">
                        <c:v>6.96</c:v>
                      </c:pt>
                      <c:pt idx="919">
                        <c:v>6.84</c:v>
                      </c:pt>
                      <c:pt idx="920">
                        <c:v>7.58</c:v>
                      </c:pt>
                      <c:pt idx="921">
                        <c:v>6.98</c:v>
                      </c:pt>
                      <c:pt idx="922">
                        <c:v>6.98</c:v>
                      </c:pt>
                      <c:pt idx="923">
                        <c:v>6.98</c:v>
                      </c:pt>
                      <c:pt idx="924">
                        <c:v>7.02</c:v>
                      </c:pt>
                      <c:pt idx="925">
                        <c:v>7.02</c:v>
                      </c:pt>
                      <c:pt idx="926">
                        <c:v>7</c:v>
                      </c:pt>
                      <c:pt idx="927">
                        <c:v>6.96</c:v>
                      </c:pt>
                      <c:pt idx="928">
                        <c:v>6.98</c:v>
                      </c:pt>
                      <c:pt idx="929">
                        <c:v>7.12</c:v>
                      </c:pt>
                      <c:pt idx="930">
                        <c:v>7.3</c:v>
                      </c:pt>
                      <c:pt idx="931">
                        <c:v>7.38</c:v>
                      </c:pt>
                      <c:pt idx="932">
                        <c:v>7.36</c:v>
                      </c:pt>
                      <c:pt idx="933">
                        <c:v>7.42</c:v>
                      </c:pt>
                      <c:pt idx="934">
                        <c:v>6.4</c:v>
                      </c:pt>
                      <c:pt idx="935">
                        <c:v>7.24</c:v>
                      </c:pt>
                      <c:pt idx="936">
                        <c:v>6.92</c:v>
                      </c:pt>
                      <c:pt idx="937">
                        <c:v>6.84</c:v>
                      </c:pt>
                      <c:pt idx="938">
                        <c:v>7.06</c:v>
                      </c:pt>
                      <c:pt idx="939">
                        <c:v>6.8</c:v>
                      </c:pt>
                      <c:pt idx="940">
                        <c:v>6.8</c:v>
                      </c:pt>
                      <c:pt idx="941">
                        <c:v>6.86</c:v>
                      </c:pt>
                      <c:pt idx="942">
                        <c:v>5.92</c:v>
                      </c:pt>
                      <c:pt idx="943">
                        <c:v>7.02</c:v>
                      </c:pt>
                      <c:pt idx="944">
                        <c:v>7.18</c:v>
                      </c:pt>
                      <c:pt idx="945">
                        <c:v>7.04</c:v>
                      </c:pt>
                      <c:pt idx="946">
                        <c:v>7.26</c:v>
                      </c:pt>
                      <c:pt idx="947">
                        <c:v>7.92</c:v>
                      </c:pt>
                      <c:pt idx="948">
                        <c:v>7.38</c:v>
                      </c:pt>
                      <c:pt idx="949">
                        <c:v>6.98</c:v>
                      </c:pt>
                      <c:pt idx="950">
                        <c:v>8.1</c:v>
                      </c:pt>
                      <c:pt idx="951">
                        <c:v>6.94</c:v>
                      </c:pt>
                      <c:pt idx="952">
                        <c:v>6.88</c:v>
                      </c:pt>
                      <c:pt idx="953">
                        <c:v>6.84</c:v>
                      </c:pt>
                      <c:pt idx="954">
                        <c:v>6.92</c:v>
                      </c:pt>
                      <c:pt idx="955">
                        <c:v>6.96</c:v>
                      </c:pt>
                      <c:pt idx="956">
                        <c:v>6.98</c:v>
                      </c:pt>
                      <c:pt idx="957">
                        <c:v>8.3800000000000008</c:v>
                      </c:pt>
                      <c:pt idx="958">
                        <c:v>8.24</c:v>
                      </c:pt>
                      <c:pt idx="959">
                        <c:v>7.12</c:v>
                      </c:pt>
                      <c:pt idx="960">
                        <c:v>8.9</c:v>
                      </c:pt>
                      <c:pt idx="961">
                        <c:v>7.62</c:v>
                      </c:pt>
                      <c:pt idx="962">
                        <c:v>7.52</c:v>
                      </c:pt>
                      <c:pt idx="963">
                        <c:v>7.02</c:v>
                      </c:pt>
                      <c:pt idx="964">
                        <c:v>7.12</c:v>
                      </c:pt>
                      <c:pt idx="965">
                        <c:v>7.1</c:v>
                      </c:pt>
                      <c:pt idx="966">
                        <c:v>7.14</c:v>
                      </c:pt>
                      <c:pt idx="967">
                        <c:v>7.1</c:v>
                      </c:pt>
                      <c:pt idx="968">
                        <c:v>7.02</c:v>
                      </c:pt>
                      <c:pt idx="969">
                        <c:v>7.12</c:v>
                      </c:pt>
                      <c:pt idx="970">
                        <c:v>7.22</c:v>
                      </c:pt>
                      <c:pt idx="971">
                        <c:v>7.28</c:v>
                      </c:pt>
                      <c:pt idx="972">
                        <c:v>7.1</c:v>
                      </c:pt>
                      <c:pt idx="973">
                        <c:v>7</c:v>
                      </c:pt>
                      <c:pt idx="974">
                        <c:v>7</c:v>
                      </c:pt>
                      <c:pt idx="975">
                        <c:v>7.1</c:v>
                      </c:pt>
                      <c:pt idx="976">
                        <c:v>7.18</c:v>
                      </c:pt>
                      <c:pt idx="977">
                        <c:v>7.18</c:v>
                      </c:pt>
                      <c:pt idx="978">
                        <c:v>7.08</c:v>
                      </c:pt>
                      <c:pt idx="979">
                        <c:v>7.38</c:v>
                      </c:pt>
                      <c:pt idx="980">
                        <c:v>7.42</c:v>
                      </c:pt>
                      <c:pt idx="981">
                        <c:v>7.28</c:v>
                      </c:pt>
                      <c:pt idx="982">
                        <c:v>7.3</c:v>
                      </c:pt>
                      <c:pt idx="983">
                        <c:v>7.26</c:v>
                      </c:pt>
                      <c:pt idx="984">
                        <c:v>7.26</c:v>
                      </c:pt>
                      <c:pt idx="985">
                        <c:v>7.06</c:v>
                      </c:pt>
                      <c:pt idx="986">
                        <c:v>7.08</c:v>
                      </c:pt>
                      <c:pt idx="987">
                        <c:v>7.04</c:v>
                      </c:pt>
                      <c:pt idx="988">
                        <c:v>7.18</c:v>
                      </c:pt>
                      <c:pt idx="989">
                        <c:v>6.98</c:v>
                      </c:pt>
                      <c:pt idx="990">
                        <c:v>7.14</c:v>
                      </c:pt>
                      <c:pt idx="991">
                        <c:v>6.98</c:v>
                      </c:pt>
                      <c:pt idx="992">
                        <c:v>7.02</c:v>
                      </c:pt>
                      <c:pt idx="993">
                        <c:v>7</c:v>
                      </c:pt>
                      <c:pt idx="994">
                        <c:v>7.02</c:v>
                      </c:pt>
                      <c:pt idx="995">
                        <c:v>7.22</c:v>
                      </c:pt>
                      <c:pt idx="996">
                        <c:v>7.02</c:v>
                      </c:pt>
                      <c:pt idx="997">
                        <c:v>6.92</c:v>
                      </c:pt>
                      <c:pt idx="998">
                        <c:v>6.94</c:v>
                      </c:pt>
                      <c:pt idx="999">
                        <c:v>6.98</c:v>
                      </c:pt>
                      <c:pt idx="1000">
                        <c:v>7.02</c:v>
                      </c:pt>
                      <c:pt idx="1001">
                        <c:v>7.06</c:v>
                      </c:pt>
                      <c:pt idx="1002">
                        <c:v>8.5</c:v>
                      </c:pt>
                      <c:pt idx="1003">
                        <c:v>7.04</c:v>
                      </c:pt>
                      <c:pt idx="1004">
                        <c:v>7.14</c:v>
                      </c:pt>
                      <c:pt idx="1005">
                        <c:v>7.32</c:v>
                      </c:pt>
                      <c:pt idx="1006">
                        <c:v>7.42</c:v>
                      </c:pt>
                      <c:pt idx="1007">
                        <c:v>7.42</c:v>
                      </c:pt>
                      <c:pt idx="1008">
                        <c:v>8</c:v>
                      </c:pt>
                      <c:pt idx="1009">
                        <c:v>6.3</c:v>
                      </c:pt>
                      <c:pt idx="1010">
                        <c:v>7.26</c:v>
                      </c:pt>
                      <c:pt idx="1011">
                        <c:v>7.16</c:v>
                      </c:pt>
                      <c:pt idx="1012">
                        <c:v>7.26</c:v>
                      </c:pt>
                      <c:pt idx="1013">
                        <c:v>7.3</c:v>
                      </c:pt>
                      <c:pt idx="1014">
                        <c:v>7.2</c:v>
                      </c:pt>
                      <c:pt idx="1015">
                        <c:v>7.04</c:v>
                      </c:pt>
                      <c:pt idx="1016">
                        <c:v>7.04</c:v>
                      </c:pt>
                      <c:pt idx="1017">
                        <c:v>7.08</c:v>
                      </c:pt>
                      <c:pt idx="1018">
                        <c:v>6.28</c:v>
                      </c:pt>
                      <c:pt idx="1019">
                        <c:v>6.28</c:v>
                      </c:pt>
                      <c:pt idx="1020">
                        <c:v>6.26</c:v>
                      </c:pt>
                      <c:pt idx="1021">
                        <c:v>6.3</c:v>
                      </c:pt>
                      <c:pt idx="1022">
                        <c:v>6.26</c:v>
                      </c:pt>
                      <c:pt idx="1023">
                        <c:v>10.36</c:v>
                      </c:pt>
                      <c:pt idx="1024">
                        <c:v>6.08</c:v>
                      </c:pt>
                      <c:pt idx="1025">
                        <c:v>6.98</c:v>
                      </c:pt>
                      <c:pt idx="1026">
                        <c:v>6.06</c:v>
                      </c:pt>
                      <c:pt idx="1027">
                        <c:v>7.98</c:v>
                      </c:pt>
                      <c:pt idx="1028">
                        <c:v>9.42</c:v>
                      </c:pt>
                      <c:pt idx="1029">
                        <c:v>7.18</c:v>
                      </c:pt>
                      <c:pt idx="1030">
                        <c:v>7.34</c:v>
                      </c:pt>
                      <c:pt idx="1031">
                        <c:v>7.24</c:v>
                      </c:pt>
                      <c:pt idx="1032">
                        <c:v>7.22</c:v>
                      </c:pt>
                      <c:pt idx="1033">
                        <c:v>7.22</c:v>
                      </c:pt>
                      <c:pt idx="1034">
                        <c:v>7.16</c:v>
                      </c:pt>
                      <c:pt idx="1035">
                        <c:v>7.12</c:v>
                      </c:pt>
                      <c:pt idx="1036">
                        <c:v>7.16</c:v>
                      </c:pt>
                      <c:pt idx="1037">
                        <c:v>7.12</c:v>
                      </c:pt>
                      <c:pt idx="1038">
                        <c:v>7.1</c:v>
                      </c:pt>
                      <c:pt idx="1039">
                        <c:v>7.1</c:v>
                      </c:pt>
                      <c:pt idx="1040">
                        <c:v>7.04</c:v>
                      </c:pt>
                      <c:pt idx="1041">
                        <c:v>7.08</c:v>
                      </c:pt>
                      <c:pt idx="1042">
                        <c:v>7.2</c:v>
                      </c:pt>
                      <c:pt idx="1043">
                        <c:v>7.28</c:v>
                      </c:pt>
                      <c:pt idx="1044">
                        <c:v>7.22</c:v>
                      </c:pt>
                      <c:pt idx="1045">
                        <c:v>8.8800000000000008</c:v>
                      </c:pt>
                      <c:pt idx="1046">
                        <c:v>8.82</c:v>
                      </c:pt>
                      <c:pt idx="1047">
                        <c:v>8.84</c:v>
                      </c:pt>
                      <c:pt idx="1048">
                        <c:v>9.3000000000000007</c:v>
                      </c:pt>
                      <c:pt idx="1049">
                        <c:v>9.36</c:v>
                      </c:pt>
                      <c:pt idx="1050">
                        <c:v>9.2799999999999994</c:v>
                      </c:pt>
                      <c:pt idx="1051">
                        <c:v>8.64</c:v>
                      </c:pt>
                      <c:pt idx="1052">
                        <c:v>7.38</c:v>
                      </c:pt>
                      <c:pt idx="1053">
                        <c:v>9.0399999999999991</c:v>
                      </c:pt>
                      <c:pt idx="1054">
                        <c:v>9.0399999999999991</c:v>
                      </c:pt>
                      <c:pt idx="1055">
                        <c:v>9.08</c:v>
                      </c:pt>
                      <c:pt idx="1056">
                        <c:v>8.92</c:v>
                      </c:pt>
                      <c:pt idx="1057">
                        <c:v>8.98</c:v>
                      </c:pt>
                      <c:pt idx="1058">
                        <c:v>8.86</c:v>
                      </c:pt>
                      <c:pt idx="1059">
                        <c:v>10.3</c:v>
                      </c:pt>
                      <c:pt idx="1060">
                        <c:v>8.86</c:v>
                      </c:pt>
                      <c:pt idx="1061">
                        <c:v>10.26</c:v>
                      </c:pt>
                      <c:pt idx="1062">
                        <c:v>10.26</c:v>
                      </c:pt>
                      <c:pt idx="1063">
                        <c:v>10.32</c:v>
                      </c:pt>
                      <c:pt idx="1064">
                        <c:v>10.38</c:v>
                      </c:pt>
                      <c:pt idx="1065">
                        <c:v>8.8800000000000008</c:v>
                      </c:pt>
                      <c:pt idx="1066">
                        <c:v>8.9600000000000009</c:v>
                      </c:pt>
                      <c:pt idx="1067">
                        <c:v>8.56</c:v>
                      </c:pt>
                      <c:pt idx="1068">
                        <c:v>8.92</c:v>
                      </c:pt>
                      <c:pt idx="1069">
                        <c:v>7.64</c:v>
                      </c:pt>
                      <c:pt idx="1070">
                        <c:v>8.56</c:v>
                      </c:pt>
                      <c:pt idx="1071">
                        <c:v>7.64</c:v>
                      </c:pt>
                      <c:pt idx="1072">
                        <c:v>7.62</c:v>
                      </c:pt>
                      <c:pt idx="1073">
                        <c:v>8.56</c:v>
                      </c:pt>
                      <c:pt idx="1074">
                        <c:v>8.9600000000000009</c:v>
                      </c:pt>
                      <c:pt idx="1075">
                        <c:v>8.9600000000000009</c:v>
                      </c:pt>
                      <c:pt idx="1076">
                        <c:v>10.36</c:v>
                      </c:pt>
                      <c:pt idx="1077">
                        <c:v>9</c:v>
                      </c:pt>
                      <c:pt idx="1078">
                        <c:v>10.32</c:v>
                      </c:pt>
                      <c:pt idx="1079">
                        <c:v>10.34</c:v>
                      </c:pt>
                      <c:pt idx="1080">
                        <c:v>8.76</c:v>
                      </c:pt>
                      <c:pt idx="1081">
                        <c:v>10.24</c:v>
                      </c:pt>
                      <c:pt idx="1082">
                        <c:v>6.68</c:v>
                      </c:pt>
                      <c:pt idx="1083">
                        <c:v>10.16</c:v>
                      </c:pt>
                      <c:pt idx="1084">
                        <c:v>8.74</c:v>
                      </c:pt>
                      <c:pt idx="1085">
                        <c:v>9.02</c:v>
                      </c:pt>
                      <c:pt idx="1086">
                        <c:v>8.98</c:v>
                      </c:pt>
                      <c:pt idx="1087">
                        <c:v>10.32</c:v>
                      </c:pt>
                      <c:pt idx="1088">
                        <c:v>10.24</c:v>
                      </c:pt>
                      <c:pt idx="1089">
                        <c:v>10.36</c:v>
                      </c:pt>
                      <c:pt idx="1090">
                        <c:v>8.76</c:v>
                      </c:pt>
                      <c:pt idx="1091">
                        <c:v>6.74</c:v>
                      </c:pt>
                      <c:pt idx="1092">
                        <c:v>9.64</c:v>
                      </c:pt>
                      <c:pt idx="1093">
                        <c:v>7.84</c:v>
                      </c:pt>
                      <c:pt idx="1094">
                        <c:v>7.8</c:v>
                      </c:pt>
                      <c:pt idx="1095">
                        <c:v>7.74</c:v>
                      </c:pt>
                      <c:pt idx="1096">
                        <c:v>8</c:v>
                      </c:pt>
                      <c:pt idx="1097">
                        <c:v>8</c:v>
                      </c:pt>
                      <c:pt idx="1098">
                        <c:v>7.88</c:v>
                      </c:pt>
                      <c:pt idx="1099">
                        <c:v>7.8</c:v>
                      </c:pt>
                      <c:pt idx="1100">
                        <c:v>8.02</c:v>
                      </c:pt>
                      <c:pt idx="1101">
                        <c:v>7.92</c:v>
                      </c:pt>
                      <c:pt idx="1102">
                        <c:v>6.46</c:v>
                      </c:pt>
                      <c:pt idx="1103">
                        <c:v>6.5</c:v>
                      </c:pt>
                      <c:pt idx="1104">
                        <c:v>7.96</c:v>
                      </c:pt>
                      <c:pt idx="1105">
                        <c:v>7.98</c:v>
                      </c:pt>
                      <c:pt idx="1106">
                        <c:v>8</c:v>
                      </c:pt>
                      <c:pt idx="1107">
                        <c:v>8.1199999999999992</c:v>
                      </c:pt>
                      <c:pt idx="1108">
                        <c:v>8.1199999999999992</c:v>
                      </c:pt>
                      <c:pt idx="1109">
                        <c:v>8.16</c:v>
                      </c:pt>
                      <c:pt idx="1110">
                        <c:v>8.1199999999999992</c:v>
                      </c:pt>
                      <c:pt idx="1111">
                        <c:v>8.02</c:v>
                      </c:pt>
                      <c:pt idx="1112">
                        <c:v>8.02</c:v>
                      </c:pt>
                      <c:pt idx="1113">
                        <c:v>8.76</c:v>
                      </c:pt>
                      <c:pt idx="1114">
                        <c:v>8.76</c:v>
                      </c:pt>
                      <c:pt idx="1115">
                        <c:v>8.66</c:v>
                      </c:pt>
                      <c:pt idx="1116">
                        <c:v>8.5399999999999991</c:v>
                      </c:pt>
                      <c:pt idx="1117">
                        <c:v>8.9</c:v>
                      </c:pt>
                      <c:pt idx="1118">
                        <c:v>8.9</c:v>
                      </c:pt>
                      <c:pt idx="1119">
                        <c:v>9.7200000000000006</c:v>
                      </c:pt>
                      <c:pt idx="1120">
                        <c:v>9.8800000000000008</c:v>
                      </c:pt>
                      <c:pt idx="1121">
                        <c:v>10.039999999999999</c:v>
                      </c:pt>
                      <c:pt idx="1122">
                        <c:v>9.84</c:v>
                      </c:pt>
                      <c:pt idx="1123">
                        <c:v>8.8800000000000008</c:v>
                      </c:pt>
                      <c:pt idx="1124">
                        <c:v>9.64</c:v>
                      </c:pt>
                      <c:pt idx="1125">
                        <c:v>9.74</c:v>
                      </c:pt>
                      <c:pt idx="1126">
                        <c:v>10.18</c:v>
                      </c:pt>
                      <c:pt idx="1127">
                        <c:v>8.8800000000000008</c:v>
                      </c:pt>
                      <c:pt idx="1128">
                        <c:v>10.46</c:v>
                      </c:pt>
                      <c:pt idx="1129">
                        <c:v>8.94</c:v>
                      </c:pt>
                      <c:pt idx="1130">
                        <c:v>8.98</c:v>
                      </c:pt>
                      <c:pt idx="1131">
                        <c:v>8.98</c:v>
                      </c:pt>
                      <c:pt idx="1132">
                        <c:v>9.44</c:v>
                      </c:pt>
                      <c:pt idx="1133">
                        <c:v>9.48</c:v>
                      </c:pt>
                      <c:pt idx="1134">
                        <c:v>9.58</c:v>
                      </c:pt>
                      <c:pt idx="1135">
                        <c:v>8.94</c:v>
                      </c:pt>
                      <c:pt idx="1136">
                        <c:v>9.6</c:v>
                      </c:pt>
                      <c:pt idx="1137">
                        <c:v>9.5399999999999991</c:v>
                      </c:pt>
                      <c:pt idx="1138">
                        <c:v>9.58</c:v>
                      </c:pt>
                      <c:pt idx="1139">
                        <c:v>9.16</c:v>
                      </c:pt>
                      <c:pt idx="1140">
                        <c:v>8.5</c:v>
                      </c:pt>
                      <c:pt idx="1141">
                        <c:v>6.88</c:v>
                      </c:pt>
                      <c:pt idx="1142">
                        <c:v>6.84</c:v>
                      </c:pt>
                      <c:pt idx="1143">
                        <c:v>6.82</c:v>
                      </c:pt>
                      <c:pt idx="1144">
                        <c:v>6.76</c:v>
                      </c:pt>
                      <c:pt idx="1145">
                        <c:v>6.8</c:v>
                      </c:pt>
                      <c:pt idx="1146">
                        <c:v>6.84</c:v>
                      </c:pt>
                      <c:pt idx="1147">
                        <c:v>5.22</c:v>
                      </c:pt>
                      <c:pt idx="1148">
                        <c:v>5.12</c:v>
                      </c:pt>
                      <c:pt idx="1149">
                        <c:v>5.96</c:v>
                      </c:pt>
                      <c:pt idx="1150">
                        <c:v>5.94</c:v>
                      </c:pt>
                      <c:pt idx="1151">
                        <c:v>6.14</c:v>
                      </c:pt>
                      <c:pt idx="1152">
                        <c:v>8</c:v>
                      </c:pt>
                      <c:pt idx="1153">
                        <c:v>6.52</c:v>
                      </c:pt>
                      <c:pt idx="1154">
                        <c:v>7.22</c:v>
                      </c:pt>
                      <c:pt idx="1155">
                        <c:v>7.08</c:v>
                      </c:pt>
                      <c:pt idx="1156">
                        <c:v>7.14</c:v>
                      </c:pt>
                      <c:pt idx="1157">
                        <c:v>6.52</c:v>
                      </c:pt>
                      <c:pt idx="1158">
                        <c:v>7.06</c:v>
                      </c:pt>
                      <c:pt idx="1159">
                        <c:v>5.82</c:v>
                      </c:pt>
                      <c:pt idx="1160">
                        <c:v>5.82</c:v>
                      </c:pt>
                      <c:pt idx="1161">
                        <c:v>6.88</c:v>
                      </c:pt>
                      <c:pt idx="1162">
                        <c:v>6.94</c:v>
                      </c:pt>
                      <c:pt idx="1163">
                        <c:v>6.86</c:v>
                      </c:pt>
                      <c:pt idx="1164">
                        <c:v>6.88</c:v>
                      </c:pt>
                      <c:pt idx="1165">
                        <c:v>6.82</c:v>
                      </c:pt>
                      <c:pt idx="1166">
                        <c:v>6.8</c:v>
                      </c:pt>
                      <c:pt idx="1167">
                        <c:v>6.88</c:v>
                      </c:pt>
                      <c:pt idx="1168">
                        <c:v>6.98</c:v>
                      </c:pt>
                      <c:pt idx="1169">
                        <c:v>7</c:v>
                      </c:pt>
                      <c:pt idx="1170">
                        <c:v>7</c:v>
                      </c:pt>
                      <c:pt idx="1171">
                        <c:v>6.98</c:v>
                      </c:pt>
                      <c:pt idx="1172">
                        <c:v>7.86</c:v>
                      </c:pt>
                      <c:pt idx="1173">
                        <c:v>7.08</c:v>
                      </c:pt>
                      <c:pt idx="1174">
                        <c:v>7.08</c:v>
                      </c:pt>
                      <c:pt idx="1175">
                        <c:v>6.18</c:v>
                      </c:pt>
                      <c:pt idx="1176">
                        <c:v>7.24</c:v>
                      </c:pt>
                      <c:pt idx="1177">
                        <c:v>7.08</c:v>
                      </c:pt>
                      <c:pt idx="1178">
                        <c:v>7.1</c:v>
                      </c:pt>
                      <c:pt idx="1179">
                        <c:v>7.04</c:v>
                      </c:pt>
                      <c:pt idx="1180">
                        <c:v>7.12</c:v>
                      </c:pt>
                      <c:pt idx="1181">
                        <c:v>7.12</c:v>
                      </c:pt>
                      <c:pt idx="1182">
                        <c:v>7.06666666666667</c:v>
                      </c:pt>
                      <c:pt idx="1183">
                        <c:v>7.4</c:v>
                      </c:pt>
                      <c:pt idx="1184">
                        <c:v>6.9866666666666699</c:v>
                      </c:pt>
                      <c:pt idx="1185">
                        <c:v>5.98</c:v>
                      </c:pt>
                      <c:pt idx="1186">
                        <c:v>7.54</c:v>
                      </c:pt>
                      <c:pt idx="1187">
                        <c:v>5.9</c:v>
                      </c:pt>
                      <c:pt idx="1188">
                        <c:v>6.96</c:v>
                      </c:pt>
                      <c:pt idx="1189">
                        <c:v>5.94</c:v>
                      </c:pt>
                      <c:pt idx="1190">
                        <c:v>5.98</c:v>
                      </c:pt>
                      <c:pt idx="1191">
                        <c:v>6.02</c:v>
                      </c:pt>
                      <c:pt idx="1192">
                        <c:v>6.06</c:v>
                      </c:pt>
                      <c:pt idx="1193">
                        <c:v>6.04</c:v>
                      </c:pt>
                      <c:pt idx="1194">
                        <c:v>5.96</c:v>
                      </c:pt>
                      <c:pt idx="1195">
                        <c:v>5.98</c:v>
                      </c:pt>
                      <c:pt idx="1196">
                        <c:v>6</c:v>
                      </c:pt>
                      <c:pt idx="1197">
                        <c:v>7</c:v>
                      </c:pt>
                      <c:pt idx="1198">
                        <c:v>5.88</c:v>
                      </c:pt>
                      <c:pt idx="1199">
                        <c:v>5.94</c:v>
                      </c:pt>
                      <c:pt idx="1200">
                        <c:v>7.06</c:v>
                      </c:pt>
                      <c:pt idx="1201">
                        <c:v>5.98</c:v>
                      </c:pt>
                      <c:pt idx="1202">
                        <c:v>5.94</c:v>
                      </c:pt>
                      <c:pt idx="1203">
                        <c:v>6.02</c:v>
                      </c:pt>
                      <c:pt idx="1204">
                        <c:v>5.94</c:v>
                      </c:pt>
                      <c:pt idx="1205">
                        <c:v>7.02</c:v>
                      </c:pt>
                      <c:pt idx="1206">
                        <c:v>6.86</c:v>
                      </c:pt>
                      <c:pt idx="1207">
                        <c:v>5.86</c:v>
                      </c:pt>
                      <c:pt idx="1208">
                        <c:v>5.82</c:v>
                      </c:pt>
                      <c:pt idx="1209">
                        <c:v>5.82</c:v>
                      </c:pt>
                      <c:pt idx="1210">
                        <c:v>5.8</c:v>
                      </c:pt>
                      <c:pt idx="1211">
                        <c:v>6.82</c:v>
                      </c:pt>
                      <c:pt idx="1212">
                        <c:v>5.82</c:v>
                      </c:pt>
                      <c:pt idx="1213">
                        <c:v>6.8</c:v>
                      </c:pt>
                      <c:pt idx="1214">
                        <c:v>5.92</c:v>
                      </c:pt>
                      <c:pt idx="1215">
                        <c:v>5.9</c:v>
                      </c:pt>
                      <c:pt idx="1216">
                        <c:v>6</c:v>
                      </c:pt>
                      <c:pt idx="1217">
                        <c:v>6.78</c:v>
                      </c:pt>
                      <c:pt idx="1218">
                        <c:v>6.78</c:v>
                      </c:pt>
                      <c:pt idx="1219">
                        <c:v>6.82</c:v>
                      </c:pt>
                      <c:pt idx="1220">
                        <c:v>6.98</c:v>
                      </c:pt>
                      <c:pt idx="1221">
                        <c:v>5.92</c:v>
                      </c:pt>
                      <c:pt idx="1222">
                        <c:v>5.98</c:v>
                      </c:pt>
                      <c:pt idx="1223">
                        <c:v>6</c:v>
                      </c:pt>
                      <c:pt idx="1224">
                        <c:v>5.98</c:v>
                      </c:pt>
                      <c:pt idx="1225">
                        <c:v>6.08</c:v>
                      </c:pt>
                      <c:pt idx="1226">
                        <c:v>6.02</c:v>
                      </c:pt>
                      <c:pt idx="1227">
                        <c:v>6.02</c:v>
                      </c:pt>
                      <c:pt idx="1228">
                        <c:v>5.92</c:v>
                      </c:pt>
                      <c:pt idx="1229">
                        <c:v>5.86</c:v>
                      </c:pt>
                      <c:pt idx="1230">
                        <c:v>5.8</c:v>
                      </c:pt>
                      <c:pt idx="1231">
                        <c:v>5.84</c:v>
                      </c:pt>
                      <c:pt idx="1232">
                        <c:v>6.98</c:v>
                      </c:pt>
                      <c:pt idx="1233">
                        <c:v>5.82</c:v>
                      </c:pt>
                      <c:pt idx="1234">
                        <c:v>5.88</c:v>
                      </c:pt>
                      <c:pt idx="1235">
                        <c:v>6.72</c:v>
                      </c:pt>
                      <c:pt idx="1236">
                        <c:v>7.44</c:v>
                      </c:pt>
                      <c:pt idx="1237">
                        <c:v>6.86</c:v>
                      </c:pt>
                      <c:pt idx="1238">
                        <c:v>6.86</c:v>
                      </c:pt>
                      <c:pt idx="1239">
                        <c:v>6.86</c:v>
                      </c:pt>
                      <c:pt idx="1240">
                        <c:v>6.82</c:v>
                      </c:pt>
                      <c:pt idx="1241">
                        <c:v>7.66</c:v>
                      </c:pt>
                      <c:pt idx="1242">
                        <c:v>6.82</c:v>
                      </c:pt>
                      <c:pt idx="1243">
                        <c:v>6.06</c:v>
                      </c:pt>
                      <c:pt idx="1244">
                        <c:v>5.94</c:v>
                      </c:pt>
                      <c:pt idx="1245">
                        <c:v>5.92</c:v>
                      </c:pt>
                      <c:pt idx="1246">
                        <c:v>5.92</c:v>
                      </c:pt>
                      <c:pt idx="1247">
                        <c:v>5.98</c:v>
                      </c:pt>
                      <c:pt idx="1248">
                        <c:v>7.26</c:v>
                      </c:pt>
                      <c:pt idx="1249">
                        <c:v>5.92</c:v>
                      </c:pt>
                      <c:pt idx="1250">
                        <c:v>7.1</c:v>
                      </c:pt>
                      <c:pt idx="1251">
                        <c:v>7.02</c:v>
                      </c:pt>
                      <c:pt idx="1252">
                        <c:v>7.06</c:v>
                      </c:pt>
                      <c:pt idx="1253">
                        <c:v>5.94</c:v>
                      </c:pt>
                      <c:pt idx="1254">
                        <c:v>5.94</c:v>
                      </c:pt>
                      <c:pt idx="1255">
                        <c:v>5.9</c:v>
                      </c:pt>
                      <c:pt idx="1256">
                        <c:v>5.9</c:v>
                      </c:pt>
                      <c:pt idx="1257">
                        <c:v>6.92</c:v>
                      </c:pt>
                      <c:pt idx="1258">
                        <c:v>5.92</c:v>
                      </c:pt>
                      <c:pt idx="1259">
                        <c:v>7.54</c:v>
                      </c:pt>
                      <c:pt idx="1260">
                        <c:v>7.44</c:v>
                      </c:pt>
                      <c:pt idx="1261">
                        <c:v>7.34</c:v>
                      </c:pt>
                      <c:pt idx="1262">
                        <c:v>7.32</c:v>
                      </c:pt>
                      <c:pt idx="1263">
                        <c:v>7.28</c:v>
                      </c:pt>
                      <c:pt idx="1264">
                        <c:v>7.46</c:v>
                      </c:pt>
                      <c:pt idx="1265">
                        <c:v>6</c:v>
                      </c:pt>
                      <c:pt idx="1266">
                        <c:v>6.06</c:v>
                      </c:pt>
                      <c:pt idx="1267">
                        <c:v>7.6</c:v>
                      </c:pt>
                      <c:pt idx="1268">
                        <c:v>6.08</c:v>
                      </c:pt>
                      <c:pt idx="1269">
                        <c:v>6.12</c:v>
                      </c:pt>
                      <c:pt idx="1270">
                        <c:v>6.1</c:v>
                      </c:pt>
                      <c:pt idx="1271">
                        <c:v>6.16</c:v>
                      </c:pt>
                      <c:pt idx="1272">
                        <c:v>6.02</c:v>
                      </c:pt>
                      <c:pt idx="1273">
                        <c:v>6.02</c:v>
                      </c:pt>
                      <c:pt idx="1274">
                        <c:v>6</c:v>
                      </c:pt>
                      <c:pt idx="1275">
                        <c:v>6.08</c:v>
                      </c:pt>
                      <c:pt idx="1276">
                        <c:v>6.06</c:v>
                      </c:pt>
                      <c:pt idx="1277">
                        <c:v>6.1</c:v>
                      </c:pt>
                      <c:pt idx="1278">
                        <c:v>6.08</c:v>
                      </c:pt>
                      <c:pt idx="1279">
                        <c:v>6.1</c:v>
                      </c:pt>
                      <c:pt idx="1280">
                        <c:v>5.94</c:v>
                      </c:pt>
                      <c:pt idx="1281">
                        <c:v>6.8666666666666698</c:v>
                      </c:pt>
                      <c:pt idx="1282">
                        <c:v>6.94</c:v>
                      </c:pt>
                      <c:pt idx="1283">
                        <c:v>5.98</c:v>
                      </c:pt>
                      <c:pt idx="1284">
                        <c:v>6.04</c:v>
                      </c:pt>
                      <c:pt idx="1285">
                        <c:v>6.06</c:v>
                      </c:pt>
                      <c:pt idx="1286">
                        <c:v>6.06</c:v>
                      </c:pt>
                      <c:pt idx="1287">
                        <c:v>6.08</c:v>
                      </c:pt>
                      <c:pt idx="1288">
                        <c:v>6.92</c:v>
                      </c:pt>
                      <c:pt idx="1289">
                        <c:v>6.88</c:v>
                      </c:pt>
                      <c:pt idx="1290">
                        <c:v>6.8</c:v>
                      </c:pt>
                      <c:pt idx="1291">
                        <c:v>6.82</c:v>
                      </c:pt>
                      <c:pt idx="1292">
                        <c:v>6.98</c:v>
                      </c:pt>
                      <c:pt idx="1293">
                        <c:v>7.02</c:v>
                      </c:pt>
                      <c:pt idx="1294">
                        <c:v>6.96</c:v>
                      </c:pt>
                      <c:pt idx="1295">
                        <c:v>6.9</c:v>
                      </c:pt>
                      <c:pt idx="1296">
                        <c:v>7.4</c:v>
                      </c:pt>
                      <c:pt idx="1297">
                        <c:v>7.34</c:v>
                      </c:pt>
                      <c:pt idx="1298">
                        <c:v>7.28</c:v>
                      </c:pt>
                      <c:pt idx="1299">
                        <c:v>7.18</c:v>
                      </c:pt>
                      <c:pt idx="1300">
                        <c:v>7.32</c:v>
                      </c:pt>
                      <c:pt idx="1301">
                        <c:v>7.32</c:v>
                      </c:pt>
                      <c:pt idx="1302">
                        <c:v>7.22</c:v>
                      </c:pt>
                      <c:pt idx="1303">
                        <c:v>7.02</c:v>
                      </c:pt>
                      <c:pt idx="1304">
                        <c:v>7.02</c:v>
                      </c:pt>
                      <c:pt idx="1305">
                        <c:v>7.02</c:v>
                      </c:pt>
                      <c:pt idx="1306">
                        <c:v>7.06</c:v>
                      </c:pt>
                      <c:pt idx="1307">
                        <c:v>7.04</c:v>
                      </c:pt>
                      <c:pt idx="1308">
                        <c:v>7</c:v>
                      </c:pt>
                      <c:pt idx="1309">
                        <c:v>7.12</c:v>
                      </c:pt>
                      <c:pt idx="1310">
                        <c:v>6.94</c:v>
                      </c:pt>
                      <c:pt idx="1311">
                        <c:v>6.94</c:v>
                      </c:pt>
                      <c:pt idx="1312">
                        <c:v>6.98</c:v>
                      </c:pt>
                      <c:pt idx="1313">
                        <c:v>6.98</c:v>
                      </c:pt>
                      <c:pt idx="1314">
                        <c:v>7.04</c:v>
                      </c:pt>
                      <c:pt idx="1315">
                        <c:v>7.02</c:v>
                      </c:pt>
                      <c:pt idx="1316">
                        <c:v>7.04</c:v>
                      </c:pt>
                      <c:pt idx="1317">
                        <c:v>7.04</c:v>
                      </c:pt>
                      <c:pt idx="1318">
                        <c:v>7.08</c:v>
                      </c:pt>
                      <c:pt idx="1319">
                        <c:v>7.02</c:v>
                      </c:pt>
                      <c:pt idx="1320">
                        <c:v>7.08</c:v>
                      </c:pt>
                      <c:pt idx="1321">
                        <c:v>7.08</c:v>
                      </c:pt>
                      <c:pt idx="1322">
                        <c:v>6.96</c:v>
                      </c:pt>
                      <c:pt idx="1323">
                        <c:v>6.98</c:v>
                      </c:pt>
                      <c:pt idx="1324">
                        <c:v>7.04</c:v>
                      </c:pt>
                      <c:pt idx="1325">
                        <c:v>7.06</c:v>
                      </c:pt>
                      <c:pt idx="1326">
                        <c:v>7.08</c:v>
                      </c:pt>
                      <c:pt idx="1327">
                        <c:v>6.96</c:v>
                      </c:pt>
                      <c:pt idx="1328">
                        <c:v>6.88</c:v>
                      </c:pt>
                      <c:pt idx="1329">
                        <c:v>7.12</c:v>
                      </c:pt>
                      <c:pt idx="1330">
                        <c:v>7.19</c:v>
                      </c:pt>
                      <c:pt idx="1331">
                        <c:v>7.27</c:v>
                      </c:pt>
                      <c:pt idx="1332">
                        <c:v>7.17</c:v>
                      </c:pt>
                      <c:pt idx="1333">
                        <c:v>7.68</c:v>
                      </c:pt>
                      <c:pt idx="1334">
                        <c:v>7.22</c:v>
                      </c:pt>
                      <c:pt idx="1335">
                        <c:v>7.74</c:v>
                      </c:pt>
                      <c:pt idx="1336">
                        <c:v>7.18</c:v>
                      </c:pt>
                      <c:pt idx="1337">
                        <c:v>7.37</c:v>
                      </c:pt>
                      <c:pt idx="1338">
                        <c:v>7.74</c:v>
                      </c:pt>
                      <c:pt idx="1339">
                        <c:v>7.74</c:v>
                      </c:pt>
                      <c:pt idx="1340">
                        <c:v>7.37</c:v>
                      </c:pt>
                      <c:pt idx="1341">
                        <c:v>7.41</c:v>
                      </c:pt>
                      <c:pt idx="1342">
                        <c:v>7.47</c:v>
                      </c:pt>
                      <c:pt idx="1343">
                        <c:v>7.44</c:v>
                      </c:pt>
                      <c:pt idx="1344">
                        <c:v>7.88</c:v>
                      </c:pt>
                      <c:pt idx="1345">
                        <c:v>7.44</c:v>
                      </c:pt>
                      <c:pt idx="1346">
                        <c:v>7.42</c:v>
                      </c:pt>
                      <c:pt idx="1347">
                        <c:v>7.22</c:v>
                      </c:pt>
                      <c:pt idx="1348">
                        <c:v>7.1</c:v>
                      </c:pt>
                      <c:pt idx="1349">
                        <c:v>7.1</c:v>
                      </c:pt>
                      <c:pt idx="1350">
                        <c:v>7.02</c:v>
                      </c:pt>
                      <c:pt idx="1351">
                        <c:v>6.92</c:v>
                      </c:pt>
                      <c:pt idx="1352">
                        <c:v>6.82</c:v>
                      </c:pt>
                      <c:pt idx="1353">
                        <c:v>6.9</c:v>
                      </c:pt>
                      <c:pt idx="1354">
                        <c:v>6.88</c:v>
                      </c:pt>
                      <c:pt idx="1355">
                        <c:v>7.08</c:v>
                      </c:pt>
                      <c:pt idx="1356">
                        <c:v>7.06</c:v>
                      </c:pt>
                      <c:pt idx="1357">
                        <c:v>9.08</c:v>
                      </c:pt>
                      <c:pt idx="1358">
                        <c:v>9.14</c:v>
                      </c:pt>
                      <c:pt idx="1359">
                        <c:v>9.0399999999999991</c:v>
                      </c:pt>
                      <c:pt idx="1360">
                        <c:v>7.2</c:v>
                      </c:pt>
                      <c:pt idx="1361">
                        <c:v>9.1999999999999993</c:v>
                      </c:pt>
                      <c:pt idx="1362">
                        <c:v>9.0399999999999991</c:v>
                      </c:pt>
                      <c:pt idx="1363">
                        <c:v>7.08</c:v>
                      </c:pt>
                      <c:pt idx="1364">
                        <c:v>8.44</c:v>
                      </c:pt>
                      <c:pt idx="1365">
                        <c:v>7.14</c:v>
                      </c:pt>
                      <c:pt idx="1366">
                        <c:v>7.86</c:v>
                      </c:pt>
                      <c:pt idx="1367">
                        <c:v>7.06</c:v>
                      </c:pt>
                      <c:pt idx="1368">
                        <c:v>9.58</c:v>
                      </c:pt>
                      <c:pt idx="1369">
                        <c:v>9.86</c:v>
                      </c:pt>
                      <c:pt idx="1370">
                        <c:v>10.82</c:v>
                      </c:pt>
                      <c:pt idx="1371">
                        <c:v>9.58</c:v>
                      </c:pt>
                      <c:pt idx="1372">
                        <c:v>9.66</c:v>
                      </c:pt>
                      <c:pt idx="1373">
                        <c:v>9.56</c:v>
                      </c:pt>
                      <c:pt idx="1374">
                        <c:v>9.5399999999999991</c:v>
                      </c:pt>
                      <c:pt idx="1375">
                        <c:v>9.32</c:v>
                      </c:pt>
                      <c:pt idx="1376">
                        <c:v>9.18</c:v>
                      </c:pt>
                      <c:pt idx="1377">
                        <c:v>9.24</c:v>
                      </c:pt>
                      <c:pt idx="1378">
                        <c:v>10.16</c:v>
                      </c:pt>
                      <c:pt idx="1379">
                        <c:v>8</c:v>
                      </c:pt>
                      <c:pt idx="1380">
                        <c:v>6.24</c:v>
                      </c:pt>
                      <c:pt idx="1381">
                        <c:v>5.28</c:v>
                      </c:pt>
                      <c:pt idx="1382">
                        <c:v>6.28</c:v>
                      </c:pt>
                      <c:pt idx="1383">
                        <c:v>6.96</c:v>
                      </c:pt>
                      <c:pt idx="1384">
                        <c:v>6.92</c:v>
                      </c:pt>
                      <c:pt idx="1385">
                        <c:v>6.9</c:v>
                      </c:pt>
                      <c:pt idx="1386">
                        <c:v>6.94</c:v>
                      </c:pt>
                      <c:pt idx="1387">
                        <c:v>7.18</c:v>
                      </c:pt>
                      <c:pt idx="1388">
                        <c:v>7.16</c:v>
                      </c:pt>
                      <c:pt idx="1389">
                        <c:v>6.9</c:v>
                      </c:pt>
                      <c:pt idx="1390">
                        <c:v>6.88</c:v>
                      </c:pt>
                      <c:pt idx="1391">
                        <c:v>6.88</c:v>
                      </c:pt>
                      <c:pt idx="1392">
                        <c:v>7.22</c:v>
                      </c:pt>
                      <c:pt idx="1393">
                        <c:v>7.04</c:v>
                      </c:pt>
                      <c:pt idx="1394">
                        <c:v>7</c:v>
                      </c:pt>
                      <c:pt idx="1395">
                        <c:v>7.16</c:v>
                      </c:pt>
                      <c:pt idx="1396">
                        <c:v>7.18</c:v>
                      </c:pt>
                      <c:pt idx="1397">
                        <c:v>7.18</c:v>
                      </c:pt>
                      <c:pt idx="1398">
                        <c:v>7.1</c:v>
                      </c:pt>
                      <c:pt idx="1399">
                        <c:v>7.28</c:v>
                      </c:pt>
                      <c:pt idx="1400">
                        <c:v>7.32</c:v>
                      </c:pt>
                      <c:pt idx="1401">
                        <c:v>7.38</c:v>
                      </c:pt>
                      <c:pt idx="1402">
                        <c:v>7.22</c:v>
                      </c:pt>
                      <c:pt idx="1403">
                        <c:v>7.18</c:v>
                      </c:pt>
                      <c:pt idx="1404">
                        <c:v>7.02</c:v>
                      </c:pt>
                      <c:pt idx="1405">
                        <c:v>6.98</c:v>
                      </c:pt>
                      <c:pt idx="1406">
                        <c:v>6.98</c:v>
                      </c:pt>
                      <c:pt idx="1407">
                        <c:v>7.14</c:v>
                      </c:pt>
                      <c:pt idx="1408">
                        <c:v>7.24</c:v>
                      </c:pt>
                      <c:pt idx="1409">
                        <c:v>7.32</c:v>
                      </c:pt>
                      <c:pt idx="1410">
                        <c:v>6.96</c:v>
                      </c:pt>
                      <c:pt idx="1411">
                        <c:v>6.96</c:v>
                      </c:pt>
                      <c:pt idx="1412">
                        <c:v>7.04</c:v>
                      </c:pt>
                      <c:pt idx="1413">
                        <c:v>7.02</c:v>
                      </c:pt>
                      <c:pt idx="1414">
                        <c:v>6.88</c:v>
                      </c:pt>
                      <c:pt idx="1415">
                        <c:v>7.04</c:v>
                      </c:pt>
                      <c:pt idx="1416">
                        <c:v>7.22</c:v>
                      </c:pt>
                      <c:pt idx="1417">
                        <c:v>7.12</c:v>
                      </c:pt>
                      <c:pt idx="1418">
                        <c:v>7.04</c:v>
                      </c:pt>
                      <c:pt idx="1419">
                        <c:v>7.02</c:v>
                      </c:pt>
                      <c:pt idx="1420">
                        <c:v>6.98</c:v>
                      </c:pt>
                      <c:pt idx="1421">
                        <c:v>6.96</c:v>
                      </c:pt>
                      <c:pt idx="1422">
                        <c:v>7</c:v>
                      </c:pt>
                      <c:pt idx="1423">
                        <c:v>7</c:v>
                      </c:pt>
                      <c:pt idx="1424">
                        <c:v>7</c:v>
                      </c:pt>
                      <c:pt idx="1425">
                        <c:v>6.66</c:v>
                      </c:pt>
                      <c:pt idx="1426">
                        <c:v>5.58</c:v>
                      </c:pt>
                      <c:pt idx="1427">
                        <c:v>6.64</c:v>
                      </c:pt>
                      <c:pt idx="1428">
                        <c:v>5.52</c:v>
                      </c:pt>
                      <c:pt idx="1429">
                        <c:v>7.04</c:v>
                      </c:pt>
                      <c:pt idx="1430">
                        <c:v>5.88</c:v>
                      </c:pt>
                      <c:pt idx="1431">
                        <c:v>5.84</c:v>
                      </c:pt>
                      <c:pt idx="1432">
                        <c:v>5.86</c:v>
                      </c:pt>
                      <c:pt idx="1433">
                        <c:v>5.4</c:v>
                      </c:pt>
                      <c:pt idx="1434">
                        <c:v>5.44</c:v>
                      </c:pt>
                      <c:pt idx="1435">
                        <c:v>5.66</c:v>
                      </c:pt>
                      <c:pt idx="1436">
                        <c:v>5.52</c:v>
                      </c:pt>
                      <c:pt idx="1437">
                        <c:v>5.12</c:v>
                      </c:pt>
                      <c:pt idx="1438">
                        <c:v>5.46</c:v>
                      </c:pt>
                      <c:pt idx="1439">
                        <c:v>7.2</c:v>
                      </c:pt>
                      <c:pt idx="1440">
                        <c:v>5.76</c:v>
                      </c:pt>
                      <c:pt idx="1441">
                        <c:v>6.82</c:v>
                      </c:pt>
                      <c:pt idx="1442">
                        <c:v>5.46</c:v>
                      </c:pt>
                      <c:pt idx="1443">
                        <c:v>6.54</c:v>
                      </c:pt>
                      <c:pt idx="1444">
                        <c:v>6.56</c:v>
                      </c:pt>
                      <c:pt idx="1445">
                        <c:v>7</c:v>
                      </c:pt>
                      <c:pt idx="1446">
                        <c:v>6.96</c:v>
                      </c:pt>
                      <c:pt idx="1447">
                        <c:v>7.04</c:v>
                      </c:pt>
                      <c:pt idx="1448">
                        <c:v>7.06</c:v>
                      </c:pt>
                      <c:pt idx="1449">
                        <c:v>6.94</c:v>
                      </c:pt>
                      <c:pt idx="1450">
                        <c:v>6.86</c:v>
                      </c:pt>
                      <c:pt idx="1451">
                        <c:v>6.92</c:v>
                      </c:pt>
                      <c:pt idx="1452">
                        <c:v>6.98</c:v>
                      </c:pt>
                      <c:pt idx="1453">
                        <c:v>7.12</c:v>
                      </c:pt>
                      <c:pt idx="1454">
                        <c:v>7.12</c:v>
                      </c:pt>
                      <c:pt idx="1455">
                        <c:v>5.92</c:v>
                      </c:pt>
                      <c:pt idx="1456">
                        <c:v>7.2</c:v>
                      </c:pt>
                      <c:pt idx="1457">
                        <c:v>5.76</c:v>
                      </c:pt>
                      <c:pt idx="1458">
                        <c:v>7.1</c:v>
                      </c:pt>
                      <c:pt idx="1459">
                        <c:v>7.26</c:v>
                      </c:pt>
                      <c:pt idx="1460">
                        <c:v>5.62</c:v>
                      </c:pt>
                      <c:pt idx="1461">
                        <c:v>7.2</c:v>
                      </c:pt>
                      <c:pt idx="1462">
                        <c:v>6.78</c:v>
                      </c:pt>
                      <c:pt idx="1463">
                        <c:v>7.16</c:v>
                      </c:pt>
                      <c:pt idx="1464">
                        <c:v>7.1</c:v>
                      </c:pt>
                      <c:pt idx="1465">
                        <c:v>7.02</c:v>
                      </c:pt>
                      <c:pt idx="1466">
                        <c:v>6.76</c:v>
                      </c:pt>
                      <c:pt idx="1467">
                        <c:v>6.68</c:v>
                      </c:pt>
                      <c:pt idx="1468">
                        <c:v>6.62</c:v>
                      </c:pt>
                      <c:pt idx="1469">
                        <c:v>6.66</c:v>
                      </c:pt>
                      <c:pt idx="1470">
                        <c:v>6.66</c:v>
                      </c:pt>
                      <c:pt idx="1471">
                        <c:v>7</c:v>
                      </c:pt>
                      <c:pt idx="1472">
                        <c:v>7.06</c:v>
                      </c:pt>
                      <c:pt idx="1473">
                        <c:v>7.1</c:v>
                      </c:pt>
                      <c:pt idx="1474">
                        <c:v>7.16</c:v>
                      </c:pt>
                      <c:pt idx="1475">
                        <c:v>6.76</c:v>
                      </c:pt>
                      <c:pt idx="1476">
                        <c:v>7.18</c:v>
                      </c:pt>
                      <c:pt idx="1477">
                        <c:v>7.12</c:v>
                      </c:pt>
                      <c:pt idx="1478">
                        <c:v>7.1</c:v>
                      </c:pt>
                      <c:pt idx="1479">
                        <c:v>7.2</c:v>
                      </c:pt>
                      <c:pt idx="1480">
                        <c:v>7.02</c:v>
                      </c:pt>
                      <c:pt idx="1481">
                        <c:v>7.04</c:v>
                      </c:pt>
                      <c:pt idx="1482">
                        <c:v>5.66</c:v>
                      </c:pt>
                      <c:pt idx="1483">
                        <c:v>5.76</c:v>
                      </c:pt>
                      <c:pt idx="1484">
                        <c:v>7.22</c:v>
                      </c:pt>
                      <c:pt idx="1485">
                        <c:v>5.78</c:v>
                      </c:pt>
                      <c:pt idx="1486">
                        <c:v>7.16</c:v>
                      </c:pt>
                      <c:pt idx="1487">
                        <c:v>7.18</c:v>
                      </c:pt>
                      <c:pt idx="1488">
                        <c:v>7.14</c:v>
                      </c:pt>
                      <c:pt idx="1489">
                        <c:v>7.1</c:v>
                      </c:pt>
                      <c:pt idx="1490">
                        <c:v>7.06</c:v>
                      </c:pt>
                      <c:pt idx="1491">
                        <c:v>7.02</c:v>
                      </c:pt>
                      <c:pt idx="1492">
                        <c:v>7.02</c:v>
                      </c:pt>
                      <c:pt idx="1493">
                        <c:v>6.98</c:v>
                      </c:pt>
                      <c:pt idx="1494">
                        <c:v>6.98</c:v>
                      </c:pt>
                      <c:pt idx="1495">
                        <c:v>7.04</c:v>
                      </c:pt>
                      <c:pt idx="1496">
                        <c:v>6.96</c:v>
                      </c:pt>
                      <c:pt idx="1497">
                        <c:v>6.88</c:v>
                      </c:pt>
                      <c:pt idx="1498">
                        <c:v>6.96</c:v>
                      </c:pt>
                      <c:pt idx="1499">
                        <c:v>7.04</c:v>
                      </c:pt>
                      <c:pt idx="1500">
                        <c:v>7</c:v>
                      </c:pt>
                      <c:pt idx="1501">
                        <c:v>7.04</c:v>
                      </c:pt>
                      <c:pt idx="1502">
                        <c:v>6.98</c:v>
                      </c:pt>
                      <c:pt idx="1503">
                        <c:v>7.06</c:v>
                      </c:pt>
                      <c:pt idx="1504">
                        <c:v>7.16</c:v>
                      </c:pt>
                      <c:pt idx="1505">
                        <c:v>7.18</c:v>
                      </c:pt>
                      <c:pt idx="1506">
                        <c:v>7.26</c:v>
                      </c:pt>
                      <c:pt idx="1507">
                        <c:v>6.82</c:v>
                      </c:pt>
                      <c:pt idx="1508">
                        <c:v>7.22</c:v>
                      </c:pt>
                      <c:pt idx="1509">
                        <c:v>6.74</c:v>
                      </c:pt>
                      <c:pt idx="1510">
                        <c:v>7.06</c:v>
                      </c:pt>
                      <c:pt idx="1511">
                        <c:v>7.32</c:v>
                      </c:pt>
                      <c:pt idx="1512">
                        <c:v>7.26</c:v>
                      </c:pt>
                      <c:pt idx="1513">
                        <c:v>7.16</c:v>
                      </c:pt>
                      <c:pt idx="1514">
                        <c:v>7.14</c:v>
                      </c:pt>
                      <c:pt idx="1515">
                        <c:v>7.18</c:v>
                      </c:pt>
                      <c:pt idx="1516">
                        <c:v>7.14</c:v>
                      </c:pt>
                      <c:pt idx="1517">
                        <c:v>7.1</c:v>
                      </c:pt>
                      <c:pt idx="1518">
                        <c:v>7.12</c:v>
                      </c:pt>
                      <c:pt idx="1519">
                        <c:v>6.9</c:v>
                      </c:pt>
                      <c:pt idx="1520">
                        <c:v>6.98</c:v>
                      </c:pt>
                      <c:pt idx="1521">
                        <c:v>7</c:v>
                      </c:pt>
                      <c:pt idx="1522">
                        <c:v>6.94</c:v>
                      </c:pt>
                      <c:pt idx="1523">
                        <c:v>7.12</c:v>
                      </c:pt>
                      <c:pt idx="1524">
                        <c:v>7.14</c:v>
                      </c:pt>
                      <c:pt idx="1525">
                        <c:v>7</c:v>
                      </c:pt>
                      <c:pt idx="1526">
                        <c:v>7.04</c:v>
                      </c:pt>
                      <c:pt idx="1527">
                        <c:v>6.98</c:v>
                      </c:pt>
                      <c:pt idx="1528">
                        <c:v>7.04</c:v>
                      </c:pt>
                      <c:pt idx="1529">
                        <c:v>7.08</c:v>
                      </c:pt>
                      <c:pt idx="1530">
                        <c:v>7.12</c:v>
                      </c:pt>
                      <c:pt idx="1531">
                        <c:v>7.18</c:v>
                      </c:pt>
                      <c:pt idx="1532">
                        <c:v>7.32</c:v>
                      </c:pt>
                      <c:pt idx="1533">
                        <c:v>7.28</c:v>
                      </c:pt>
                      <c:pt idx="1534">
                        <c:v>7.38</c:v>
                      </c:pt>
                      <c:pt idx="1535">
                        <c:v>7.26</c:v>
                      </c:pt>
                      <c:pt idx="1536">
                        <c:v>7.02</c:v>
                      </c:pt>
                      <c:pt idx="1537">
                        <c:v>7.26</c:v>
                      </c:pt>
                      <c:pt idx="1538">
                        <c:v>6.82</c:v>
                      </c:pt>
                      <c:pt idx="1539">
                        <c:v>7.22</c:v>
                      </c:pt>
                      <c:pt idx="1540">
                        <c:v>7.46</c:v>
                      </c:pt>
                      <c:pt idx="1541">
                        <c:v>7.04</c:v>
                      </c:pt>
                      <c:pt idx="1542">
                        <c:v>6.8</c:v>
                      </c:pt>
                      <c:pt idx="1543">
                        <c:v>6.82</c:v>
                      </c:pt>
                      <c:pt idx="1544">
                        <c:v>6.74</c:v>
                      </c:pt>
                      <c:pt idx="1545">
                        <c:v>6.68</c:v>
                      </c:pt>
                      <c:pt idx="1546">
                        <c:v>6.72</c:v>
                      </c:pt>
                      <c:pt idx="1547">
                        <c:v>6.62</c:v>
                      </c:pt>
                      <c:pt idx="1548">
                        <c:v>6.64</c:v>
                      </c:pt>
                      <c:pt idx="1549">
                        <c:v>8.24</c:v>
                      </c:pt>
                      <c:pt idx="1550">
                        <c:v>6.68</c:v>
                      </c:pt>
                      <c:pt idx="1551">
                        <c:v>7.14</c:v>
                      </c:pt>
                      <c:pt idx="1552">
                        <c:v>7.08</c:v>
                      </c:pt>
                      <c:pt idx="1553">
                        <c:v>6.7</c:v>
                      </c:pt>
                      <c:pt idx="1554">
                        <c:v>6.82</c:v>
                      </c:pt>
                      <c:pt idx="1555">
                        <c:v>6.66</c:v>
                      </c:pt>
                      <c:pt idx="1556">
                        <c:v>6.96</c:v>
                      </c:pt>
                      <c:pt idx="1557">
                        <c:v>6.66</c:v>
                      </c:pt>
                      <c:pt idx="1558">
                        <c:v>6.74</c:v>
                      </c:pt>
                      <c:pt idx="1559">
                        <c:v>6.96</c:v>
                      </c:pt>
                      <c:pt idx="1560">
                        <c:v>7.06</c:v>
                      </c:pt>
                      <c:pt idx="1561">
                        <c:v>7.1</c:v>
                      </c:pt>
                      <c:pt idx="1562">
                        <c:v>6.06</c:v>
                      </c:pt>
                      <c:pt idx="1563">
                        <c:v>6.04</c:v>
                      </c:pt>
                      <c:pt idx="1564">
                        <c:v>7.0266666666666699</c:v>
                      </c:pt>
                      <c:pt idx="1565">
                        <c:v>7.0066666666666704</c:v>
                      </c:pt>
                      <c:pt idx="1566">
                        <c:v>7.06666666666667</c:v>
                      </c:pt>
                      <c:pt idx="1567">
                        <c:v>6</c:v>
                      </c:pt>
                      <c:pt idx="1568">
                        <c:v>6.04</c:v>
                      </c:pt>
                      <c:pt idx="1569">
                        <c:v>6.04</c:v>
                      </c:pt>
                      <c:pt idx="1570">
                        <c:v>7.18</c:v>
                      </c:pt>
                      <c:pt idx="1571">
                        <c:v>7.2</c:v>
                      </c:pt>
                      <c:pt idx="1572">
                        <c:v>7.3</c:v>
                      </c:pt>
                      <c:pt idx="1573">
                        <c:v>7.34</c:v>
                      </c:pt>
                      <c:pt idx="1574">
                        <c:v>7.36</c:v>
                      </c:pt>
                      <c:pt idx="1575">
                        <c:v>7.36</c:v>
                      </c:pt>
                      <c:pt idx="1576">
                        <c:v>7.34</c:v>
                      </c:pt>
                      <c:pt idx="1577">
                        <c:v>7.26</c:v>
                      </c:pt>
                      <c:pt idx="1578">
                        <c:v>7.34</c:v>
                      </c:pt>
                      <c:pt idx="1579">
                        <c:v>7.4</c:v>
                      </c:pt>
                      <c:pt idx="1580">
                        <c:v>6.3</c:v>
                      </c:pt>
                      <c:pt idx="1581">
                        <c:v>6.32</c:v>
                      </c:pt>
                      <c:pt idx="1582">
                        <c:v>6.22</c:v>
                      </c:pt>
                      <c:pt idx="1583">
                        <c:v>6.42</c:v>
                      </c:pt>
                      <c:pt idx="1584">
                        <c:v>6.06</c:v>
                      </c:pt>
                      <c:pt idx="1585">
                        <c:v>5.96</c:v>
                      </c:pt>
                      <c:pt idx="1586">
                        <c:v>6.08</c:v>
                      </c:pt>
                      <c:pt idx="1587">
                        <c:v>6.14</c:v>
                      </c:pt>
                      <c:pt idx="1588">
                        <c:v>6.12</c:v>
                      </c:pt>
                      <c:pt idx="1589">
                        <c:v>6.12</c:v>
                      </c:pt>
                      <c:pt idx="1590">
                        <c:v>6.1</c:v>
                      </c:pt>
                      <c:pt idx="1591">
                        <c:v>5.98</c:v>
                      </c:pt>
                      <c:pt idx="1592">
                        <c:v>6.08</c:v>
                      </c:pt>
                      <c:pt idx="1593">
                        <c:v>6.02</c:v>
                      </c:pt>
                      <c:pt idx="1594">
                        <c:v>7.18</c:v>
                      </c:pt>
                      <c:pt idx="1595">
                        <c:v>7.12</c:v>
                      </c:pt>
                      <c:pt idx="1596">
                        <c:v>7.38</c:v>
                      </c:pt>
                      <c:pt idx="1597">
                        <c:v>7.26</c:v>
                      </c:pt>
                      <c:pt idx="1598">
                        <c:v>7.28</c:v>
                      </c:pt>
                      <c:pt idx="1599">
                        <c:v>7.14</c:v>
                      </c:pt>
                      <c:pt idx="1600">
                        <c:v>7.24</c:v>
                      </c:pt>
                      <c:pt idx="1601">
                        <c:v>7.08</c:v>
                      </c:pt>
                      <c:pt idx="1602">
                        <c:v>7.1</c:v>
                      </c:pt>
                      <c:pt idx="1603">
                        <c:v>7.12</c:v>
                      </c:pt>
                      <c:pt idx="1604">
                        <c:v>7.12</c:v>
                      </c:pt>
                      <c:pt idx="1605">
                        <c:v>7.18</c:v>
                      </c:pt>
                      <c:pt idx="1606">
                        <c:v>7.18</c:v>
                      </c:pt>
                      <c:pt idx="1607">
                        <c:v>6.74</c:v>
                      </c:pt>
                      <c:pt idx="1608">
                        <c:v>7.38</c:v>
                      </c:pt>
                      <c:pt idx="1609">
                        <c:v>6.74</c:v>
                      </c:pt>
                      <c:pt idx="1610">
                        <c:v>6.92</c:v>
                      </c:pt>
                      <c:pt idx="1611">
                        <c:v>7.04</c:v>
                      </c:pt>
                      <c:pt idx="1612">
                        <c:v>6.88</c:v>
                      </c:pt>
                      <c:pt idx="1613">
                        <c:v>6.9</c:v>
                      </c:pt>
                      <c:pt idx="1614">
                        <c:v>7.06</c:v>
                      </c:pt>
                      <c:pt idx="1615">
                        <c:v>7</c:v>
                      </c:pt>
                      <c:pt idx="1616">
                        <c:v>7.08</c:v>
                      </c:pt>
                      <c:pt idx="1617">
                        <c:v>7.02</c:v>
                      </c:pt>
                      <c:pt idx="1618">
                        <c:v>6.98</c:v>
                      </c:pt>
                      <c:pt idx="1619">
                        <c:v>6.86</c:v>
                      </c:pt>
                      <c:pt idx="1620">
                        <c:v>6.88</c:v>
                      </c:pt>
                      <c:pt idx="1621">
                        <c:v>6.88</c:v>
                      </c:pt>
                      <c:pt idx="1622">
                        <c:v>6.8</c:v>
                      </c:pt>
                      <c:pt idx="1623">
                        <c:v>7.06</c:v>
                      </c:pt>
                      <c:pt idx="1624">
                        <c:v>7.22</c:v>
                      </c:pt>
                      <c:pt idx="1625">
                        <c:v>7.02</c:v>
                      </c:pt>
                      <c:pt idx="1626">
                        <c:v>7.04</c:v>
                      </c:pt>
                      <c:pt idx="1627">
                        <c:v>6.7866666666666697</c:v>
                      </c:pt>
                      <c:pt idx="1628">
                        <c:v>6.84</c:v>
                      </c:pt>
                      <c:pt idx="1629">
                        <c:v>6.9666666666666703</c:v>
                      </c:pt>
                      <c:pt idx="1630">
                        <c:v>7.26</c:v>
                      </c:pt>
                      <c:pt idx="1631">
                        <c:v>6.64</c:v>
                      </c:pt>
                      <c:pt idx="1632">
                        <c:v>7.02</c:v>
                      </c:pt>
                      <c:pt idx="1633">
                        <c:v>8.6999999999999993</c:v>
                      </c:pt>
                      <c:pt idx="1634">
                        <c:v>8.4600000000000009</c:v>
                      </c:pt>
                      <c:pt idx="1635">
                        <c:v>8.56</c:v>
                      </c:pt>
                      <c:pt idx="1636">
                        <c:v>8.8800000000000008</c:v>
                      </c:pt>
                      <c:pt idx="1637">
                        <c:v>8.8800000000000008</c:v>
                      </c:pt>
                      <c:pt idx="1638">
                        <c:v>8.7200000000000006</c:v>
                      </c:pt>
                      <c:pt idx="1639">
                        <c:v>8.7799999999999994</c:v>
                      </c:pt>
                      <c:pt idx="1640">
                        <c:v>8.82</c:v>
                      </c:pt>
                      <c:pt idx="1641">
                        <c:v>9.5</c:v>
                      </c:pt>
                      <c:pt idx="1642">
                        <c:v>8.94</c:v>
                      </c:pt>
                      <c:pt idx="1643">
                        <c:v>9.02</c:v>
                      </c:pt>
                      <c:pt idx="1644">
                        <c:v>9.1999999999999993</c:v>
                      </c:pt>
                      <c:pt idx="1645">
                        <c:v>9.34</c:v>
                      </c:pt>
                      <c:pt idx="1646">
                        <c:v>9.36</c:v>
                      </c:pt>
                      <c:pt idx="1647">
                        <c:v>9.3000000000000007</c:v>
                      </c:pt>
                      <c:pt idx="1648">
                        <c:v>9.32</c:v>
                      </c:pt>
                      <c:pt idx="1649">
                        <c:v>9.2799999999999994</c:v>
                      </c:pt>
                      <c:pt idx="1650">
                        <c:v>9.16</c:v>
                      </c:pt>
                      <c:pt idx="1651">
                        <c:v>9.16</c:v>
                      </c:pt>
                      <c:pt idx="1652">
                        <c:v>9.2200000000000006</c:v>
                      </c:pt>
                      <c:pt idx="1653">
                        <c:v>10.119999999999999</c:v>
                      </c:pt>
                      <c:pt idx="1654">
                        <c:v>9.58</c:v>
                      </c:pt>
                      <c:pt idx="1655">
                        <c:v>8.76</c:v>
                      </c:pt>
                      <c:pt idx="1656">
                        <c:v>9.68</c:v>
                      </c:pt>
                      <c:pt idx="1657">
                        <c:v>6.46</c:v>
                      </c:pt>
                      <c:pt idx="1658">
                        <c:v>6.52</c:v>
                      </c:pt>
                      <c:pt idx="1659">
                        <c:v>8.1</c:v>
                      </c:pt>
                      <c:pt idx="1660">
                        <c:v>6.16</c:v>
                      </c:pt>
                      <c:pt idx="1661">
                        <c:v>6.82</c:v>
                      </c:pt>
                      <c:pt idx="1662">
                        <c:v>6.62</c:v>
                      </c:pt>
                      <c:pt idx="1663">
                        <c:v>6.82</c:v>
                      </c:pt>
                      <c:pt idx="1664">
                        <c:v>7.12</c:v>
                      </c:pt>
                      <c:pt idx="1665">
                        <c:v>7.16</c:v>
                      </c:pt>
                      <c:pt idx="1666">
                        <c:v>6.9</c:v>
                      </c:pt>
                      <c:pt idx="1667">
                        <c:v>7.12</c:v>
                      </c:pt>
                      <c:pt idx="1668">
                        <c:v>7.4</c:v>
                      </c:pt>
                      <c:pt idx="1669">
                        <c:v>7.18</c:v>
                      </c:pt>
                      <c:pt idx="1670">
                        <c:v>6.98</c:v>
                      </c:pt>
                      <c:pt idx="1671">
                        <c:v>6.96</c:v>
                      </c:pt>
                      <c:pt idx="1672">
                        <c:v>6.92</c:v>
                      </c:pt>
                      <c:pt idx="1673">
                        <c:v>6.9</c:v>
                      </c:pt>
                      <c:pt idx="1674">
                        <c:v>7.18</c:v>
                      </c:pt>
                      <c:pt idx="1675">
                        <c:v>6.48</c:v>
                      </c:pt>
                      <c:pt idx="1676">
                        <c:v>6.02</c:v>
                      </c:pt>
                      <c:pt idx="1677">
                        <c:v>6.34</c:v>
                      </c:pt>
                      <c:pt idx="1678">
                        <c:v>6.48</c:v>
                      </c:pt>
                      <c:pt idx="1679">
                        <c:v>7.16</c:v>
                      </c:pt>
                      <c:pt idx="1680">
                        <c:v>6.5066666666666704</c:v>
                      </c:pt>
                      <c:pt idx="1681">
                        <c:v>7.26</c:v>
                      </c:pt>
                      <c:pt idx="1682">
                        <c:v>6.64</c:v>
                      </c:pt>
                      <c:pt idx="1683">
                        <c:v>6.04</c:v>
                      </c:pt>
                      <c:pt idx="1684">
                        <c:v>7.82</c:v>
                      </c:pt>
                      <c:pt idx="1685">
                        <c:v>9.02</c:v>
                      </c:pt>
                      <c:pt idx="1686">
                        <c:v>9.02</c:v>
                      </c:pt>
                      <c:pt idx="1687">
                        <c:v>7.02</c:v>
                      </c:pt>
                      <c:pt idx="1688">
                        <c:v>9.98</c:v>
                      </c:pt>
                      <c:pt idx="1689">
                        <c:v>10.38</c:v>
                      </c:pt>
                      <c:pt idx="1690">
                        <c:v>8.92</c:v>
                      </c:pt>
                      <c:pt idx="1691">
                        <c:v>8.9600000000000009</c:v>
                      </c:pt>
                      <c:pt idx="1692">
                        <c:v>10.38</c:v>
                      </c:pt>
                      <c:pt idx="1693">
                        <c:v>11.14</c:v>
                      </c:pt>
                      <c:pt idx="1694">
                        <c:v>10.26</c:v>
                      </c:pt>
                      <c:pt idx="1695">
                        <c:v>10.26</c:v>
                      </c:pt>
                      <c:pt idx="1696">
                        <c:v>10.28</c:v>
                      </c:pt>
                      <c:pt idx="1697">
                        <c:v>11.52</c:v>
                      </c:pt>
                      <c:pt idx="1698">
                        <c:v>10.46</c:v>
                      </c:pt>
                      <c:pt idx="1699">
                        <c:v>10.38</c:v>
                      </c:pt>
                      <c:pt idx="1700">
                        <c:v>10.36</c:v>
                      </c:pt>
                      <c:pt idx="1701">
                        <c:v>9.8800000000000008</c:v>
                      </c:pt>
                      <c:pt idx="1702">
                        <c:v>10.42</c:v>
                      </c:pt>
                      <c:pt idx="1703">
                        <c:v>10.48</c:v>
                      </c:pt>
                      <c:pt idx="1704">
                        <c:v>11.08</c:v>
                      </c:pt>
                      <c:pt idx="1705">
                        <c:v>10.64</c:v>
                      </c:pt>
                      <c:pt idx="1706">
                        <c:v>9.86</c:v>
                      </c:pt>
                      <c:pt idx="1707">
                        <c:v>9.9</c:v>
                      </c:pt>
                      <c:pt idx="1708">
                        <c:v>10.24</c:v>
                      </c:pt>
                      <c:pt idx="1709">
                        <c:v>9.8000000000000007</c:v>
                      </c:pt>
                      <c:pt idx="1710">
                        <c:v>10.36</c:v>
                      </c:pt>
                      <c:pt idx="1711">
                        <c:v>9.94</c:v>
                      </c:pt>
                      <c:pt idx="1712">
                        <c:v>9.8800000000000008</c:v>
                      </c:pt>
                      <c:pt idx="1713">
                        <c:v>8.8000000000000007</c:v>
                      </c:pt>
                      <c:pt idx="1714">
                        <c:v>8.86</c:v>
                      </c:pt>
                      <c:pt idx="1715">
                        <c:v>9.02</c:v>
                      </c:pt>
                      <c:pt idx="1716">
                        <c:v>9.58</c:v>
                      </c:pt>
                      <c:pt idx="1717">
                        <c:v>8.8000000000000007</c:v>
                      </c:pt>
                      <c:pt idx="1718">
                        <c:v>8.82</c:v>
                      </c:pt>
                      <c:pt idx="1719">
                        <c:v>9.18</c:v>
                      </c:pt>
                      <c:pt idx="1720">
                        <c:v>9.1</c:v>
                      </c:pt>
                      <c:pt idx="1721">
                        <c:v>8.9600000000000009</c:v>
                      </c:pt>
                      <c:pt idx="1722">
                        <c:v>8.98</c:v>
                      </c:pt>
                      <c:pt idx="1723">
                        <c:v>9.9600000000000009</c:v>
                      </c:pt>
                      <c:pt idx="1724">
                        <c:v>9.0399999999999991</c:v>
                      </c:pt>
                      <c:pt idx="1725">
                        <c:v>9.16</c:v>
                      </c:pt>
                      <c:pt idx="1726">
                        <c:v>8.66</c:v>
                      </c:pt>
                      <c:pt idx="1727">
                        <c:v>9.14</c:v>
                      </c:pt>
                      <c:pt idx="1728">
                        <c:v>7.28</c:v>
                      </c:pt>
                      <c:pt idx="1729">
                        <c:v>7.48</c:v>
                      </c:pt>
                      <c:pt idx="1730">
                        <c:v>6.94</c:v>
                      </c:pt>
                      <c:pt idx="1731">
                        <c:v>6.9</c:v>
                      </c:pt>
                      <c:pt idx="1732">
                        <c:v>6.92</c:v>
                      </c:pt>
                      <c:pt idx="1733">
                        <c:v>6.94</c:v>
                      </c:pt>
                      <c:pt idx="1734">
                        <c:v>6.92</c:v>
                      </c:pt>
                      <c:pt idx="1735">
                        <c:v>6.92</c:v>
                      </c:pt>
                      <c:pt idx="1736">
                        <c:v>6.88</c:v>
                      </c:pt>
                      <c:pt idx="1737">
                        <c:v>7.1</c:v>
                      </c:pt>
                      <c:pt idx="1738">
                        <c:v>7.04</c:v>
                      </c:pt>
                      <c:pt idx="1739">
                        <c:v>6.94</c:v>
                      </c:pt>
                      <c:pt idx="1740">
                        <c:v>6.9</c:v>
                      </c:pt>
                      <c:pt idx="1741">
                        <c:v>6.9</c:v>
                      </c:pt>
                      <c:pt idx="1742">
                        <c:v>6.88</c:v>
                      </c:pt>
                      <c:pt idx="1743">
                        <c:v>7.04</c:v>
                      </c:pt>
                      <c:pt idx="1744">
                        <c:v>7.06</c:v>
                      </c:pt>
                      <c:pt idx="1745">
                        <c:v>7.1</c:v>
                      </c:pt>
                      <c:pt idx="1746">
                        <c:v>7.1</c:v>
                      </c:pt>
                      <c:pt idx="1747">
                        <c:v>7.08</c:v>
                      </c:pt>
                      <c:pt idx="1748">
                        <c:v>7.15</c:v>
                      </c:pt>
                      <c:pt idx="1749">
                        <c:v>7.29</c:v>
                      </c:pt>
                      <c:pt idx="1750">
                        <c:v>7.08</c:v>
                      </c:pt>
                      <c:pt idx="1751">
                        <c:v>7.21</c:v>
                      </c:pt>
                      <c:pt idx="1752">
                        <c:v>7.44</c:v>
                      </c:pt>
                      <c:pt idx="1753">
                        <c:v>7.48</c:v>
                      </c:pt>
                      <c:pt idx="1754">
                        <c:v>7.44</c:v>
                      </c:pt>
                      <c:pt idx="1755">
                        <c:v>7.39</c:v>
                      </c:pt>
                      <c:pt idx="1756">
                        <c:v>6.14</c:v>
                      </c:pt>
                      <c:pt idx="1757">
                        <c:v>7.35</c:v>
                      </c:pt>
                      <c:pt idx="1758">
                        <c:v>6.4</c:v>
                      </c:pt>
                      <c:pt idx="1759">
                        <c:v>7.31</c:v>
                      </c:pt>
                      <c:pt idx="1760">
                        <c:v>7.22</c:v>
                      </c:pt>
                      <c:pt idx="1761">
                        <c:v>7.22</c:v>
                      </c:pt>
                      <c:pt idx="1762">
                        <c:v>7.06</c:v>
                      </c:pt>
                      <c:pt idx="1763">
                        <c:v>7.22</c:v>
                      </c:pt>
                      <c:pt idx="1764">
                        <c:v>7.04</c:v>
                      </c:pt>
                      <c:pt idx="1765">
                        <c:v>7.04</c:v>
                      </c:pt>
                      <c:pt idx="1766">
                        <c:v>7.08</c:v>
                      </c:pt>
                      <c:pt idx="1767">
                        <c:v>7.1</c:v>
                      </c:pt>
                      <c:pt idx="1768">
                        <c:v>7.1</c:v>
                      </c:pt>
                      <c:pt idx="1769">
                        <c:v>7.2</c:v>
                      </c:pt>
                      <c:pt idx="1770">
                        <c:v>7.14</c:v>
                      </c:pt>
                      <c:pt idx="1771">
                        <c:v>7</c:v>
                      </c:pt>
                      <c:pt idx="1772">
                        <c:v>6.94</c:v>
                      </c:pt>
                      <c:pt idx="1773">
                        <c:v>6.94</c:v>
                      </c:pt>
                      <c:pt idx="1774">
                        <c:v>7.04</c:v>
                      </c:pt>
                      <c:pt idx="1775">
                        <c:v>6.96</c:v>
                      </c:pt>
                      <c:pt idx="1776">
                        <c:v>7</c:v>
                      </c:pt>
                      <c:pt idx="1777">
                        <c:v>7.28</c:v>
                      </c:pt>
                      <c:pt idx="1778">
                        <c:v>7.1</c:v>
                      </c:pt>
                      <c:pt idx="1779">
                        <c:v>6.92</c:v>
                      </c:pt>
                      <c:pt idx="1780">
                        <c:v>6.34</c:v>
                      </c:pt>
                      <c:pt idx="1781">
                        <c:v>5.14</c:v>
                      </c:pt>
                      <c:pt idx="1782">
                        <c:v>6.84</c:v>
                      </c:pt>
                      <c:pt idx="1783">
                        <c:v>4.92</c:v>
                      </c:pt>
                      <c:pt idx="1784">
                        <c:v>5.18</c:v>
                      </c:pt>
                      <c:pt idx="1785">
                        <c:v>6</c:v>
                      </c:pt>
                      <c:pt idx="1786">
                        <c:v>6.58</c:v>
                      </c:pt>
                      <c:pt idx="1787">
                        <c:v>6.78</c:v>
                      </c:pt>
                      <c:pt idx="1788">
                        <c:v>6.88</c:v>
                      </c:pt>
                      <c:pt idx="1789">
                        <c:v>6.2</c:v>
                      </c:pt>
                      <c:pt idx="1790">
                        <c:v>6.82</c:v>
                      </c:pt>
                      <c:pt idx="1791">
                        <c:v>6.86</c:v>
                      </c:pt>
                      <c:pt idx="1792">
                        <c:v>6.94</c:v>
                      </c:pt>
                      <c:pt idx="1793">
                        <c:v>7</c:v>
                      </c:pt>
                      <c:pt idx="1794">
                        <c:v>7.04</c:v>
                      </c:pt>
                      <c:pt idx="1795">
                        <c:v>6.94</c:v>
                      </c:pt>
                      <c:pt idx="1796">
                        <c:v>7.02</c:v>
                      </c:pt>
                      <c:pt idx="1797">
                        <c:v>7</c:v>
                      </c:pt>
                      <c:pt idx="1798">
                        <c:v>6.84</c:v>
                      </c:pt>
                      <c:pt idx="1799">
                        <c:v>6.94</c:v>
                      </c:pt>
                      <c:pt idx="1800">
                        <c:v>6.98</c:v>
                      </c:pt>
                      <c:pt idx="1801">
                        <c:v>6.98</c:v>
                      </c:pt>
                      <c:pt idx="1802">
                        <c:v>6.94</c:v>
                      </c:pt>
                      <c:pt idx="1803">
                        <c:v>6.9</c:v>
                      </c:pt>
                      <c:pt idx="1804">
                        <c:v>6.9</c:v>
                      </c:pt>
                      <c:pt idx="1805">
                        <c:v>6.94</c:v>
                      </c:pt>
                      <c:pt idx="1806">
                        <c:v>7</c:v>
                      </c:pt>
                      <c:pt idx="1807">
                        <c:v>6.92</c:v>
                      </c:pt>
                      <c:pt idx="1808">
                        <c:v>6.86</c:v>
                      </c:pt>
                      <c:pt idx="1809">
                        <c:v>7.7</c:v>
                      </c:pt>
                      <c:pt idx="1810">
                        <c:v>7.76</c:v>
                      </c:pt>
                      <c:pt idx="1811">
                        <c:v>6.84</c:v>
                      </c:pt>
                      <c:pt idx="1812">
                        <c:v>6.82</c:v>
                      </c:pt>
                      <c:pt idx="1813">
                        <c:v>6.8</c:v>
                      </c:pt>
                      <c:pt idx="1814">
                        <c:v>7.7</c:v>
                      </c:pt>
                      <c:pt idx="1815">
                        <c:v>6.84</c:v>
                      </c:pt>
                      <c:pt idx="1816">
                        <c:v>7.64</c:v>
                      </c:pt>
                      <c:pt idx="1817">
                        <c:v>7.72</c:v>
                      </c:pt>
                      <c:pt idx="1818">
                        <c:v>6.8066666666666702</c:v>
                      </c:pt>
                      <c:pt idx="1819">
                        <c:v>6.8866666666666703</c:v>
                      </c:pt>
                      <c:pt idx="1820">
                        <c:v>6.96</c:v>
                      </c:pt>
                      <c:pt idx="1821">
                        <c:v>7.04</c:v>
                      </c:pt>
                      <c:pt idx="1822">
                        <c:v>7.1</c:v>
                      </c:pt>
                      <c:pt idx="1823">
                        <c:v>6.86</c:v>
                      </c:pt>
                      <c:pt idx="1824">
                        <c:v>7.1266666666666696</c:v>
                      </c:pt>
                      <c:pt idx="1825">
                        <c:v>7.1666666666666696</c:v>
                      </c:pt>
                      <c:pt idx="1826">
                        <c:v>7.2466666666666697</c:v>
                      </c:pt>
                      <c:pt idx="1827">
                        <c:v>7.1466666666666701</c:v>
                      </c:pt>
                      <c:pt idx="1828">
                        <c:v>7.1866666666666701</c:v>
                      </c:pt>
                      <c:pt idx="1829">
                        <c:v>7.26</c:v>
                      </c:pt>
                      <c:pt idx="1830">
                        <c:v>7.18</c:v>
                      </c:pt>
                      <c:pt idx="1831">
                        <c:v>7.18</c:v>
                      </c:pt>
                      <c:pt idx="1832">
                        <c:v>7.2</c:v>
                      </c:pt>
                      <c:pt idx="1833">
                        <c:v>7.26</c:v>
                      </c:pt>
                      <c:pt idx="1834">
                        <c:v>7.3</c:v>
                      </c:pt>
                      <c:pt idx="1835">
                        <c:v>7.26</c:v>
                      </c:pt>
                      <c:pt idx="1836">
                        <c:v>7.24</c:v>
                      </c:pt>
                      <c:pt idx="1837">
                        <c:v>7.3</c:v>
                      </c:pt>
                      <c:pt idx="1838">
                        <c:v>7.32</c:v>
                      </c:pt>
                      <c:pt idx="1839">
                        <c:v>7.36</c:v>
                      </c:pt>
                      <c:pt idx="1840">
                        <c:v>7.28</c:v>
                      </c:pt>
                      <c:pt idx="1841">
                        <c:v>7.34</c:v>
                      </c:pt>
                      <c:pt idx="1842">
                        <c:v>7.4</c:v>
                      </c:pt>
                      <c:pt idx="1843">
                        <c:v>7.18</c:v>
                      </c:pt>
                      <c:pt idx="1844">
                        <c:v>7.12</c:v>
                      </c:pt>
                      <c:pt idx="1845">
                        <c:v>7.18</c:v>
                      </c:pt>
                      <c:pt idx="1846">
                        <c:v>7.26</c:v>
                      </c:pt>
                      <c:pt idx="1847">
                        <c:v>6.94</c:v>
                      </c:pt>
                      <c:pt idx="1848">
                        <c:v>7.24</c:v>
                      </c:pt>
                      <c:pt idx="1849">
                        <c:v>7.14</c:v>
                      </c:pt>
                      <c:pt idx="1850">
                        <c:v>7.08</c:v>
                      </c:pt>
                      <c:pt idx="1851">
                        <c:v>7.02</c:v>
                      </c:pt>
                      <c:pt idx="1852">
                        <c:v>7.22</c:v>
                      </c:pt>
                      <c:pt idx="1853">
                        <c:v>7.14</c:v>
                      </c:pt>
                      <c:pt idx="1854">
                        <c:v>6.92</c:v>
                      </c:pt>
                      <c:pt idx="1855">
                        <c:v>6.94</c:v>
                      </c:pt>
                      <c:pt idx="1856">
                        <c:v>6.84</c:v>
                      </c:pt>
                      <c:pt idx="1857">
                        <c:v>7.06</c:v>
                      </c:pt>
                      <c:pt idx="1858">
                        <c:v>7.02</c:v>
                      </c:pt>
                      <c:pt idx="1859">
                        <c:v>7.04</c:v>
                      </c:pt>
                      <c:pt idx="1860">
                        <c:v>8.4600000000000009</c:v>
                      </c:pt>
                      <c:pt idx="1861">
                        <c:v>6.96</c:v>
                      </c:pt>
                      <c:pt idx="1862">
                        <c:v>6.96</c:v>
                      </c:pt>
                      <c:pt idx="1863">
                        <c:v>6.98</c:v>
                      </c:pt>
                      <c:pt idx="1864">
                        <c:v>7.02</c:v>
                      </c:pt>
                      <c:pt idx="1865">
                        <c:v>7.18</c:v>
                      </c:pt>
                      <c:pt idx="1866">
                        <c:v>7.16</c:v>
                      </c:pt>
                      <c:pt idx="1867">
                        <c:v>6.38</c:v>
                      </c:pt>
                      <c:pt idx="1868">
                        <c:v>6.9</c:v>
                      </c:pt>
                      <c:pt idx="1869">
                        <c:v>7</c:v>
                      </c:pt>
                      <c:pt idx="1870">
                        <c:v>7.1</c:v>
                      </c:pt>
                      <c:pt idx="1871">
                        <c:v>6.94</c:v>
                      </c:pt>
                      <c:pt idx="1872">
                        <c:v>7.2</c:v>
                      </c:pt>
                      <c:pt idx="1873">
                        <c:v>7.18</c:v>
                      </c:pt>
                      <c:pt idx="1874">
                        <c:v>7.02</c:v>
                      </c:pt>
                      <c:pt idx="1875">
                        <c:v>6.94</c:v>
                      </c:pt>
                      <c:pt idx="1876">
                        <c:v>6.1</c:v>
                      </c:pt>
                      <c:pt idx="1877">
                        <c:v>5.96</c:v>
                      </c:pt>
                      <c:pt idx="1878">
                        <c:v>6.8</c:v>
                      </c:pt>
                      <c:pt idx="1879">
                        <c:v>6.98</c:v>
                      </c:pt>
                      <c:pt idx="1880">
                        <c:v>6.86</c:v>
                      </c:pt>
                      <c:pt idx="1881">
                        <c:v>6.78</c:v>
                      </c:pt>
                      <c:pt idx="1882">
                        <c:v>6.9</c:v>
                      </c:pt>
                      <c:pt idx="1883">
                        <c:v>6.98</c:v>
                      </c:pt>
                      <c:pt idx="1884">
                        <c:v>7.12</c:v>
                      </c:pt>
                      <c:pt idx="1885">
                        <c:v>6.14</c:v>
                      </c:pt>
                      <c:pt idx="1886">
                        <c:v>7.2</c:v>
                      </c:pt>
                      <c:pt idx="1887">
                        <c:v>7.08</c:v>
                      </c:pt>
                      <c:pt idx="1888">
                        <c:v>7.16</c:v>
                      </c:pt>
                      <c:pt idx="1889">
                        <c:v>7.22</c:v>
                      </c:pt>
                      <c:pt idx="1890">
                        <c:v>7.26</c:v>
                      </c:pt>
                      <c:pt idx="1891">
                        <c:v>7.24</c:v>
                      </c:pt>
                      <c:pt idx="1892">
                        <c:v>7.2</c:v>
                      </c:pt>
                      <c:pt idx="1893">
                        <c:v>7.14</c:v>
                      </c:pt>
                      <c:pt idx="1894">
                        <c:v>7.22</c:v>
                      </c:pt>
                      <c:pt idx="1895">
                        <c:v>7.18</c:v>
                      </c:pt>
                      <c:pt idx="1896">
                        <c:v>6.58</c:v>
                      </c:pt>
                      <c:pt idx="1897">
                        <c:v>6.5</c:v>
                      </c:pt>
                      <c:pt idx="1898">
                        <c:v>6.54</c:v>
                      </c:pt>
                      <c:pt idx="1899">
                        <c:v>6.6</c:v>
                      </c:pt>
                      <c:pt idx="1900">
                        <c:v>6.66</c:v>
                      </c:pt>
                      <c:pt idx="1901">
                        <c:v>6.66</c:v>
                      </c:pt>
                      <c:pt idx="1902">
                        <c:v>6.72</c:v>
                      </c:pt>
                      <c:pt idx="1903">
                        <c:v>7.12</c:v>
                      </c:pt>
                      <c:pt idx="1904">
                        <c:v>6.84</c:v>
                      </c:pt>
                      <c:pt idx="1905">
                        <c:v>6.84</c:v>
                      </c:pt>
                      <c:pt idx="1906">
                        <c:v>7.82</c:v>
                      </c:pt>
                      <c:pt idx="1907">
                        <c:v>7.68</c:v>
                      </c:pt>
                      <c:pt idx="1908">
                        <c:v>6.84</c:v>
                      </c:pt>
                      <c:pt idx="1909">
                        <c:v>7.16</c:v>
                      </c:pt>
                      <c:pt idx="1910">
                        <c:v>6.98</c:v>
                      </c:pt>
                      <c:pt idx="1911">
                        <c:v>6.88</c:v>
                      </c:pt>
                      <c:pt idx="1912">
                        <c:v>6.64</c:v>
                      </c:pt>
                      <c:pt idx="1913">
                        <c:v>6.68</c:v>
                      </c:pt>
                      <c:pt idx="1914">
                        <c:v>6.94</c:v>
                      </c:pt>
                      <c:pt idx="1915">
                        <c:v>5.58</c:v>
                      </c:pt>
                      <c:pt idx="1916">
                        <c:v>5.56</c:v>
                      </c:pt>
                      <c:pt idx="1917">
                        <c:v>5.58</c:v>
                      </c:pt>
                      <c:pt idx="1918">
                        <c:v>5.6</c:v>
                      </c:pt>
                      <c:pt idx="1919">
                        <c:v>5.56</c:v>
                      </c:pt>
                      <c:pt idx="1920">
                        <c:v>7.14</c:v>
                      </c:pt>
                      <c:pt idx="1921">
                        <c:v>7.18</c:v>
                      </c:pt>
                      <c:pt idx="1922">
                        <c:v>7.16</c:v>
                      </c:pt>
                      <c:pt idx="1923">
                        <c:v>7.02</c:v>
                      </c:pt>
                      <c:pt idx="1924">
                        <c:v>6.96</c:v>
                      </c:pt>
                      <c:pt idx="1925">
                        <c:v>6.88</c:v>
                      </c:pt>
                      <c:pt idx="1926">
                        <c:v>6.86</c:v>
                      </c:pt>
                      <c:pt idx="1927">
                        <c:v>7.06</c:v>
                      </c:pt>
                      <c:pt idx="1928">
                        <c:v>6.14</c:v>
                      </c:pt>
                      <c:pt idx="1929">
                        <c:v>6.08</c:v>
                      </c:pt>
                      <c:pt idx="1930">
                        <c:v>7.02</c:v>
                      </c:pt>
                      <c:pt idx="1931">
                        <c:v>5.56</c:v>
                      </c:pt>
                      <c:pt idx="1932">
                        <c:v>6.86</c:v>
                      </c:pt>
                      <c:pt idx="1933">
                        <c:v>6.98</c:v>
                      </c:pt>
                      <c:pt idx="1934">
                        <c:v>5.58</c:v>
                      </c:pt>
                      <c:pt idx="1935">
                        <c:v>5.58</c:v>
                      </c:pt>
                      <c:pt idx="1936">
                        <c:v>5.48</c:v>
                      </c:pt>
                      <c:pt idx="1937">
                        <c:v>5.56</c:v>
                      </c:pt>
                      <c:pt idx="1938">
                        <c:v>6.98</c:v>
                      </c:pt>
                      <c:pt idx="1939">
                        <c:v>7.06</c:v>
                      </c:pt>
                      <c:pt idx="1940">
                        <c:v>7.04</c:v>
                      </c:pt>
                      <c:pt idx="1941">
                        <c:v>7.02</c:v>
                      </c:pt>
                      <c:pt idx="1942">
                        <c:v>6.96</c:v>
                      </c:pt>
                      <c:pt idx="1943">
                        <c:v>6.88</c:v>
                      </c:pt>
                      <c:pt idx="1944">
                        <c:v>7.24</c:v>
                      </c:pt>
                      <c:pt idx="1945">
                        <c:v>7</c:v>
                      </c:pt>
                      <c:pt idx="1946">
                        <c:v>6.94</c:v>
                      </c:pt>
                      <c:pt idx="1947">
                        <c:v>6.8</c:v>
                      </c:pt>
                      <c:pt idx="1948">
                        <c:v>6.74</c:v>
                      </c:pt>
                      <c:pt idx="1949">
                        <c:v>6.82</c:v>
                      </c:pt>
                      <c:pt idx="1950">
                        <c:v>6.82</c:v>
                      </c:pt>
                      <c:pt idx="1951">
                        <c:v>6.88</c:v>
                      </c:pt>
                      <c:pt idx="1952">
                        <c:v>6.84</c:v>
                      </c:pt>
                      <c:pt idx="1953">
                        <c:v>6.88</c:v>
                      </c:pt>
                      <c:pt idx="1954">
                        <c:v>6.86</c:v>
                      </c:pt>
                      <c:pt idx="1955">
                        <c:v>7.02</c:v>
                      </c:pt>
                      <c:pt idx="1956">
                        <c:v>8.48</c:v>
                      </c:pt>
                      <c:pt idx="1957">
                        <c:v>6.92</c:v>
                      </c:pt>
                      <c:pt idx="1958">
                        <c:v>6.9</c:v>
                      </c:pt>
                      <c:pt idx="1959">
                        <c:v>6.88</c:v>
                      </c:pt>
                      <c:pt idx="1960">
                        <c:v>7.08</c:v>
                      </c:pt>
                      <c:pt idx="1961">
                        <c:v>5.3</c:v>
                      </c:pt>
                      <c:pt idx="1962">
                        <c:v>6.9</c:v>
                      </c:pt>
                      <c:pt idx="1963">
                        <c:v>7.06</c:v>
                      </c:pt>
                      <c:pt idx="1964">
                        <c:v>6.9</c:v>
                      </c:pt>
                      <c:pt idx="1965">
                        <c:v>6.96</c:v>
                      </c:pt>
                      <c:pt idx="1966">
                        <c:v>7.18</c:v>
                      </c:pt>
                      <c:pt idx="1967">
                        <c:v>6.96</c:v>
                      </c:pt>
                      <c:pt idx="1968">
                        <c:v>7.28</c:v>
                      </c:pt>
                      <c:pt idx="1969">
                        <c:v>7.22</c:v>
                      </c:pt>
                      <c:pt idx="1970">
                        <c:v>7.16</c:v>
                      </c:pt>
                      <c:pt idx="1971">
                        <c:v>7.06</c:v>
                      </c:pt>
                      <c:pt idx="1972">
                        <c:v>7.26</c:v>
                      </c:pt>
                      <c:pt idx="1973">
                        <c:v>7.16</c:v>
                      </c:pt>
                      <c:pt idx="1974">
                        <c:v>7.18</c:v>
                      </c:pt>
                      <c:pt idx="1975">
                        <c:v>7.1</c:v>
                      </c:pt>
                      <c:pt idx="1976">
                        <c:v>6.16</c:v>
                      </c:pt>
                      <c:pt idx="1977">
                        <c:v>5.54</c:v>
                      </c:pt>
                      <c:pt idx="1978">
                        <c:v>7.02</c:v>
                      </c:pt>
                      <c:pt idx="1979">
                        <c:v>7.08</c:v>
                      </c:pt>
                      <c:pt idx="1980">
                        <c:v>4.4000000000000004</c:v>
                      </c:pt>
                      <c:pt idx="1981">
                        <c:v>7.2</c:v>
                      </c:pt>
                      <c:pt idx="1982">
                        <c:v>7.18</c:v>
                      </c:pt>
                      <c:pt idx="1983">
                        <c:v>7.24</c:v>
                      </c:pt>
                      <c:pt idx="1984">
                        <c:v>7.36</c:v>
                      </c:pt>
                      <c:pt idx="1985">
                        <c:v>7.32</c:v>
                      </c:pt>
                      <c:pt idx="1986">
                        <c:v>7.36</c:v>
                      </c:pt>
                      <c:pt idx="1987">
                        <c:v>7.24</c:v>
                      </c:pt>
                      <c:pt idx="1988">
                        <c:v>7.3</c:v>
                      </c:pt>
                      <c:pt idx="1989">
                        <c:v>7.34</c:v>
                      </c:pt>
                      <c:pt idx="1990">
                        <c:v>7.36</c:v>
                      </c:pt>
                      <c:pt idx="1991">
                        <c:v>7.34</c:v>
                      </c:pt>
                      <c:pt idx="1992">
                        <c:v>7.32</c:v>
                      </c:pt>
                      <c:pt idx="1993">
                        <c:v>7.28</c:v>
                      </c:pt>
                      <c:pt idx="1994">
                        <c:v>5.38</c:v>
                      </c:pt>
                      <c:pt idx="1995">
                        <c:v>5.36</c:v>
                      </c:pt>
                      <c:pt idx="1996">
                        <c:v>7.66</c:v>
                      </c:pt>
                      <c:pt idx="1997">
                        <c:v>7.58</c:v>
                      </c:pt>
                      <c:pt idx="1998">
                        <c:v>7.34</c:v>
                      </c:pt>
                      <c:pt idx="1999">
                        <c:v>7.16</c:v>
                      </c:pt>
                      <c:pt idx="2000">
                        <c:v>7.18</c:v>
                      </c:pt>
                      <c:pt idx="2001">
                        <c:v>7.38</c:v>
                      </c:pt>
                      <c:pt idx="2002">
                        <c:v>7.44</c:v>
                      </c:pt>
                      <c:pt idx="2003">
                        <c:v>7.44</c:v>
                      </c:pt>
                      <c:pt idx="2004">
                        <c:v>7.14</c:v>
                      </c:pt>
                      <c:pt idx="2005">
                        <c:v>7.3</c:v>
                      </c:pt>
                      <c:pt idx="2006">
                        <c:v>7.44</c:v>
                      </c:pt>
                      <c:pt idx="2007">
                        <c:v>7.42</c:v>
                      </c:pt>
                      <c:pt idx="2008">
                        <c:v>7.34</c:v>
                      </c:pt>
                      <c:pt idx="2009">
                        <c:v>7.34</c:v>
                      </c:pt>
                      <c:pt idx="2010">
                        <c:v>7.28</c:v>
                      </c:pt>
                      <c:pt idx="2011">
                        <c:v>7.38</c:v>
                      </c:pt>
                      <c:pt idx="2012">
                        <c:v>7.42</c:v>
                      </c:pt>
                      <c:pt idx="2013">
                        <c:v>7.44</c:v>
                      </c:pt>
                      <c:pt idx="2014">
                        <c:v>7.4</c:v>
                      </c:pt>
                      <c:pt idx="2015">
                        <c:v>7.44</c:v>
                      </c:pt>
                      <c:pt idx="2016">
                        <c:v>7.24</c:v>
                      </c:pt>
                      <c:pt idx="2017">
                        <c:v>7.26</c:v>
                      </c:pt>
                      <c:pt idx="2018">
                        <c:v>7.28</c:v>
                      </c:pt>
                      <c:pt idx="2019">
                        <c:v>6.48</c:v>
                      </c:pt>
                      <c:pt idx="2020">
                        <c:v>6.26</c:v>
                      </c:pt>
                      <c:pt idx="2021">
                        <c:v>7.32</c:v>
                      </c:pt>
                      <c:pt idx="2022">
                        <c:v>6.48</c:v>
                      </c:pt>
                      <c:pt idx="2023">
                        <c:v>6.62</c:v>
                      </c:pt>
                      <c:pt idx="2024">
                        <c:v>6.64</c:v>
                      </c:pt>
                      <c:pt idx="2025">
                        <c:v>6.74</c:v>
                      </c:pt>
                      <c:pt idx="2026">
                        <c:v>6.86</c:v>
                      </c:pt>
                      <c:pt idx="2027">
                        <c:v>6.86</c:v>
                      </c:pt>
                      <c:pt idx="2028">
                        <c:v>6.86</c:v>
                      </c:pt>
                      <c:pt idx="2029">
                        <c:v>6.52</c:v>
                      </c:pt>
                      <c:pt idx="2030">
                        <c:v>6.5</c:v>
                      </c:pt>
                      <c:pt idx="2031">
                        <c:v>6.62</c:v>
                      </c:pt>
                      <c:pt idx="2032">
                        <c:v>6.96</c:v>
                      </c:pt>
                      <c:pt idx="2033">
                        <c:v>6.58</c:v>
                      </c:pt>
                      <c:pt idx="2034">
                        <c:v>7.42</c:v>
                      </c:pt>
                      <c:pt idx="2035">
                        <c:v>6.9</c:v>
                      </c:pt>
                      <c:pt idx="2036">
                        <c:v>8.16</c:v>
                      </c:pt>
                      <c:pt idx="2037">
                        <c:v>6.5</c:v>
                      </c:pt>
                      <c:pt idx="2038">
                        <c:v>6.48</c:v>
                      </c:pt>
                      <c:pt idx="2039">
                        <c:v>7.14</c:v>
                      </c:pt>
                      <c:pt idx="2040">
                        <c:v>7.34</c:v>
                      </c:pt>
                      <c:pt idx="2041">
                        <c:v>7.24</c:v>
                      </c:pt>
                      <c:pt idx="2042">
                        <c:v>7.28</c:v>
                      </c:pt>
                      <c:pt idx="2043">
                        <c:v>7.3</c:v>
                      </c:pt>
                      <c:pt idx="2044">
                        <c:v>7.2</c:v>
                      </c:pt>
                      <c:pt idx="2045">
                        <c:v>6.46</c:v>
                      </c:pt>
                      <c:pt idx="2046">
                        <c:v>7.46</c:v>
                      </c:pt>
                      <c:pt idx="2047">
                        <c:v>6.68</c:v>
                      </c:pt>
                      <c:pt idx="2048">
                        <c:v>6.64</c:v>
                      </c:pt>
                      <c:pt idx="2049">
                        <c:v>7.3</c:v>
                      </c:pt>
                      <c:pt idx="2050">
                        <c:v>6.96</c:v>
                      </c:pt>
                      <c:pt idx="2051">
                        <c:v>7.24</c:v>
                      </c:pt>
                      <c:pt idx="2052">
                        <c:v>6.54</c:v>
                      </c:pt>
                      <c:pt idx="2053">
                        <c:v>6.22</c:v>
                      </c:pt>
                      <c:pt idx="2054">
                        <c:v>6.18</c:v>
                      </c:pt>
                      <c:pt idx="2055">
                        <c:v>7.08</c:v>
                      </c:pt>
                      <c:pt idx="2056">
                        <c:v>6.64</c:v>
                      </c:pt>
                      <c:pt idx="2057">
                        <c:v>7.1</c:v>
                      </c:pt>
                      <c:pt idx="2058">
                        <c:v>6.14</c:v>
                      </c:pt>
                      <c:pt idx="2059">
                        <c:v>7.2</c:v>
                      </c:pt>
                      <c:pt idx="2060">
                        <c:v>7.02</c:v>
                      </c:pt>
                      <c:pt idx="2061">
                        <c:v>7</c:v>
                      </c:pt>
                      <c:pt idx="2062">
                        <c:v>7.14</c:v>
                      </c:pt>
                      <c:pt idx="2063">
                        <c:v>6.94</c:v>
                      </c:pt>
                      <c:pt idx="2064">
                        <c:v>6.12</c:v>
                      </c:pt>
                      <c:pt idx="2065">
                        <c:v>6.42</c:v>
                      </c:pt>
                      <c:pt idx="2066">
                        <c:v>6.36</c:v>
                      </c:pt>
                      <c:pt idx="2067">
                        <c:v>6.72</c:v>
                      </c:pt>
                      <c:pt idx="2068">
                        <c:v>6.62</c:v>
                      </c:pt>
                      <c:pt idx="2069">
                        <c:v>6.88</c:v>
                      </c:pt>
                      <c:pt idx="2070">
                        <c:v>7.24</c:v>
                      </c:pt>
                      <c:pt idx="2071">
                        <c:v>6.76</c:v>
                      </c:pt>
                      <c:pt idx="2072">
                        <c:v>6.82</c:v>
                      </c:pt>
                      <c:pt idx="2073">
                        <c:v>7.06</c:v>
                      </c:pt>
                      <c:pt idx="2074">
                        <c:v>6.8</c:v>
                      </c:pt>
                      <c:pt idx="2075">
                        <c:v>6.9</c:v>
                      </c:pt>
                      <c:pt idx="2076">
                        <c:v>7.02</c:v>
                      </c:pt>
                      <c:pt idx="2077">
                        <c:v>7.24</c:v>
                      </c:pt>
                      <c:pt idx="2078">
                        <c:v>6.92</c:v>
                      </c:pt>
                      <c:pt idx="2079">
                        <c:v>6.96</c:v>
                      </c:pt>
                      <c:pt idx="2080">
                        <c:v>6.94</c:v>
                      </c:pt>
                      <c:pt idx="2081">
                        <c:v>8.6999999999999993</c:v>
                      </c:pt>
                      <c:pt idx="2082">
                        <c:v>7</c:v>
                      </c:pt>
                      <c:pt idx="2083">
                        <c:v>7</c:v>
                      </c:pt>
                      <c:pt idx="2084">
                        <c:v>7</c:v>
                      </c:pt>
                      <c:pt idx="2085">
                        <c:v>6.96</c:v>
                      </c:pt>
                      <c:pt idx="2086">
                        <c:v>7</c:v>
                      </c:pt>
                      <c:pt idx="2087">
                        <c:v>6.96</c:v>
                      </c:pt>
                      <c:pt idx="2088">
                        <c:v>6.86</c:v>
                      </c:pt>
                      <c:pt idx="2089">
                        <c:v>6.9</c:v>
                      </c:pt>
                      <c:pt idx="2090">
                        <c:v>7.26</c:v>
                      </c:pt>
                      <c:pt idx="2091">
                        <c:v>6.88</c:v>
                      </c:pt>
                      <c:pt idx="2092">
                        <c:v>6.87</c:v>
                      </c:pt>
                      <c:pt idx="2093">
                        <c:v>6.89</c:v>
                      </c:pt>
                      <c:pt idx="2094">
                        <c:v>6.82</c:v>
                      </c:pt>
                      <c:pt idx="2095">
                        <c:v>6.96</c:v>
                      </c:pt>
                      <c:pt idx="2096">
                        <c:v>6.9</c:v>
                      </c:pt>
                      <c:pt idx="2097">
                        <c:v>6.9</c:v>
                      </c:pt>
                      <c:pt idx="2098">
                        <c:v>6.84</c:v>
                      </c:pt>
                      <c:pt idx="2099">
                        <c:v>8.74</c:v>
                      </c:pt>
                      <c:pt idx="2100">
                        <c:v>6.82</c:v>
                      </c:pt>
                      <c:pt idx="2101">
                        <c:v>9.3800000000000008</c:v>
                      </c:pt>
                      <c:pt idx="2102">
                        <c:v>6.86</c:v>
                      </c:pt>
                      <c:pt idx="2103">
                        <c:v>8.6999999999999993</c:v>
                      </c:pt>
                      <c:pt idx="2104">
                        <c:v>8.76</c:v>
                      </c:pt>
                      <c:pt idx="2105">
                        <c:v>6.8</c:v>
                      </c:pt>
                      <c:pt idx="2106">
                        <c:v>7</c:v>
                      </c:pt>
                      <c:pt idx="2107">
                        <c:v>6.96</c:v>
                      </c:pt>
                      <c:pt idx="2108">
                        <c:v>8.52</c:v>
                      </c:pt>
                      <c:pt idx="2109">
                        <c:v>6.64</c:v>
                      </c:pt>
                      <c:pt idx="2110">
                        <c:v>6</c:v>
                      </c:pt>
                      <c:pt idx="2111">
                        <c:v>5.94</c:v>
                      </c:pt>
                      <c:pt idx="2112">
                        <c:v>9.6</c:v>
                      </c:pt>
                      <c:pt idx="2113">
                        <c:v>8.34</c:v>
                      </c:pt>
                      <c:pt idx="2114">
                        <c:v>7.42</c:v>
                      </c:pt>
                      <c:pt idx="2115">
                        <c:v>7.04</c:v>
                      </c:pt>
                      <c:pt idx="2116">
                        <c:v>6.6</c:v>
                      </c:pt>
                      <c:pt idx="2117">
                        <c:v>6.96</c:v>
                      </c:pt>
                      <c:pt idx="2118">
                        <c:v>7.44</c:v>
                      </c:pt>
                      <c:pt idx="2119">
                        <c:v>5.98</c:v>
                      </c:pt>
                      <c:pt idx="2120">
                        <c:v>9.4</c:v>
                      </c:pt>
                      <c:pt idx="2121">
                        <c:v>7.62</c:v>
                      </c:pt>
                      <c:pt idx="2122">
                        <c:v>8.8000000000000007</c:v>
                      </c:pt>
                      <c:pt idx="2123">
                        <c:v>7.82</c:v>
                      </c:pt>
                      <c:pt idx="2124">
                        <c:v>7.04</c:v>
                      </c:pt>
                      <c:pt idx="2125">
                        <c:v>8.6999999999999993</c:v>
                      </c:pt>
                      <c:pt idx="2126">
                        <c:v>7.48</c:v>
                      </c:pt>
                      <c:pt idx="2127">
                        <c:v>8.42</c:v>
                      </c:pt>
                      <c:pt idx="2128">
                        <c:v>6.82</c:v>
                      </c:pt>
                      <c:pt idx="2129">
                        <c:v>9.18</c:v>
                      </c:pt>
                      <c:pt idx="2130">
                        <c:v>7.34</c:v>
                      </c:pt>
                      <c:pt idx="2131">
                        <c:v>6.92</c:v>
                      </c:pt>
                      <c:pt idx="2132">
                        <c:v>8.3000000000000007</c:v>
                      </c:pt>
                      <c:pt idx="2133">
                        <c:v>7.34</c:v>
                      </c:pt>
                      <c:pt idx="2134">
                        <c:v>6.94</c:v>
                      </c:pt>
                      <c:pt idx="2135">
                        <c:v>7.32</c:v>
                      </c:pt>
                      <c:pt idx="2136">
                        <c:v>7.14</c:v>
                      </c:pt>
                      <c:pt idx="2137">
                        <c:v>7.22</c:v>
                      </c:pt>
                      <c:pt idx="2138">
                        <c:v>7.04</c:v>
                      </c:pt>
                      <c:pt idx="2139">
                        <c:v>7</c:v>
                      </c:pt>
                      <c:pt idx="2140">
                        <c:v>7.24</c:v>
                      </c:pt>
                      <c:pt idx="2141">
                        <c:v>7.04</c:v>
                      </c:pt>
                      <c:pt idx="2142">
                        <c:v>6.96</c:v>
                      </c:pt>
                      <c:pt idx="2143">
                        <c:v>7.34</c:v>
                      </c:pt>
                      <c:pt idx="2144">
                        <c:v>6.92</c:v>
                      </c:pt>
                      <c:pt idx="2145">
                        <c:v>7.06</c:v>
                      </c:pt>
                      <c:pt idx="2146">
                        <c:v>8.94</c:v>
                      </c:pt>
                      <c:pt idx="2147">
                        <c:v>10.9</c:v>
                      </c:pt>
                      <c:pt idx="2148">
                        <c:v>8.92</c:v>
                      </c:pt>
                      <c:pt idx="2149">
                        <c:v>9.92</c:v>
                      </c:pt>
                      <c:pt idx="2150">
                        <c:v>10.9</c:v>
                      </c:pt>
                      <c:pt idx="2151">
                        <c:v>9.1</c:v>
                      </c:pt>
                      <c:pt idx="2152">
                        <c:v>9.06</c:v>
                      </c:pt>
                      <c:pt idx="2153">
                        <c:v>6.92</c:v>
                      </c:pt>
                      <c:pt idx="2154">
                        <c:v>7.46</c:v>
                      </c:pt>
                      <c:pt idx="2155">
                        <c:v>6.86</c:v>
                      </c:pt>
                      <c:pt idx="2156">
                        <c:v>7.4</c:v>
                      </c:pt>
                      <c:pt idx="2157">
                        <c:v>7.2</c:v>
                      </c:pt>
                      <c:pt idx="2158">
                        <c:v>6.86</c:v>
                      </c:pt>
                      <c:pt idx="2159">
                        <c:v>6.02</c:v>
                      </c:pt>
                      <c:pt idx="2160">
                        <c:v>7.82</c:v>
                      </c:pt>
                      <c:pt idx="2161">
                        <c:v>7.46</c:v>
                      </c:pt>
                      <c:pt idx="2162">
                        <c:v>7.74</c:v>
                      </c:pt>
                      <c:pt idx="2163">
                        <c:v>7.4</c:v>
                      </c:pt>
                      <c:pt idx="2164">
                        <c:v>7.28</c:v>
                      </c:pt>
                      <c:pt idx="2165">
                        <c:v>7.14</c:v>
                      </c:pt>
                      <c:pt idx="2166">
                        <c:v>7.26</c:v>
                      </c:pt>
                      <c:pt idx="2167">
                        <c:v>7.14</c:v>
                      </c:pt>
                      <c:pt idx="2168">
                        <c:v>7.12</c:v>
                      </c:pt>
                      <c:pt idx="2169">
                        <c:v>7.14</c:v>
                      </c:pt>
                      <c:pt idx="2170">
                        <c:v>7.12</c:v>
                      </c:pt>
                      <c:pt idx="2171">
                        <c:v>7.2</c:v>
                      </c:pt>
                      <c:pt idx="2172">
                        <c:v>7.24</c:v>
                      </c:pt>
                      <c:pt idx="2173">
                        <c:v>7.18</c:v>
                      </c:pt>
                      <c:pt idx="2174">
                        <c:v>7.12</c:v>
                      </c:pt>
                      <c:pt idx="2175">
                        <c:v>7.12</c:v>
                      </c:pt>
                      <c:pt idx="2176">
                        <c:v>7.14</c:v>
                      </c:pt>
                      <c:pt idx="2177">
                        <c:v>7.18</c:v>
                      </c:pt>
                      <c:pt idx="2178">
                        <c:v>7.76</c:v>
                      </c:pt>
                      <c:pt idx="2179">
                        <c:v>7.2</c:v>
                      </c:pt>
                      <c:pt idx="2180">
                        <c:v>7.18</c:v>
                      </c:pt>
                      <c:pt idx="2181">
                        <c:v>7.2</c:v>
                      </c:pt>
                      <c:pt idx="2182">
                        <c:v>7.02</c:v>
                      </c:pt>
                      <c:pt idx="2183">
                        <c:v>7.1</c:v>
                      </c:pt>
                      <c:pt idx="2184">
                        <c:v>7.28</c:v>
                      </c:pt>
                      <c:pt idx="2185">
                        <c:v>7.2</c:v>
                      </c:pt>
                      <c:pt idx="2186">
                        <c:v>7.3</c:v>
                      </c:pt>
                      <c:pt idx="2187">
                        <c:v>7.42</c:v>
                      </c:pt>
                      <c:pt idx="2188">
                        <c:v>7.4</c:v>
                      </c:pt>
                      <c:pt idx="2189">
                        <c:v>7.38</c:v>
                      </c:pt>
                      <c:pt idx="2190">
                        <c:v>7.36</c:v>
                      </c:pt>
                      <c:pt idx="2191">
                        <c:v>6.26</c:v>
                      </c:pt>
                      <c:pt idx="2192">
                        <c:v>7.24</c:v>
                      </c:pt>
                      <c:pt idx="2193">
                        <c:v>7.26</c:v>
                      </c:pt>
                      <c:pt idx="2194">
                        <c:v>7.18</c:v>
                      </c:pt>
                      <c:pt idx="2195">
                        <c:v>7.08</c:v>
                      </c:pt>
                      <c:pt idx="2196">
                        <c:v>8.82</c:v>
                      </c:pt>
                      <c:pt idx="2197">
                        <c:v>8.92</c:v>
                      </c:pt>
                      <c:pt idx="2198">
                        <c:v>8.66</c:v>
                      </c:pt>
                      <c:pt idx="2199">
                        <c:v>8.68</c:v>
                      </c:pt>
                      <c:pt idx="2200">
                        <c:v>8.74</c:v>
                      </c:pt>
                      <c:pt idx="2201">
                        <c:v>8.84</c:v>
                      </c:pt>
                      <c:pt idx="2202">
                        <c:v>7.5</c:v>
                      </c:pt>
                      <c:pt idx="2203">
                        <c:v>7.38</c:v>
                      </c:pt>
                      <c:pt idx="2204">
                        <c:v>7.2</c:v>
                      </c:pt>
                      <c:pt idx="2205">
                        <c:v>7.28</c:v>
                      </c:pt>
                      <c:pt idx="2206">
                        <c:v>7.12</c:v>
                      </c:pt>
                      <c:pt idx="2207">
                        <c:v>7.16</c:v>
                      </c:pt>
                      <c:pt idx="2208">
                        <c:v>7.5</c:v>
                      </c:pt>
                      <c:pt idx="2209">
                        <c:v>7.32</c:v>
                      </c:pt>
                      <c:pt idx="2210">
                        <c:v>7.32</c:v>
                      </c:pt>
                      <c:pt idx="2211">
                        <c:v>7.38</c:v>
                      </c:pt>
                      <c:pt idx="2212">
                        <c:v>7.42</c:v>
                      </c:pt>
                      <c:pt idx="2213">
                        <c:v>7.68</c:v>
                      </c:pt>
                      <c:pt idx="2214">
                        <c:v>7.98</c:v>
                      </c:pt>
                      <c:pt idx="2215">
                        <c:v>6.36</c:v>
                      </c:pt>
                      <c:pt idx="2216">
                        <c:v>6.34</c:v>
                      </c:pt>
                      <c:pt idx="2217">
                        <c:v>6.3</c:v>
                      </c:pt>
                      <c:pt idx="2218">
                        <c:v>7.22</c:v>
                      </c:pt>
                      <c:pt idx="2219">
                        <c:v>7.08</c:v>
                      </c:pt>
                      <c:pt idx="2220">
                        <c:v>7.1</c:v>
                      </c:pt>
                      <c:pt idx="2221">
                        <c:v>7.06</c:v>
                      </c:pt>
                      <c:pt idx="2222">
                        <c:v>7.24</c:v>
                      </c:pt>
                      <c:pt idx="2223">
                        <c:v>6.44</c:v>
                      </c:pt>
                      <c:pt idx="2224">
                        <c:v>6.36</c:v>
                      </c:pt>
                      <c:pt idx="2225">
                        <c:v>6.42</c:v>
                      </c:pt>
                      <c:pt idx="2226">
                        <c:v>6.34</c:v>
                      </c:pt>
                      <c:pt idx="2227">
                        <c:v>6.38</c:v>
                      </c:pt>
                      <c:pt idx="2228">
                        <c:v>6.52</c:v>
                      </c:pt>
                      <c:pt idx="2229">
                        <c:v>6.4</c:v>
                      </c:pt>
                      <c:pt idx="2230">
                        <c:v>6.32</c:v>
                      </c:pt>
                      <c:pt idx="2231">
                        <c:v>7.7</c:v>
                      </c:pt>
                      <c:pt idx="2232">
                        <c:v>7.4</c:v>
                      </c:pt>
                      <c:pt idx="2233">
                        <c:v>7.38</c:v>
                      </c:pt>
                      <c:pt idx="2234">
                        <c:v>7.34</c:v>
                      </c:pt>
                      <c:pt idx="2235">
                        <c:v>7.5</c:v>
                      </c:pt>
                      <c:pt idx="2236">
                        <c:v>6.16</c:v>
                      </c:pt>
                      <c:pt idx="2237">
                        <c:v>6.06</c:v>
                      </c:pt>
                      <c:pt idx="2238">
                        <c:v>7.2</c:v>
                      </c:pt>
                      <c:pt idx="2239">
                        <c:v>6.78</c:v>
                      </c:pt>
                      <c:pt idx="2240">
                        <c:v>7.04</c:v>
                      </c:pt>
                      <c:pt idx="2241">
                        <c:v>6.66</c:v>
                      </c:pt>
                      <c:pt idx="2242">
                        <c:v>6.76</c:v>
                      </c:pt>
                      <c:pt idx="2243">
                        <c:v>6.76</c:v>
                      </c:pt>
                      <c:pt idx="2244">
                        <c:v>6.98</c:v>
                      </c:pt>
                      <c:pt idx="2245">
                        <c:v>7.2</c:v>
                      </c:pt>
                      <c:pt idx="2246">
                        <c:v>4.92</c:v>
                      </c:pt>
                      <c:pt idx="2247">
                        <c:v>6.16</c:v>
                      </c:pt>
                      <c:pt idx="2248">
                        <c:v>6.28</c:v>
                      </c:pt>
                      <c:pt idx="2249">
                        <c:v>7.26</c:v>
                      </c:pt>
                      <c:pt idx="2250">
                        <c:v>6.92</c:v>
                      </c:pt>
                      <c:pt idx="2251">
                        <c:v>6.42</c:v>
                      </c:pt>
                      <c:pt idx="2252">
                        <c:v>6.4</c:v>
                      </c:pt>
                      <c:pt idx="2253">
                        <c:v>6.36</c:v>
                      </c:pt>
                      <c:pt idx="2254">
                        <c:v>7.3</c:v>
                      </c:pt>
                      <c:pt idx="2255">
                        <c:v>7.4</c:v>
                      </c:pt>
                      <c:pt idx="2256">
                        <c:v>7.68</c:v>
                      </c:pt>
                      <c:pt idx="2257">
                        <c:v>7.46</c:v>
                      </c:pt>
                      <c:pt idx="2258">
                        <c:v>7.28</c:v>
                      </c:pt>
                      <c:pt idx="2259">
                        <c:v>7.28</c:v>
                      </c:pt>
                      <c:pt idx="2260">
                        <c:v>7.28</c:v>
                      </c:pt>
                      <c:pt idx="2261">
                        <c:v>7.16</c:v>
                      </c:pt>
                      <c:pt idx="2262">
                        <c:v>7.24</c:v>
                      </c:pt>
                      <c:pt idx="2263">
                        <c:v>7.28</c:v>
                      </c:pt>
                      <c:pt idx="2264">
                        <c:v>6.96</c:v>
                      </c:pt>
                      <c:pt idx="2265">
                        <c:v>7.14</c:v>
                      </c:pt>
                      <c:pt idx="2266">
                        <c:v>7.16</c:v>
                      </c:pt>
                      <c:pt idx="2267">
                        <c:v>7.12</c:v>
                      </c:pt>
                      <c:pt idx="2268">
                        <c:v>6.16</c:v>
                      </c:pt>
                      <c:pt idx="2269">
                        <c:v>6.08</c:v>
                      </c:pt>
                      <c:pt idx="2270">
                        <c:v>6.12</c:v>
                      </c:pt>
                      <c:pt idx="2271">
                        <c:v>7.32</c:v>
                      </c:pt>
                      <c:pt idx="2272">
                        <c:v>7.24</c:v>
                      </c:pt>
                      <c:pt idx="2273">
                        <c:v>5.56</c:v>
                      </c:pt>
                      <c:pt idx="2274">
                        <c:v>6.15</c:v>
                      </c:pt>
                      <c:pt idx="2275">
                        <c:v>7.26</c:v>
                      </c:pt>
                      <c:pt idx="2276">
                        <c:v>6.17</c:v>
                      </c:pt>
                      <c:pt idx="2277">
                        <c:v>6.27</c:v>
                      </c:pt>
                      <c:pt idx="2278">
                        <c:v>7.3</c:v>
                      </c:pt>
                      <c:pt idx="2279">
                        <c:v>7.26</c:v>
                      </c:pt>
                      <c:pt idx="2280">
                        <c:v>6.26</c:v>
                      </c:pt>
                      <c:pt idx="2281">
                        <c:v>6.16</c:v>
                      </c:pt>
                      <c:pt idx="2282">
                        <c:v>6.22</c:v>
                      </c:pt>
                      <c:pt idx="2283">
                        <c:v>5.46</c:v>
                      </c:pt>
                      <c:pt idx="2284">
                        <c:v>6.36</c:v>
                      </c:pt>
                      <c:pt idx="2285">
                        <c:v>6.32</c:v>
                      </c:pt>
                      <c:pt idx="2286">
                        <c:v>6.08</c:v>
                      </c:pt>
                      <c:pt idx="2287">
                        <c:v>6</c:v>
                      </c:pt>
                      <c:pt idx="2288">
                        <c:v>6.16</c:v>
                      </c:pt>
                      <c:pt idx="2289">
                        <c:v>5.46</c:v>
                      </c:pt>
                      <c:pt idx="2290">
                        <c:v>6.1</c:v>
                      </c:pt>
                      <c:pt idx="2291">
                        <c:v>5.48</c:v>
                      </c:pt>
                      <c:pt idx="2292">
                        <c:v>5.5</c:v>
                      </c:pt>
                      <c:pt idx="2293">
                        <c:v>6.06</c:v>
                      </c:pt>
                      <c:pt idx="2294">
                        <c:v>5.52</c:v>
                      </c:pt>
                      <c:pt idx="2295">
                        <c:v>7.12</c:v>
                      </c:pt>
                      <c:pt idx="2296">
                        <c:v>7.2</c:v>
                      </c:pt>
                      <c:pt idx="2297">
                        <c:v>7.16</c:v>
                      </c:pt>
                      <c:pt idx="2298">
                        <c:v>7.16</c:v>
                      </c:pt>
                      <c:pt idx="2299">
                        <c:v>7.34</c:v>
                      </c:pt>
                      <c:pt idx="2300">
                        <c:v>6.22</c:v>
                      </c:pt>
                      <c:pt idx="2301">
                        <c:v>7.24</c:v>
                      </c:pt>
                      <c:pt idx="2302">
                        <c:v>7.18</c:v>
                      </c:pt>
                      <c:pt idx="2303">
                        <c:v>7.34</c:v>
                      </c:pt>
                      <c:pt idx="2304">
                        <c:v>7.38</c:v>
                      </c:pt>
                      <c:pt idx="2305">
                        <c:v>8.24</c:v>
                      </c:pt>
                      <c:pt idx="2306">
                        <c:v>7.54</c:v>
                      </c:pt>
                      <c:pt idx="2307">
                        <c:v>7.5</c:v>
                      </c:pt>
                      <c:pt idx="2308">
                        <c:v>6.42</c:v>
                      </c:pt>
                      <c:pt idx="2309">
                        <c:v>7.22</c:v>
                      </c:pt>
                      <c:pt idx="2310">
                        <c:v>7.24</c:v>
                      </c:pt>
                      <c:pt idx="2311">
                        <c:v>6.22</c:v>
                      </c:pt>
                      <c:pt idx="2312">
                        <c:v>7.02</c:v>
                      </c:pt>
                      <c:pt idx="2313">
                        <c:v>7.14</c:v>
                      </c:pt>
                      <c:pt idx="2314">
                        <c:v>7.18</c:v>
                      </c:pt>
                      <c:pt idx="2315">
                        <c:v>6.9</c:v>
                      </c:pt>
                      <c:pt idx="2316">
                        <c:v>6.98</c:v>
                      </c:pt>
                      <c:pt idx="2317">
                        <c:v>7.04</c:v>
                      </c:pt>
                      <c:pt idx="2318">
                        <c:v>7.02</c:v>
                      </c:pt>
                      <c:pt idx="2319">
                        <c:v>7.16</c:v>
                      </c:pt>
                      <c:pt idx="2320">
                        <c:v>6.92</c:v>
                      </c:pt>
                      <c:pt idx="2321">
                        <c:v>6.96</c:v>
                      </c:pt>
                      <c:pt idx="2322">
                        <c:v>6.94</c:v>
                      </c:pt>
                      <c:pt idx="2323">
                        <c:v>6.96</c:v>
                      </c:pt>
                      <c:pt idx="2324">
                        <c:v>7.06</c:v>
                      </c:pt>
                      <c:pt idx="2325">
                        <c:v>6.92</c:v>
                      </c:pt>
                      <c:pt idx="2326">
                        <c:v>7.08</c:v>
                      </c:pt>
                      <c:pt idx="2327">
                        <c:v>7.04</c:v>
                      </c:pt>
                      <c:pt idx="2328">
                        <c:v>7.24</c:v>
                      </c:pt>
                      <c:pt idx="2329">
                        <c:v>6.92</c:v>
                      </c:pt>
                      <c:pt idx="2330">
                        <c:v>6.48</c:v>
                      </c:pt>
                      <c:pt idx="2331">
                        <c:v>7.06</c:v>
                      </c:pt>
                      <c:pt idx="2332">
                        <c:v>6.9</c:v>
                      </c:pt>
                      <c:pt idx="2333">
                        <c:v>7</c:v>
                      </c:pt>
                      <c:pt idx="2334">
                        <c:v>7.04</c:v>
                      </c:pt>
                      <c:pt idx="2335">
                        <c:v>6.94</c:v>
                      </c:pt>
                      <c:pt idx="2336">
                        <c:v>7.18</c:v>
                      </c:pt>
                      <c:pt idx="2337">
                        <c:v>7.22</c:v>
                      </c:pt>
                      <c:pt idx="2338">
                        <c:v>7</c:v>
                      </c:pt>
                      <c:pt idx="2339">
                        <c:v>7.02</c:v>
                      </c:pt>
                      <c:pt idx="2340">
                        <c:v>7.02</c:v>
                      </c:pt>
                      <c:pt idx="2341">
                        <c:v>6.98</c:v>
                      </c:pt>
                      <c:pt idx="2342">
                        <c:v>7.14</c:v>
                      </c:pt>
                      <c:pt idx="2343">
                        <c:v>7.14</c:v>
                      </c:pt>
                      <c:pt idx="2344">
                        <c:v>7.06</c:v>
                      </c:pt>
                      <c:pt idx="2345">
                        <c:v>7.16</c:v>
                      </c:pt>
                      <c:pt idx="2346">
                        <c:v>7.18</c:v>
                      </c:pt>
                      <c:pt idx="2347">
                        <c:v>7.18</c:v>
                      </c:pt>
                      <c:pt idx="2348">
                        <c:v>7</c:v>
                      </c:pt>
                      <c:pt idx="2349">
                        <c:v>6.96</c:v>
                      </c:pt>
                      <c:pt idx="2350">
                        <c:v>7.06</c:v>
                      </c:pt>
                      <c:pt idx="2351">
                        <c:v>7.08</c:v>
                      </c:pt>
                      <c:pt idx="2352">
                        <c:v>7.42</c:v>
                      </c:pt>
                      <c:pt idx="2353">
                        <c:v>7.3</c:v>
                      </c:pt>
                      <c:pt idx="2354">
                        <c:v>7.2</c:v>
                      </c:pt>
                      <c:pt idx="2355">
                        <c:v>7.24</c:v>
                      </c:pt>
                      <c:pt idx="2356">
                        <c:v>7.2</c:v>
                      </c:pt>
                      <c:pt idx="2357">
                        <c:v>7.12</c:v>
                      </c:pt>
                      <c:pt idx="2358">
                        <c:v>7.24</c:v>
                      </c:pt>
                      <c:pt idx="2359">
                        <c:v>7.18</c:v>
                      </c:pt>
                      <c:pt idx="2360">
                        <c:v>7.28</c:v>
                      </c:pt>
                      <c:pt idx="2361">
                        <c:v>7.24</c:v>
                      </c:pt>
                      <c:pt idx="2362">
                        <c:v>7.1</c:v>
                      </c:pt>
                      <c:pt idx="2363">
                        <c:v>7.1</c:v>
                      </c:pt>
                      <c:pt idx="2364">
                        <c:v>7.12</c:v>
                      </c:pt>
                      <c:pt idx="2365">
                        <c:v>7.16</c:v>
                      </c:pt>
                      <c:pt idx="2366">
                        <c:v>7.16</c:v>
                      </c:pt>
                      <c:pt idx="2367">
                        <c:v>7.8</c:v>
                      </c:pt>
                      <c:pt idx="2368">
                        <c:v>7.16</c:v>
                      </c:pt>
                      <c:pt idx="2369">
                        <c:v>7.12</c:v>
                      </c:pt>
                      <c:pt idx="2370">
                        <c:v>7.2</c:v>
                      </c:pt>
                      <c:pt idx="2371">
                        <c:v>7.1</c:v>
                      </c:pt>
                      <c:pt idx="2372">
                        <c:v>7.02</c:v>
                      </c:pt>
                      <c:pt idx="2373">
                        <c:v>7.02</c:v>
                      </c:pt>
                      <c:pt idx="2374">
                        <c:v>7.04</c:v>
                      </c:pt>
                      <c:pt idx="2375">
                        <c:v>6.98</c:v>
                      </c:pt>
                      <c:pt idx="2376">
                        <c:v>7.28</c:v>
                      </c:pt>
                      <c:pt idx="2377">
                        <c:v>7.12</c:v>
                      </c:pt>
                      <c:pt idx="2378">
                        <c:v>7.12</c:v>
                      </c:pt>
                      <c:pt idx="2379">
                        <c:v>7.16</c:v>
                      </c:pt>
                      <c:pt idx="2380">
                        <c:v>6.94</c:v>
                      </c:pt>
                      <c:pt idx="2381">
                        <c:v>6.96</c:v>
                      </c:pt>
                      <c:pt idx="2382">
                        <c:v>7.04</c:v>
                      </c:pt>
                      <c:pt idx="2383">
                        <c:v>7.12</c:v>
                      </c:pt>
                      <c:pt idx="2384">
                        <c:v>7.16</c:v>
                      </c:pt>
                      <c:pt idx="2385">
                        <c:v>7.12</c:v>
                      </c:pt>
                      <c:pt idx="2386">
                        <c:v>7.14</c:v>
                      </c:pt>
                      <c:pt idx="2387">
                        <c:v>7.12</c:v>
                      </c:pt>
                      <c:pt idx="2388">
                        <c:v>7.1</c:v>
                      </c:pt>
                      <c:pt idx="2389">
                        <c:v>7.04</c:v>
                      </c:pt>
                      <c:pt idx="2390">
                        <c:v>7.04</c:v>
                      </c:pt>
                      <c:pt idx="2391">
                        <c:v>7.12</c:v>
                      </c:pt>
                      <c:pt idx="2392">
                        <c:v>7.2</c:v>
                      </c:pt>
                      <c:pt idx="2393">
                        <c:v>7.18</c:v>
                      </c:pt>
                      <c:pt idx="2394">
                        <c:v>7.2</c:v>
                      </c:pt>
                      <c:pt idx="2395">
                        <c:v>7.08</c:v>
                      </c:pt>
                      <c:pt idx="2396">
                        <c:v>7.02</c:v>
                      </c:pt>
                      <c:pt idx="2397">
                        <c:v>7.02</c:v>
                      </c:pt>
                      <c:pt idx="2398">
                        <c:v>7.12</c:v>
                      </c:pt>
                      <c:pt idx="2399">
                        <c:v>7.1</c:v>
                      </c:pt>
                      <c:pt idx="2400">
                        <c:v>7.3</c:v>
                      </c:pt>
                      <c:pt idx="2401">
                        <c:v>7.22</c:v>
                      </c:pt>
                      <c:pt idx="2402">
                        <c:v>7.18</c:v>
                      </c:pt>
                      <c:pt idx="2403">
                        <c:v>7.28</c:v>
                      </c:pt>
                      <c:pt idx="2404">
                        <c:v>7.12</c:v>
                      </c:pt>
                      <c:pt idx="2405">
                        <c:v>7.18</c:v>
                      </c:pt>
                      <c:pt idx="2406">
                        <c:v>6.88</c:v>
                      </c:pt>
                      <c:pt idx="2407">
                        <c:v>6.7</c:v>
                      </c:pt>
                      <c:pt idx="2408">
                        <c:v>7.04</c:v>
                      </c:pt>
                      <c:pt idx="2409">
                        <c:v>7.12</c:v>
                      </c:pt>
                      <c:pt idx="2410">
                        <c:v>7.2</c:v>
                      </c:pt>
                      <c:pt idx="2411">
                        <c:v>6.7</c:v>
                      </c:pt>
                      <c:pt idx="2412">
                        <c:v>6.96</c:v>
                      </c:pt>
                      <c:pt idx="2413">
                        <c:v>7.04</c:v>
                      </c:pt>
                      <c:pt idx="2414">
                        <c:v>6.04</c:v>
                      </c:pt>
                      <c:pt idx="2415">
                        <c:v>6.76</c:v>
                      </c:pt>
                      <c:pt idx="2416">
                        <c:v>6.22</c:v>
                      </c:pt>
                      <c:pt idx="2417">
                        <c:v>7.14</c:v>
                      </c:pt>
                      <c:pt idx="2418">
                        <c:v>6.08</c:v>
                      </c:pt>
                      <c:pt idx="2419">
                        <c:v>6.76</c:v>
                      </c:pt>
                      <c:pt idx="2420">
                        <c:v>6.84</c:v>
                      </c:pt>
                      <c:pt idx="2421">
                        <c:v>6.64</c:v>
                      </c:pt>
                      <c:pt idx="2422">
                        <c:v>6.84</c:v>
                      </c:pt>
                      <c:pt idx="2423">
                        <c:v>6.6</c:v>
                      </c:pt>
                      <c:pt idx="2424">
                        <c:v>6</c:v>
                      </c:pt>
                      <c:pt idx="2425">
                        <c:v>6.76</c:v>
                      </c:pt>
                      <c:pt idx="2426">
                        <c:v>6.82</c:v>
                      </c:pt>
                      <c:pt idx="2427">
                        <c:v>6.82</c:v>
                      </c:pt>
                      <c:pt idx="2428">
                        <c:v>6.86</c:v>
                      </c:pt>
                      <c:pt idx="2429">
                        <c:v>6.8</c:v>
                      </c:pt>
                      <c:pt idx="2430">
                        <c:v>6.88</c:v>
                      </c:pt>
                      <c:pt idx="2431">
                        <c:v>6.9</c:v>
                      </c:pt>
                      <c:pt idx="2432">
                        <c:v>6.74</c:v>
                      </c:pt>
                      <c:pt idx="2433">
                        <c:v>6.86</c:v>
                      </c:pt>
                      <c:pt idx="2434">
                        <c:v>6.68</c:v>
                      </c:pt>
                      <c:pt idx="2435">
                        <c:v>6.72</c:v>
                      </c:pt>
                      <c:pt idx="2436">
                        <c:v>6.62</c:v>
                      </c:pt>
                      <c:pt idx="2437">
                        <c:v>6.64</c:v>
                      </c:pt>
                      <c:pt idx="2438">
                        <c:v>6.78</c:v>
                      </c:pt>
                      <c:pt idx="2439">
                        <c:v>6.72</c:v>
                      </c:pt>
                      <c:pt idx="2440">
                        <c:v>6.8</c:v>
                      </c:pt>
                      <c:pt idx="2441">
                        <c:v>7.18</c:v>
                      </c:pt>
                      <c:pt idx="2442">
                        <c:v>7.24</c:v>
                      </c:pt>
                      <c:pt idx="2443">
                        <c:v>6.9</c:v>
                      </c:pt>
                      <c:pt idx="2444">
                        <c:v>6.82</c:v>
                      </c:pt>
                      <c:pt idx="2445">
                        <c:v>7.02</c:v>
                      </c:pt>
                      <c:pt idx="2446">
                        <c:v>7.04</c:v>
                      </c:pt>
                      <c:pt idx="2447">
                        <c:v>7.7</c:v>
                      </c:pt>
                      <c:pt idx="2448">
                        <c:v>6.56</c:v>
                      </c:pt>
                      <c:pt idx="2449">
                        <c:v>6.7</c:v>
                      </c:pt>
                      <c:pt idx="2450">
                        <c:v>6.82</c:v>
                      </c:pt>
                      <c:pt idx="2451">
                        <c:v>6.68</c:v>
                      </c:pt>
                      <c:pt idx="2452">
                        <c:v>6.56</c:v>
                      </c:pt>
                      <c:pt idx="2453">
                        <c:v>6.66</c:v>
                      </c:pt>
                      <c:pt idx="2454">
                        <c:v>6.78</c:v>
                      </c:pt>
                      <c:pt idx="2455">
                        <c:v>6.84</c:v>
                      </c:pt>
                      <c:pt idx="2456">
                        <c:v>6.82</c:v>
                      </c:pt>
                      <c:pt idx="2457">
                        <c:v>6.82</c:v>
                      </c:pt>
                      <c:pt idx="2458">
                        <c:v>6.9</c:v>
                      </c:pt>
                      <c:pt idx="2459">
                        <c:v>7</c:v>
                      </c:pt>
                      <c:pt idx="2460">
                        <c:v>7.02</c:v>
                      </c:pt>
                      <c:pt idx="2461">
                        <c:v>7.04</c:v>
                      </c:pt>
                      <c:pt idx="2462">
                        <c:v>7.04</c:v>
                      </c:pt>
                      <c:pt idx="2463">
                        <c:v>7</c:v>
                      </c:pt>
                      <c:pt idx="2464">
                        <c:v>6.98</c:v>
                      </c:pt>
                      <c:pt idx="2465">
                        <c:v>6.8</c:v>
                      </c:pt>
                      <c:pt idx="2466">
                        <c:v>6.88</c:v>
                      </c:pt>
                      <c:pt idx="2467">
                        <c:v>6.86</c:v>
                      </c:pt>
                      <c:pt idx="2468">
                        <c:v>6.98</c:v>
                      </c:pt>
                      <c:pt idx="2469">
                        <c:v>6.9</c:v>
                      </c:pt>
                      <c:pt idx="2470">
                        <c:v>6.78</c:v>
                      </c:pt>
                      <c:pt idx="2471">
                        <c:v>6.86</c:v>
                      </c:pt>
                      <c:pt idx="2472">
                        <c:v>6.84</c:v>
                      </c:pt>
                      <c:pt idx="2473">
                        <c:v>6.7</c:v>
                      </c:pt>
                      <c:pt idx="2474">
                        <c:v>6.84</c:v>
                      </c:pt>
                      <c:pt idx="2475">
                        <c:v>7.9</c:v>
                      </c:pt>
                      <c:pt idx="2476">
                        <c:v>6.66</c:v>
                      </c:pt>
                      <c:pt idx="2477">
                        <c:v>6.86</c:v>
                      </c:pt>
                      <c:pt idx="2478">
                        <c:v>6.68</c:v>
                      </c:pt>
                      <c:pt idx="2479">
                        <c:v>6.54</c:v>
                      </c:pt>
                      <c:pt idx="2480">
                        <c:v>6.88</c:v>
                      </c:pt>
                      <c:pt idx="2481">
                        <c:v>6.74</c:v>
                      </c:pt>
                      <c:pt idx="2482">
                        <c:v>6.68</c:v>
                      </c:pt>
                      <c:pt idx="2483">
                        <c:v>6.84</c:v>
                      </c:pt>
                      <c:pt idx="2484">
                        <c:v>6.68</c:v>
                      </c:pt>
                      <c:pt idx="2485">
                        <c:v>6.66</c:v>
                      </c:pt>
                      <c:pt idx="2486">
                        <c:v>6.64</c:v>
                      </c:pt>
                      <c:pt idx="2487">
                        <c:v>6.8</c:v>
                      </c:pt>
                      <c:pt idx="2488">
                        <c:v>6.92</c:v>
                      </c:pt>
                      <c:pt idx="2489">
                        <c:v>6.94</c:v>
                      </c:pt>
                      <c:pt idx="2490">
                        <c:v>6.88</c:v>
                      </c:pt>
                      <c:pt idx="2491">
                        <c:v>6.98</c:v>
                      </c:pt>
                      <c:pt idx="2492">
                        <c:v>6.88</c:v>
                      </c:pt>
                      <c:pt idx="2493">
                        <c:v>7.12</c:v>
                      </c:pt>
                      <c:pt idx="2494">
                        <c:v>7.04</c:v>
                      </c:pt>
                      <c:pt idx="2495">
                        <c:v>7</c:v>
                      </c:pt>
                      <c:pt idx="2496">
                        <c:v>8.76</c:v>
                      </c:pt>
                      <c:pt idx="2497">
                        <c:v>8.58</c:v>
                      </c:pt>
                      <c:pt idx="2498">
                        <c:v>7.24</c:v>
                      </c:pt>
                      <c:pt idx="2499">
                        <c:v>6.84</c:v>
                      </c:pt>
                      <c:pt idx="2500">
                        <c:v>6.84</c:v>
                      </c:pt>
                      <c:pt idx="2501">
                        <c:v>6.68</c:v>
                      </c:pt>
                      <c:pt idx="2502">
                        <c:v>7.08</c:v>
                      </c:pt>
                      <c:pt idx="2503">
                        <c:v>7.08</c:v>
                      </c:pt>
                      <c:pt idx="2504">
                        <c:v>7.18</c:v>
                      </c:pt>
                      <c:pt idx="2505">
                        <c:v>7.14</c:v>
                      </c:pt>
                      <c:pt idx="2506">
                        <c:v>7.16</c:v>
                      </c:pt>
                      <c:pt idx="2507">
                        <c:v>6.64</c:v>
                      </c:pt>
                      <c:pt idx="2508">
                        <c:v>6.96</c:v>
                      </c:pt>
                      <c:pt idx="2509">
                        <c:v>7.14</c:v>
                      </c:pt>
                      <c:pt idx="2510">
                        <c:v>6.88</c:v>
                      </c:pt>
                      <c:pt idx="2511">
                        <c:v>7.02</c:v>
                      </c:pt>
                      <c:pt idx="2512">
                        <c:v>7.08</c:v>
                      </c:pt>
                      <c:pt idx="2513">
                        <c:v>6.88</c:v>
                      </c:pt>
                      <c:pt idx="2514">
                        <c:v>7.08</c:v>
                      </c:pt>
                      <c:pt idx="2515">
                        <c:v>7.08</c:v>
                      </c:pt>
                      <c:pt idx="2516">
                        <c:v>7.16</c:v>
                      </c:pt>
                      <c:pt idx="2517">
                        <c:v>7.22</c:v>
                      </c:pt>
                      <c:pt idx="2518">
                        <c:v>7.12</c:v>
                      </c:pt>
                      <c:pt idx="2519">
                        <c:v>6.98</c:v>
                      </c:pt>
                      <c:pt idx="2520">
                        <c:v>7.04</c:v>
                      </c:pt>
                      <c:pt idx="2521">
                        <c:v>7.06</c:v>
                      </c:pt>
                      <c:pt idx="2522">
                        <c:v>6.8</c:v>
                      </c:pt>
                      <c:pt idx="2523">
                        <c:v>6.84</c:v>
                      </c:pt>
                      <c:pt idx="2524">
                        <c:v>7.1</c:v>
                      </c:pt>
                      <c:pt idx="2525">
                        <c:v>7.04</c:v>
                      </c:pt>
                      <c:pt idx="2526">
                        <c:v>7.06</c:v>
                      </c:pt>
                      <c:pt idx="2527">
                        <c:v>6.68</c:v>
                      </c:pt>
                      <c:pt idx="2528">
                        <c:v>6.66</c:v>
                      </c:pt>
                      <c:pt idx="2529">
                        <c:v>7.12</c:v>
                      </c:pt>
                      <c:pt idx="2530">
                        <c:v>6.8</c:v>
                      </c:pt>
                      <c:pt idx="2531">
                        <c:v>7.22</c:v>
                      </c:pt>
                      <c:pt idx="2532">
                        <c:v>7.1</c:v>
                      </c:pt>
                      <c:pt idx="2533">
                        <c:v>7.2</c:v>
                      </c:pt>
                      <c:pt idx="2534">
                        <c:v>7.14</c:v>
                      </c:pt>
                      <c:pt idx="2535">
                        <c:v>7.4</c:v>
                      </c:pt>
                      <c:pt idx="2536">
                        <c:v>7.18</c:v>
                      </c:pt>
                      <c:pt idx="2537">
                        <c:v>7.2</c:v>
                      </c:pt>
                      <c:pt idx="2538">
                        <c:v>7.14</c:v>
                      </c:pt>
                      <c:pt idx="2539">
                        <c:v>7.34</c:v>
                      </c:pt>
                      <c:pt idx="2540">
                        <c:v>7.18</c:v>
                      </c:pt>
                      <c:pt idx="2541">
                        <c:v>7.18</c:v>
                      </c:pt>
                      <c:pt idx="2542">
                        <c:v>6.96</c:v>
                      </c:pt>
                      <c:pt idx="2543">
                        <c:v>6.96</c:v>
                      </c:pt>
                      <c:pt idx="2544">
                        <c:v>7.26</c:v>
                      </c:pt>
                      <c:pt idx="2545">
                        <c:v>7.16</c:v>
                      </c:pt>
                      <c:pt idx="2546">
                        <c:v>7.24</c:v>
                      </c:pt>
                      <c:pt idx="2547">
                        <c:v>7.08</c:v>
                      </c:pt>
                      <c:pt idx="2548">
                        <c:v>6.92</c:v>
                      </c:pt>
                      <c:pt idx="2549">
                        <c:v>7.1</c:v>
                      </c:pt>
                      <c:pt idx="2550">
                        <c:v>7.02</c:v>
                      </c:pt>
                      <c:pt idx="2551">
                        <c:v>7.2</c:v>
                      </c:pt>
                      <c:pt idx="2552">
                        <c:v>7.22</c:v>
                      </c:pt>
                      <c:pt idx="2553">
                        <c:v>7.26</c:v>
                      </c:pt>
                      <c:pt idx="2554">
                        <c:v>7.32</c:v>
                      </c:pt>
                      <c:pt idx="2555">
                        <c:v>7.24</c:v>
                      </c:pt>
                      <c:pt idx="2556">
                        <c:v>7.18</c:v>
                      </c:pt>
                      <c:pt idx="2557">
                        <c:v>7.31</c:v>
                      </c:pt>
                      <c:pt idx="2558">
                        <c:v>6.98</c:v>
                      </c:pt>
                      <c:pt idx="2559">
                        <c:v>6.92</c:v>
                      </c:pt>
                      <c:pt idx="2560">
                        <c:v>6.94</c:v>
                      </c:pt>
                      <c:pt idx="2561">
                        <c:v>7.12</c:v>
                      </c:pt>
                      <c:pt idx="2562">
                        <c:v>7.12</c:v>
                      </c:pt>
                      <c:pt idx="2563">
                        <c:v>7.1</c:v>
                      </c:pt>
                      <c:pt idx="2564">
                        <c:v>7.06</c:v>
                      </c:pt>
                      <c:pt idx="2565">
                        <c:v>7.08</c:v>
                      </c:pt>
                      <c:pt idx="2566">
                        <c:v>7.12</c:v>
                      </c:pt>
                      <c:pt idx="2567">
                        <c:v>7.02</c:v>
                      </c:pt>
                      <c:pt idx="2568">
                        <c:v>7.3</c:v>
                      </c:pt>
                      <c:pt idx="2569">
                        <c:v>7.1</c:v>
                      </c:pt>
                      <c:pt idx="2570">
                        <c:v>7.24</c:v>
                      </c:pt>
                      <c:pt idx="2571">
                        <c:v>6.76</c:v>
                      </c:pt>
                      <c:pt idx="2572">
                        <c:v>6.8</c:v>
                      </c:pt>
                      <c:pt idx="2573">
                        <c:v>6.76</c:v>
                      </c:pt>
                      <c:pt idx="2574">
                        <c:v>6.62</c:v>
                      </c:pt>
                      <c:pt idx="2575">
                        <c:v>6.76</c:v>
                      </c:pt>
                      <c:pt idx="2576">
                        <c:v>7.06</c:v>
                      </c:pt>
                      <c:pt idx="2577">
                        <c:v>7.12</c:v>
                      </c:pt>
                      <c:pt idx="2578">
                        <c:v>7.12</c:v>
                      </c:pt>
                      <c:pt idx="2579">
                        <c:v>7.14</c:v>
                      </c:pt>
                      <c:pt idx="2580">
                        <c:v>7.18</c:v>
                      </c:pt>
                      <c:pt idx="2581">
                        <c:v>6.76</c:v>
                      </c:pt>
                      <c:pt idx="2582">
                        <c:v>6.88</c:v>
                      </c:pt>
                      <c:pt idx="2583">
                        <c:v>6.86</c:v>
                      </c:pt>
                      <c:pt idx="2584">
                        <c:v>6.94</c:v>
                      </c:pt>
                      <c:pt idx="2585">
                        <c:v>6.96</c:v>
                      </c:pt>
                      <c:pt idx="2586">
                        <c:v>6.9</c:v>
                      </c:pt>
                      <c:pt idx="2587">
                        <c:v>6.94</c:v>
                      </c:pt>
                      <c:pt idx="2588">
                        <c:v>6.88</c:v>
                      </c:pt>
                      <c:pt idx="2589">
                        <c:v>6.88</c:v>
                      </c:pt>
                      <c:pt idx="2590">
                        <c:v>6.8</c:v>
                      </c:pt>
                      <c:pt idx="2591">
                        <c:v>6.76</c:v>
                      </c:pt>
                      <c:pt idx="2592">
                        <c:v>7.62</c:v>
                      </c:pt>
                      <c:pt idx="2593">
                        <c:v>6.08</c:v>
                      </c:pt>
                      <c:pt idx="2594">
                        <c:v>7.52</c:v>
                      </c:pt>
                      <c:pt idx="2595">
                        <c:v>6.94</c:v>
                      </c:pt>
                      <c:pt idx="2596">
                        <c:v>6.96</c:v>
                      </c:pt>
                      <c:pt idx="2597">
                        <c:v>8.92</c:v>
                      </c:pt>
                      <c:pt idx="2598">
                        <c:v>6.96</c:v>
                      </c:pt>
                      <c:pt idx="2599">
                        <c:v>8.6</c:v>
                      </c:pt>
                      <c:pt idx="2600">
                        <c:v>8.1199999999999992</c:v>
                      </c:pt>
                      <c:pt idx="2601">
                        <c:v>7.34</c:v>
                      </c:pt>
                      <c:pt idx="2602">
                        <c:v>7.26</c:v>
                      </c:pt>
                      <c:pt idx="2603">
                        <c:v>7.28</c:v>
                      </c:pt>
                      <c:pt idx="2604">
                        <c:v>7.1</c:v>
                      </c:pt>
                      <c:pt idx="2605">
                        <c:v>7.16</c:v>
                      </c:pt>
                      <c:pt idx="2606">
                        <c:v>7.16</c:v>
                      </c:pt>
                      <c:pt idx="2607">
                        <c:v>7.18</c:v>
                      </c:pt>
                      <c:pt idx="2608">
                        <c:v>7.14</c:v>
                      </c:pt>
                      <c:pt idx="2609">
                        <c:v>7.22</c:v>
                      </c:pt>
                      <c:pt idx="2610">
                        <c:v>7.26</c:v>
                      </c:pt>
                      <c:pt idx="2611">
                        <c:v>7.08</c:v>
                      </c:pt>
                      <c:pt idx="2612">
                        <c:v>7.24</c:v>
                      </c:pt>
                      <c:pt idx="2613">
                        <c:v>7.16</c:v>
                      </c:pt>
                      <c:pt idx="2614">
                        <c:v>7.26</c:v>
                      </c:pt>
                      <c:pt idx="2615">
                        <c:v>7.18</c:v>
                      </c:pt>
                      <c:pt idx="2616">
                        <c:v>7.36</c:v>
                      </c:pt>
                      <c:pt idx="2617">
                        <c:v>7.46</c:v>
                      </c:pt>
                      <c:pt idx="2618">
                        <c:v>7.4</c:v>
                      </c:pt>
                      <c:pt idx="2619">
                        <c:v>8.06</c:v>
                      </c:pt>
                      <c:pt idx="2620">
                        <c:v>8.0399999999999991</c:v>
                      </c:pt>
                      <c:pt idx="2621">
                        <c:v>7.4</c:v>
                      </c:pt>
                      <c:pt idx="2622">
                        <c:v>8.3000000000000007</c:v>
                      </c:pt>
                      <c:pt idx="2623">
                        <c:v>7.14</c:v>
                      </c:pt>
                      <c:pt idx="2624">
                        <c:v>8.6</c:v>
                      </c:pt>
                      <c:pt idx="2625">
                        <c:v>7.16</c:v>
                      </c:pt>
                      <c:pt idx="2626">
                        <c:v>7.14</c:v>
                      </c:pt>
                      <c:pt idx="2627">
                        <c:v>7.2</c:v>
                      </c:pt>
                      <c:pt idx="2628">
                        <c:v>7.24</c:v>
                      </c:pt>
                      <c:pt idx="2629">
                        <c:v>7.98</c:v>
                      </c:pt>
                      <c:pt idx="2630">
                        <c:v>7.3</c:v>
                      </c:pt>
                      <c:pt idx="2631">
                        <c:v>7.38</c:v>
                      </c:pt>
                      <c:pt idx="2632">
                        <c:v>7.48</c:v>
                      </c:pt>
                      <c:pt idx="2633">
                        <c:v>7.96</c:v>
                      </c:pt>
                      <c:pt idx="2634">
                        <c:v>7.24</c:v>
                      </c:pt>
                      <c:pt idx="2635">
                        <c:v>7.3</c:v>
                      </c:pt>
                      <c:pt idx="2636">
                        <c:v>7.3</c:v>
                      </c:pt>
                      <c:pt idx="2637">
                        <c:v>6.62</c:v>
                      </c:pt>
                      <c:pt idx="2638">
                        <c:v>6.92</c:v>
                      </c:pt>
                      <c:pt idx="2639">
                        <c:v>6.8</c:v>
                      </c:pt>
                      <c:pt idx="2640">
                        <c:v>7.46</c:v>
                      </c:pt>
                      <c:pt idx="2641">
                        <c:v>7.3</c:v>
                      </c:pt>
                      <c:pt idx="2642">
                        <c:v>7.66</c:v>
                      </c:pt>
                      <c:pt idx="2643">
                        <c:v>7.2</c:v>
                      </c:pt>
                      <c:pt idx="2644">
                        <c:v>7.32</c:v>
                      </c:pt>
                      <c:pt idx="2645">
                        <c:v>6.32</c:v>
                      </c:pt>
                      <c:pt idx="2646">
                        <c:v>7.12</c:v>
                      </c:pt>
                      <c:pt idx="2647">
                        <c:v>7.24</c:v>
                      </c:pt>
                      <c:pt idx="2648">
                        <c:v>7.14</c:v>
                      </c:pt>
                      <c:pt idx="2649">
                        <c:v>7.16</c:v>
                      </c:pt>
                      <c:pt idx="2650">
                        <c:v>7.16</c:v>
                      </c:pt>
                      <c:pt idx="2651">
                        <c:v>4.88</c:v>
                      </c:pt>
                      <c:pt idx="2652">
                        <c:v>7.14</c:v>
                      </c:pt>
                      <c:pt idx="2653">
                        <c:v>7.22</c:v>
                      </c:pt>
                      <c:pt idx="2654">
                        <c:v>6.6</c:v>
                      </c:pt>
                      <c:pt idx="2655">
                        <c:v>7.82</c:v>
                      </c:pt>
                      <c:pt idx="2656">
                        <c:v>7.18</c:v>
                      </c:pt>
                      <c:pt idx="2657">
                        <c:v>7.2</c:v>
                      </c:pt>
                      <c:pt idx="2658">
                        <c:v>7.8</c:v>
                      </c:pt>
                      <c:pt idx="2659">
                        <c:v>7.24</c:v>
                      </c:pt>
                      <c:pt idx="2660">
                        <c:v>7.28</c:v>
                      </c:pt>
                      <c:pt idx="2661">
                        <c:v>7.4</c:v>
                      </c:pt>
                      <c:pt idx="2662">
                        <c:v>7.98</c:v>
                      </c:pt>
                      <c:pt idx="2663">
                        <c:v>8</c:v>
                      </c:pt>
                      <c:pt idx="2664">
                        <c:v>8.08</c:v>
                      </c:pt>
                      <c:pt idx="2665">
                        <c:v>8.84</c:v>
                      </c:pt>
                      <c:pt idx="2666">
                        <c:v>7.24</c:v>
                      </c:pt>
                      <c:pt idx="2667">
                        <c:v>7.04</c:v>
                      </c:pt>
                      <c:pt idx="2668">
                        <c:v>7.16</c:v>
                      </c:pt>
                      <c:pt idx="2669">
                        <c:v>7.8</c:v>
                      </c:pt>
                      <c:pt idx="2670">
                        <c:v>10.16</c:v>
                      </c:pt>
                      <c:pt idx="2671">
                        <c:v>8.74</c:v>
                      </c:pt>
                      <c:pt idx="2672">
                        <c:v>8.76</c:v>
                      </c:pt>
                      <c:pt idx="2673">
                        <c:v>8.02</c:v>
                      </c:pt>
                      <c:pt idx="2674">
                        <c:v>8.74</c:v>
                      </c:pt>
                      <c:pt idx="2675">
                        <c:v>7.1</c:v>
                      </c:pt>
                      <c:pt idx="2676">
                        <c:v>6.14</c:v>
                      </c:pt>
                      <c:pt idx="2677">
                        <c:v>7.52</c:v>
                      </c:pt>
                      <c:pt idx="2678">
                        <c:v>7.72</c:v>
                      </c:pt>
                      <c:pt idx="2679">
                        <c:v>7.72</c:v>
                      </c:pt>
                      <c:pt idx="2680">
                        <c:v>7.3</c:v>
                      </c:pt>
                      <c:pt idx="2681">
                        <c:v>7.68</c:v>
                      </c:pt>
                      <c:pt idx="2682">
                        <c:v>6.06</c:v>
                      </c:pt>
                      <c:pt idx="2683">
                        <c:v>6.86</c:v>
                      </c:pt>
                      <c:pt idx="2684">
                        <c:v>6.98</c:v>
                      </c:pt>
                      <c:pt idx="2685">
                        <c:v>7.18</c:v>
                      </c:pt>
                      <c:pt idx="2686">
                        <c:v>8.0399999999999991</c:v>
                      </c:pt>
                      <c:pt idx="2687">
                        <c:v>7.94</c:v>
                      </c:pt>
                      <c:pt idx="2688">
                        <c:v>9.16</c:v>
                      </c:pt>
                      <c:pt idx="2689">
                        <c:v>8.9600000000000009</c:v>
                      </c:pt>
                      <c:pt idx="2690">
                        <c:v>8.98</c:v>
                      </c:pt>
                      <c:pt idx="2691">
                        <c:v>7.24</c:v>
                      </c:pt>
                      <c:pt idx="2692">
                        <c:v>7.3</c:v>
                      </c:pt>
                      <c:pt idx="2693">
                        <c:v>7.1</c:v>
                      </c:pt>
                      <c:pt idx="2694">
                        <c:v>7.26</c:v>
                      </c:pt>
                      <c:pt idx="2695">
                        <c:v>7.22</c:v>
                      </c:pt>
                      <c:pt idx="2696">
                        <c:v>7.3</c:v>
                      </c:pt>
                      <c:pt idx="2697">
                        <c:v>7.24</c:v>
                      </c:pt>
                      <c:pt idx="2698">
                        <c:v>7.38</c:v>
                      </c:pt>
                      <c:pt idx="2699">
                        <c:v>7.36</c:v>
                      </c:pt>
                      <c:pt idx="2700">
                        <c:v>7.4</c:v>
                      </c:pt>
                      <c:pt idx="2701">
                        <c:v>7.24</c:v>
                      </c:pt>
                      <c:pt idx="2702">
                        <c:v>7.12</c:v>
                      </c:pt>
                      <c:pt idx="2703">
                        <c:v>7.12</c:v>
                      </c:pt>
                      <c:pt idx="2704">
                        <c:v>7.86</c:v>
                      </c:pt>
                      <c:pt idx="2705">
                        <c:v>7.08</c:v>
                      </c:pt>
                      <c:pt idx="2706">
                        <c:v>7.22</c:v>
                      </c:pt>
                      <c:pt idx="2707">
                        <c:v>7.12</c:v>
                      </c:pt>
                      <c:pt idx="2708">
                        <c:v>7.4</c:v>
                      </c:pt>
                      <c:pt idx="2709">
                        <c:v>7.3</c:v>
                      </c:pt>
                      <c:pt idx="2710">
                        <c:v>7.5</c:v>
                      </c:pt>
                      <c:pt idx="2711">
                        <c:v>7.56</c:v>
                      </c:pt>
                      <c:pt idx="2712">
                        <c:v>7.52</c:v>
                      </c:pt>
                      <c:pt idx="2713">
                        <c:v>8.1199999999999992</c:v>
                      </c:pt>
                      <c:pt idx="2714">
                        <c:v>7.28</c:v>
                      </c:pt>
                      <c:pt idx="2715">
                        <c:v>7.84</c:v>
                      </c:pt>
                      <c:pt idx="2716">
                        <c:v>7.9</c:v>
                      </c:pt>
                      <c:pt idx="2717">
                        <c:v>5.94</c:v>
                      </c:pt>
                      <c:pt idx="2718">
                        <c:v>7.22</c:v>
                      </c:pt>
                      <c:pt idx="2719">
                        <c:v>6.76</c:v>
                      </c:pt>
                      <c:pt idx="2720">
                        <c:v>7.8</c:v>
                      </c:pt>
                      <c:pt idx="2721">
                        <c:v>7.1</c:v>
                      </c:pt>
                      <c:pt idx="2722">
                        <c:v>7.16</c:v>
                      </c:pt>
                      <c:pt idx="2723">
                        <c:v>7.2</c:v>
                      </c:pt>
                      <c:pt idx="2724">
                        <c:v>6.68</c:v>
                      </c:pt>
                      <c:pt idx="2725">
                        <c:v>7.2</c:v>
                      </c:pt>
                      <c:pt idx="2726">
                        <c:v>7.98</c:v>
                      </c:pt>
                      <c:pt idx="2727">
                        <c:v>7.84</c:v>
                      </c:pt>
                      <c:pt idx="2728">
                        <c:v>7.32</c:v>
                      </c:pt>
                      <c:pt idx="2729">
                        <c:v>6.76</c:v>
                      </c:pt>
                      <c:pt idx="2730">
                        <c:v>7.88</c:v>
                      </c:pt>
                      <c:pt idx="2731">
                        <c:v>7.22</c:v>
                      </c:pt>
                      <c:pt idx="2732">
                        <c:v>8.08</c:v>
                      </c:pt>
                      <c:pt idx="2733">
                        <c:v>7.22</c:v>
                      </c:pt>
                      <c:pt idx="2734">
                        <c:v>7.3</c:v>
                      </c:pt>
                      <c:pt idx="2735">
                        <c:v>7.88</c:v>
                      </c:pt>
                      <c:pt idx="2736">
                        <c:v>8.14</c:v>
                      </c:pt>
                      <c:pt idx="2737">
                        <c:v>7.46</c:v>
                      </c:pt>
                      <c:pt idx="2738">
                        <c:v>7.32</c:v>
                      </c:pt>
                      <c:pt idx="2739">
                        <c:v>7.3</c:v>
                      </c:pt>
                      <c:pt idx="2740">
                        <c:v>7.32</c:v>
                      </c:pt>
                      <c:pt idx="2741">
                        <c:v>7.26</c:v>
                      </c:pt>
                      <c:pt idx="2742">
                        <c:v>7.36</c:v>
                      </c:pt>
                      <c:pt idx="2743">
                        <c:v>7.22</c:v>
                      </c:pt>
                      <c:pt idx="2744">
                        <c:v>7.2</c:v>
                      </c:pt>
                      <c:pt idx="2745">
                        <c:v>6.88</c:v>
                      </c:pt>
                      <c:pt idx="2746">
                        <c:v>7.14</c:v>
                      </c:pt>
                      <c:pt idx="2747">
                        <c:v>7.32</c:v>
                      </c:pt>
                      <c:pt idx="2748">
                        <c:v>7.2</c:v>
                      </c:pt>
                      <c:pt idx="2749">
                        <c:v>7.24</c:v>
                      </c:pt>
                      <c:pt idx="2750">
                        <c:v>7.24</c:v>
                      </c:pt>
                      <c:pt idx="2751">
                        <c:v>7.16</c:v>
                      </c:pt>
                      <c:pt idx="2752">
                        <c:v>7.16</c:v>
                      </c:pt>
                      <c:pt idx="2753">
                        <c:v>7.32</c:v>
                      </c:pt>
                      <c:pt idx="2754">
                        <c:v>6.98</c:v>
                      </c:pt>
                      <c:pt idx="2755">
                        <c:v>7</c:v>
                      </c:pt>
                      <c:pt idx="2756">
                        <c:v>7.08</c:v>
                      </c:pt>
                      <c:pt idx="2757">
                        <c:v>7.1</c:v>
                      </c:pt>
                      <c:pt idx="2758">
                        <c:v>7.46</c:v>
                      </c:pt>
                      <c:pt idx="2759">
                        <c:v>7.38</c:v>
                      </c:pt>
                      <c:pt idx="2760">
                        <c:v>7.84</c:v>
                      </c:pt>
                      <c:pt idx="2761">
                        <c:v>6.22</c:v>
                      </c:pt>
                      <c:pt idx="2762">
                        <c:v>6.16</c:v>
                      </c:pt>
                      <c:pt idx="2763">
                        <c:v>6.3</c:v>
                      </c:pt>
                      <c:pt idx="2764">
                        <c:v>6.36</c:v>
                      </c:pt>
                      <c:pt idx="2765">
                        <c:v>7.24</c:v>
                      </c:pt>
                      <c:pt idx="2766">
                        <c:v>6.88</c:v>
                      </c:pt>
                      <c:pt idx="2767">
                        <c:v>7.14</c:v>
                      </c:pt>
                      <c:pt idx="2768">
                        <c:v>7.08</c:v>
                      </c:pt>
                      <c:pt idx="2769">
                        <c:v>7.04</c:v>
                      </c:pt>
                      <c:pt idx="2770">
                        <c:v>7.02</c:v>
                      </c:pt>
                      <c:pt idx="2771">
                        <c:v>6.94</c:v>
                      </c:pt>
                      <c:pt idx="2772">
                        <c:v>6.92</c:v>
                      </c:pt>
                      <c:pt idx="2773">
                        <c:v>7.08</c:v>
                      </c:pt>
                      <c:pt idx="2774">
                        <c:v>7</c:v>
                      </c:pt>
                      <c:pt idx="2775">
                        <c:v>6.96</c:v>
                      </c:pt>
                      <c:pt idx="2776">
                        <c:v>7</c:v>
                      </c:pt>
                      <c:pt idx="2777">
                        <c:v>6.96</c:v>
                      </c:pt>
                      <c:pt idx="2778">
                        <c:v>6.98</c:v>
                      </c:pt>
                      <c:pt idx="2779">
                        <c:v>6.88</c:v>
                      </c:pt>
                      <c:pt idx="2780">
                        <c:v>6.94</c:v>
                      </c:pt>
                      <c:pt idx="2781">
                        <c:v>7.18</c:v>
                      </c:pt>
                      <c:pt idx="2782">
                        <c:v>7.18</c:v>
                      </c:pt>
                      <c:pt idx="2783">
                        <c:v>7.04</c:v>
                      </c:pt>
                      <c:pt idx="2784">
                        <c:v>6.92</c:v>
                      </c:pt>
                      <c:pt idx="2785">
                        <c:v>6.94</c:v>
                      </c:pt>
                      <c:pt idx="2786">
                        <c:v>7.16</c:v>
                      </c:pt>
                      <c:pt idx="2787">
                        <c:v>7.16</c:v>
                      </c:pt>
                      <c:pt idx="2788">
                        <c:v>7.12</c:v>
                      </c:pt>
                      <c:pt idx="2789">
                        <c:v>6.98</c:v>
                      </c:pt>
                      <c:pt idx="2790">
                        <c:v>7.06</c:v>
                      </c:pt>
                      <c:pt idx="2791">
                        <c:v>7.16</c:v>
                      </c:pt>
                      <c:pt idx="2792">
                        <c:v>7.2</c:v>
                      </c:pt>
                      <c:pt idx="2793">
                        <c:v>7</c:v>
                      </c:pt>
                      <c:pt idx="2794">
                        <c:v>7.18</c:v>
                      </c:pt>
                      <c:pt idx="2795">
                        <c:v>7.1</c:v>
                      </c:pt>
                      <c:pt idx="2796">
                        <c:v>7.02</c:v>
                      </c:pt>
                      <c:pt idx="2797">
                        <c:v>7.04</c:v>
                      </c:pt>
                      <c:pt idx="2798">
                        <c:v>6.96</c:v>
                      </c:pt>
                      <c:pt idx="2799">
                        <c:v>6.8</c:v>
                      </c:pt>
                      <c:pt idx="2800">
                        <c:v>6.84</c:v>
                      </c:pt>
                      <c:pt idx="2801">
                        <c:v>6.9</c:v>
                      </c:pt>
                      <c:pt idx="2802">
                        <c:v>7.2</c:v>
                      </c:pt>
                      <c:pt idx="2803">
                        <c:v>7.16</c:v>
                      </c:pt>
                      <c:pt idx="2804">
                        <c:v>7.12</c:v>
                      </c:pt>
                      <c:pt idx="2805">
                        <c:v>7.72</c:v>
                      </c:pt>
                      <c:pt idx="2806">
                        <c:v>7.22</c:v>
                      </c:pt>
                      <c:pt idx="2807">
                        <c:v>7.28</c:v>
                      </c:pt>
                      <c:pt idx="2808">
                        <c:v>7.26</c:v>
                      </c:pt>
                      <c:pt idx="2809">
                        <c:v>6.92</c:v>
                      </c:pt>
                      <c:pt idx="2810">
                        <c:v>6.58</c:v>
                      </c:pt>
                      <c:pt idx="2811">
                        <c:v>7.52</c:v>
                      </c:pt>
                      <c:pt idx="2812">
                        <c:v>7.48</c:v>
                      </c:pt>
                      <c:pt idx="2813">
                        <c:v>7.54</c:v>
                      </c:pt>
                      <c:pt idx="2814">
                        <c:v>7.6</c:v>
                      </c:pt>
                      <c:pt idx="2815">
                        <c:v>7.56</c:v>
                      </c:pt>
                      <c:pt idx="2816">
                        <c:v>7.54</c:v>
                      </c:pt>
                      <c:pt idx="2817">
                        <c:v>7.34</c:v>
                      </c:pt>
                      <c:pt idx="2818">
                        <c:v>7.54</c:v>
                      </c:pt>
                      <c:pt idx="2819">
                        <c:v>6.88</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15">
                        <c:v>6.18</c:v>
                      </c:pt>
                      <c:pt idx="3116">
                        <c:v>5.88</c:v>
                      </c:pt>
                      <c:pt idx="3117">
                        <c:v>5.84</c:v>
                      </c:pt>
                      <c:pt idx="3118">
                        <c:v>6.62</c:v>
                      </c:pt>
                      <c:pt idx="3119">
                        <c:v>5.82</c:v>
                      </c:pt>
                      <c:pt idx="3120">
                        <c:v>6.98</c:v>
                      </c:pt>
                      <c:pt idx="3121">
                        <c:v>7.68</c:v>
                      </c:pt>
                      <c:pt idx="3122">
                        <c:v>7.46</c:v>
                      </c:pt>
                      <c:pt idx="3123">
                        <c:v>7.08</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59">
                        <c:v>6.18</c:v>
                      </c:pt>
                      <c:pt idx="3660">
                        <c:v>6.08</c:v>
                      </c:pt>
                      <c:pt idx="3661">
                        <c:v>6</c:v>
                      </c:pt>
                      <c:pt idx="3662">
                        <c:v>6.24</c:v>
                      </c:pt>
                      <c:pt idx="3663">
                        <c:v>6.78</c:v>
                      </c:pt>
                      <c:pt idx="3664">
                        <c:v>6.22</c:v>
                      </c:pt>
                      <c:pt idx="3665">
                        <c:v>6.24</c:v>
                      </c:pt>
                      <c:pt idx="3666">
                        <c:v>6.74</c:v>
                      </c:pt>
                      <c:pt idx="3667">
                        <c:v>6.76</c:v>
                      </c:pt>
                      <c:pt idx="3668">
                        <c:v>6.08</c:v>
                      </c:pt>
                      <c:pt idx="3669">
                        <c:v>6.02</c:v>
                      </c:pt>
                      <c:pt idx="3670">
                        <c:v>6.14</c:v>
                      </c:pt>
                      <c:pt idx="3671">
                        <c:v>7.08</c:v>
                      </c:pt>
                      <c:pt idx="3672">
                        <c:v>6.26</c:v>
                      </c:pt>
                      <c:pt idx="3673">
                        <c:v>6.18</c:v>
                      </c:pt>
                      <c:pt idx="3674">
                        <c:v>6.26</c:v>
                      </c:pt>
                      <c:pt idx="3675">
                        <c:v>6.12</c:v>
                      </c:pt>
                      <c:pt idx="3676">
                        <c:v>6.18</c:v>
                      </c:pt>
                      <c:pt idx="3677">
                        <c:v>6.24</c:v>
                      </c:pt>
                      <c:pt idx="3678">
                        <c:v>6.02</c:v>
                      </c:pt>
                      <c:pt idx="3679">
                        <c:v>7.2</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634">
                        <c:v>8.4</c:v>
                      </c:pt>
                      <c:pt idx="6635">
                        <c:v>9.44</c:v>
                      </c:pt>
                      <c:pt idx="6636">
                        <c:v>9.4</c:v>
                      </c:pt>
                      <c:pt idx="6637">
                        <c:v>8.8800000000000008</c:v>
                      </c:pt>
                      <c:pt idx="6638">
                        <c:v>10.32</c:v>
                      </c:pt>
                      <c:pt idx="6639">
                        <c:v>9.08</c:v>
                      </c:pt>
                      <c:pt idx="6640">
                        <c:v>8.8000000000000007</c:v>
                      </c:pt>
                      <c:pt idx="6641">
                        <c:v>8.76</c:v>
                      </c:pt>
                      <c:pt idx="6642">
                        <c:v>7.88</c:v>
                      </c:pt>
                      <c:pt idx="6643">
                        <c:v>8.98</c:v>
                      </c:pt>
                      <c:pt idx="6644">
                        <c:v>8.94</c:v>
                      </c:pt>
                      <c:pt idx="6645">
                        <c:v>10.08</c:v>
                      </c:pt>
                      <c:pt idx="6646">
                        <c:v>8.76</c:v>
                      </c:pt>
                      <c:pt idx="6647">
                        <c:v>8.56</c:v>
                      </c:pt>
                      <c:pt idx="6648">
                        <c:v>11.14</c:v>
                      </c:pt>
                      <c:pt idx="6649">
                        <c:v>9.1199999999999992</c:v>
                      </c:pt>
                      <c:pt idx="6650">
                        <c:v>5.98</c:v>
                      </c:pt>
                      <c:pt idx="6651">
                        <c:v>5.98</c:v>
                      </c:pt>
                      <c:pt idx="6652">
                        <c:v>7.16</c:v>
                      </c:pt>
                      <c:pt idx="6653">
                        <c:v>9.24</c:v>
                      </c:pt>
                      <c:pt idx="6654">
                        <c:v>9.14</c:v>
                      </c:pt>
                      <c:pt idx="6655">
                        <c:v>8.6199999999999992</c:v>
                      </c:pt>
                      <c:pt idx="6656">
                        <c:v>9.14</c:v>
                      </c:pt>
                      <c:pt idx="6657">
                        <c:v>9.1999999999999993</c:v>
                      </c:pt>
                      <c:pt idx="6658">
                        <c:v>9.1</c:v>
                      </c:pt>
                      <c:pt idx="6659">
                        <c:v>9.1</c:v>
                      </c:pt>
                      <c:pt idx="6660">
                        <c:v>9.1199999999999992</c:v>
                      </c:pt>
                      <c:pt idx="6661">
                        <c:v>8.74</c:v>
                      </c:pt>
                      <c:pt idx="6662">
                        <c:v>9.14</c:v>
                      </c:pt>
                      <c:pt idx="6663">
                        <c:v>8.8800000000000008</c:v>
                      </c:pt>
                      <c:pt idx="6664">
                        <c:v>8.7799999999999994</c:v>
                      </c:pt>
                      <c:pt idx="6665">
                        <c:v>8.92</c:v>
                      </c:pt>
                      <c:pt idx="6666">
                        <c:v>8.8800000000000008</c:v>
                      </c:pt>
                      <c:pt idx="6667">
                        <c:v>8.82</c:v>
                      </c:pt>
                      <c:pt idx="6668">
                        <c:v>9.44</c:v>
                      </c:pt>
                      <c:pt idx="6669">
                        <c:v>9</c:v>
                      </c:pt>
                      <c:pt idx="6670">
                        <c:v>9.06</c:v>
                      </c:pt>
                      <c:pt idx="6671">
                        <c:v>9.08</c:v>
                      </c:pt>
                      <c:pt idx="6672">
                        <c:v>9.2799999999999994</c:v>
                      </c:pt>
                      <c:pt idx="6673">
                        <c:v>10.32</c:v>
                      </c:pt>
                      <c:pt idx="6674">
                        <c:v>10.3</c:v>
                      </c:pt>
                      <c:pt idx="6675">
                        <c:v>9.56</c:v>
                      </c:pt>
                      <c:pt idx="6676">
                        <c:v>9.24</c:v>
                      </c:pt>
                      <c:pt idx="6677">
                        <c:v>9.6</c:v>
                      </c:pt>
                      <c:pt idx="6678">
                        <c:v>9.6199999999999992</c:v>
                      </c:pt>
                      <c:pt idx="6679">
                        <c:v>9.32</c:v>
                      </c:pt>
                      <c:pt idx="6680">
                        <c:v>9.2799999999999994</c:v>
                      </c:pt>
                      <c:pt idx="6681">
                        <c:v>7.9714285714285698</c:v>
                      </c:pt>
                      <c:pt idx="6682">
                        <c:v>9.26</c:v>
                      </c:pt>
                      <c:pt idx="6683">
                        <c:v>8.1</c:v>
                      </c:pt>
                      <c:pt idx="6684">
                        <c:v>9.1199999999999992</c:v>
                      </c:pt>
                      <c:pt idx="6685">
                        <c:v>9.48</c:v>
                      </c:pt>
                      <c:pt idx="6686">
                        <c:v>9.24</c:v>
                      </c:pt>
                      <c:pt idx="6687">
                        <c:v>9.32</c:v>
                      </c:pt>
                      <c:pt idx="6688">
                        <c:v>8</c:v>
                      </c:pt>
                      <c:pt idx="6689">
                        <c:v>9.26</c:v>
                      </c:pt>
                      <c:pt idx="6690">
                        <c:v>9.48</c:v>
                      </c:pt>
                      <c:pt idx="6691">
                        <c:v>9.08</c:v>
                      </c:pt>
                      <c:pt idx="6692">
                        <c:v>9.3000000000000007</c:v>
                      </c:pt>
                      <c:pt idx="6693">
                        <c:v>8.8800000000000008</c:v>
                      </c:pt>
                      <c:pt idx="6694">
                        <c:v>8.92</c:v>
                      </c:pt>
                      <c:pt idx="6695">
                        <c:v>8.68</c:v>
                      </c:pt>
                      <c:pt idx="6696">
                        <c:v>11.02</c:v>
                      </c:pt>
                      <c:pt idx="6697">
                        <c:v>10.72</c:v>
                      </c:pt>
                      <c:pt idx="6698">
                        <c:v>10.199999999999999</c:v>
                      </c:pt>
                      <c:pt idx="6699">
                        <c:v>10.24</c:v>
                      </c:pt>
                      <c:pt idx="6700">
                        <c:v>10.26</c:v>
                      </c:pt>
                      <c:pt idx="6701">
                        <c:v>10.18</c:v>
                      </c:pt>
                      <c:pt idx="6702">
                        <c:v>10.18</c:v>
                      </c:pt>
                      <c:pt idx="6703">
                        <c:v>9.24</c:v>
                      </c:pt>
                      <c:pt idx="6704">
                        <c:v>10.119999999999999</c:v>
                      </c:pt>
                      <c:pt idx="6705">
                        <c:v>9.1</c:v>
                      </c:pt>
                      <c:pt idx="6706">
                        <c:v>9.08</c:v>
                      </c:pt>
                      <c:pt idx="6707">
                        <c:v>9.0399999999999991</c:v>
                      </c:pt>
                      <c:pt idx="6708">
                        <c:v>9.1</c:v>
                      </c:pt>
                      <c:pt idx="6709">
                        <c:v>9.08</c:v>
                      </c:pt>
                      <c:pt idx="6710">
                        <c:v>9.1</c:v>
                      </c:pt>
                      <c:pt idx="6711">
                        <c:v>9.1</c:v>
                      </c:pt>
                      <c:pt idx="6712">
                        <c:v>9.4</c:v>
                      </c:pt>
                      <c:pt idx="6713">
                        <c:v>9.0399999999999991</c:v>
                      </c:pt>
                      <c:pt idx="6714">
                        <c:v>9.3800000000000008</c:v>
                      </c:pt>
                      <c:pt idx="6715">
                        <c:v>9.02</c:v>
                      </c:pt>
                      <c:pt idx="6716">
                        <c:v>9.36</c:v>
                      </c:pt>
                      <c:pt idx="6717">
                        <c:v>9.5</c:v>
                      </c:pt>
                      <c:pt idx="6718">
                        <c:v>9.64</c:v>
                      </c:pt>
                      <c:pt idx="6719">
                        <c:v>9.0399999999999991</c:v>
                      </c:pt>
                      <c:pt idx="6720">
                        <c:v>8.8800000000000008</c:v>
                      </c:pt>
                      <c:pt idx="6721">
                        <c:v>8.98</c:v>
                      </c:pt>
                      <c:pt idx="6722">
                        <c:v>9.02</c:v>
                      </c:pt>
                      <c:pt idx="6723">
                        <c:v>10.86</c:v>
                      </c:pt>
                      <c:pt idx="6724">
                        <c:v>9.1199999999999992</c:v>
                      </c:pt>
                      <c:pt idx="6725">
                        <c:v>8.32</c:v>
                      </c:pt>
                      <c:pt idx="6726">
                        <c:v>9.1</c:v>
                      </c:pt>
                      <c:pt idx="6727">
                        <c:v>9.48</c:v>
                      </c:pt>
                      <c:pt idx="6728">
                        <c:v>9.06</c:v>
                      </c:pt>
                      <c:pt idx="6729">
                        <c:v>8.66</c:v>
                      </c:pt>
                      <c:pt idx="6730">
                        <c:v>7.7</c:v>
                      </c:pt>
                      <c:pt idx="6731">
                        <c:v>8.2200000000000006</c:v>
                      </c:pt>
                      <c:pt idx="6732">
                        <c:v>9</c:v>
                      </c:pt>
                      <c:pt idx="6733">
                        <c:v>9.18</c:v>
                      </c:pt>
                      <c:pt idx="6734">
                        <c:v>9.1</c:v>
                      </c:pt>
                      <c:pt idx="6735">
                        <c:v>9.02</c:v>
                      </c:pt>
                      <c:pt idx="6736">
                        <c:v>7.44</c:v>
                      </c:pt>
                      <c:pt idx="6737">
                        <c:v>9</c:v>
                      </c:pt>
                      <c:pt idx="6738">
                        <c:v>8.92</c:v>
                      </c:pt>
                      <c:pt idx="6739">
                        <c:v>8.6199999999999992</c:v>
                      </c:pt>
                      <c:pt idx="6740">
                        <c:v>6.9</c:v>
                      </c:pt>
                      <c:pt idx="6741">
                        <c:v>8.64</c:v>
                      </c:pt>
                      <c:pt idx="6742">
                        <c:v>7.9</c:v>
                      </c:pt>
                      <c:pt idx="6743">
                        <c:v>8.68</c:v>
                      </c:pt>
                      <c:pt idx="6744">
                        <c:v>9.1999999999999993</c:v>
                      </c:pt>
                      <c:pt idx="6745">
                        <c:v>8.56</c:v>
                      </c:pt>
                      <c:pt idx="6746">
                        <c:v>8.5399999999999991</c:v>
                      </c:pt>
                      <c:pt idx="6747">
                        <c:v>7.84</c:v>
                      </c:pt>
                      <c:pt idx="6748">
                        <c:v>8.3800000000000008</c:v>
                      </c:pt>
                      <c:pt idx="6749">
                        <c:v>8.4</c:v>
                      </c:pt>
                      <c:pt idx="6750">
                        <c:v>8.86</c:v>
                      </c:pt>
                      <c:pt idx="6751">
                        <c:v>9.42</c:v>
                      </c:pt>
                      <c:pt idx="6752">
                        <c:v>10.039999999999999</c:v>
                      </c:pt>
                      <c:pt idx="6753">
                        <c:v>8.74</c:v>
                      </c:pt>
                      <c:pt idx="6754">
                        <c:v>8.58</c:v>
                      </c:pt>
                      <c:pt idx="6755">
                        <c:v>8.8000000000000007</c:v>
                      </c:pt>
                      <c:pt idx="6756">
                        <c:v>9.44</c:v>
                      </c:pt>
                      <c:pt idx="6757">
                        <c:v>9.2799999999999994</c:v>
                      </c:pt>
                      <c:pt idx="6758">
                        <c:v>7.82</c:v>
                      </c:pt>
                      <c:pt idx="6759">
                        <c:v>7.86</c:v>
                      </c:pt>
                      <c:pt idx="6760">
                        <c:v>8.6199999999999992</c:v>
                      </c:pt>
                      <c:pt idx="6761">
                        <c:v>9.16</c:v>
                      </c:pt>
                      <c:pt idx="6762">
                        <c:v>7.76</c:v>
                      </c:pt>
                      <c:pt idx="6763">
                        <c:v>8.66</c:v>
                      </c:pt>
                      <c:pt idx="6764">
                        <c:v>7.78</c:v>
                      </c:pt>
                      <c:pt idx="6765">
                        <c:v>9.14</c:v>
                      </c:pt>
                      <c:pt idx="6766">
                        <c:v>9.16</c:v>
                      </c:pt>
                      <c:pt idx="6767">
                        <c:v>8.16</c:v>
                      </c:pt>
                      <c:pt idx="6768">
                        <c:v>7.76</c:v>
                      </c:pt>
                      <c:pt idx="6769">
                        <c:v>9.18</c:v>
                      </c:pt>
                      <c:pt idx="6770">
                        <c:v>8.34</c:v>
                      </c:pt>
                      <c:pt idx="6771">
                        <c:v>7.28</c:v>
                      </c:pt>
                      <c:pt idx="6772">
                        <c:v>7.36</c:v>
                      </c:pt>
                      <c:pt idx="6773">
                        <c:v>7.32</c:v>
                      </c:pt>
                      <c:pt idx="6774">
                        <c:v>9.36</c:v>
                      </c:pt>
                      <c:pt idx="6775">
                        <c:v>8.68</c:v>
                      </c:pt>
                      <c:pt idx="6776">
                        <c:v>9.1</c:v>
                      </c:pt>
                      <c:pt idx="6777">
                        <c:v>9.48</c:v>
                      </c:pt>
                      <c:pt idx="6778">
                        <c:v>10.56</c:v>
                      </c:pt>
                      <c:pt idx="6779">
                        <c:v>9.64</c:v>
                      </c:pt>
                      <c:pt idx="6780">
                        <c:v>9.56</c:v>
                      </c:pt>
                      <c:pt idx="6781">
                        <c:v>8.68</c:v>
                      </c:pt>
                      <c:pt idx="6782">
                        <c:v>9.32</c:v>
                      </c:pt>
                      <c:pt idx="6783">
                        <c:v>9.58</c:v>
                      </c:pt>
                      <c:pt idx="6784">
                        <c:v>10.36</c:v>
                      </c:pt>
                      <c:pt idx="6785">
                        <c:v>10.42</c:v>
                      </c:pt>
                      <c:pt idx="6786">
                        <c:v>8.48</c:v>
                      </c:pt>
                      <c:pt idx="6787">
                        <c:v>10.24</c:v>
                      </c:pt>
                      <c:pt idx="6788">
                        <c:v>9.6</c:v>
                      </c:pt>
                      <c:pt idx="6789">
                        <c:v>9.48</c:v>
                      </c:pt>
                      <c:pt idx="6790">
                        <c:v>9.4</c:v>
                      </c:pt>
                      <c:pt idx="6791">
                        <c:v>10.36</c:v>
                      </c:pt>
                      <c:pt idx="6792">
                        <c:v>9.18</c:v>
                      </c:pt>
                      <c:pt idx="6793">
                        <c:v>9.1199999999999992</c:v>
                      </c:pt>
                      <c:pt idx="6794">
                        <c:v>9.2200000000000006</c:v>
                      </c:pt>
                      <c:pt idx="6795">
                        <c:v>9.3000000000000007</c:v>
                      </c:pt>
                      <c:pt idx="6796">
                        <c:v>10.26</c:v>
                      </c:pt>
                      <c:pt idx="6797">
                        <c:v>8.3000000000000007</c:v>
                      </c:pt>
                      <c:pt idx="6798">
                        <c:v>10.26</c:v>
                      </c:pt>
                      <c:pt idx="6799">
                        <c:v>8.2200000000000006</c:v>
                      </c:pt>
                      <c:pt idx="6800">
                        <c:v>7.84</c:v>
                      </c:pt>
                      <c:pt idx="6801">
                        <c:v>9.56</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587">
                        <c:v>10.06</c:v>
                      </c:pt>
                      <c:pt idx="7588">
                        <c:v>10.1</c:v>
                      </c:pt>
                      <c:pt idx="7589">
                        <c:v>8.66</c:v>
                      </c:pt>
                      <c:pt idx="7590">
                        <c:v>7.32</c:v>
                      </c:pt>
                      <c:pt idx="7591">
                        <c:v>8.68</c:v>
                      </c:pt>
                      <c:pt idx="7592">
                        <c:v>7.22</c:v>
                      </c:pt>
                      <c:pt idx="7593">
                        <c:v>8.58</c:v>
                      </c:pt>
                      <c:pt idx="7594">
                        <c:v>7.22</c:v>
                      </c:pt>
                      <c:pt idx="7595">
                        <c:v>7.66</c:v>
                      </c:pt>
                      <c:pt idx="7596">
                        <c:v>7.64</c:v>
                      </c:pt>
                      <c:pt idx="7597">
                        <c:v>7.7</c:v>
                      </c:pt>
                      <c:pt idx="7598">
                        <c:v>7.68</c:v>
                      </c:pt>
                      <c:pt idx="7599">
                        <c:v>8.6999999999999993</c:v>
                      </c:pt>
                      <c:pt idx="7600">
                        <c:v>10.039999999999999</c:v>
                      </c:pt>
                      <c:pt idx="7601">
                        <c:v>7.24</c:v>
                      </c:pt>
                      <c:pt idx="7602">
                        <c:v>7.28</c:v>
                      </c:pt>
                      <c:pt idx="7603">
                        <c:v>8.6</c:v>
                      </c:pt>
                      <c:pt idx="7604">
                        <c:v>9.4</c:v>
                      </c:pt>
                      <c:pt idx="7605">
                        <c:v>7.18</c:v>
                      </c:pt>
                      <c:pt idx="7606">
                        <c:v>7.68</c:v>
                      </c:pt>
                      <c:pt idx="7607">
                        <c:v>7.12</c:v>
                      </c:pt>
                      <c:pt idx="7608">
                        <c:v>8.06</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27">
                        <c:v>7.14</c:v>
                      </c:pt>
                      <c:pt idx="10428">
                        <c:v>7.12</c:v>
                      </c:pt>
                      <c:pt idx="10429">
                        <c:v>7.18</c:v>
                      </c:pt>
                      <c:pt idx="10430">
                        <c:v>7.22</c:v>
                      </c:pt>
                      <c:pt idx="10431">
                        <c:v>7.18</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07">
                        <c:v>7.54</c:v>
                      </c:pt>
                      <c:pt idx="11208">
                        <c:v>7.08</c:v>
                      </c:pt>
                      <c:pt idx="11209">
                        <c:v>7.16</c:v>
                      </c:pt>
                      <c:pt idx="11210">
                        <c:v>7.14</c:v>
                      </c:pt>
                      <c:pt idx="11211">
                        <c:v>6.96</c:v>
                      </c:pt>
                      <c:pt idx="11212">
                        <c:v>6.86</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12">
                        <c:v>6.9</c:v>
                      </c:pt>
                      <c:pt idx="12013">
                        <c:v>6.98</c:v>
                      </c:pt>
                      <c:pt idx="12014">
                        <c:v>7.02</c:v>
                      </c:pt>
                      <c:pt idx="12015">
                        <c:v>6.06</c:v>
                      </c:pt>
                      <c:pt idx="12016">
                        <c:v>6.14</c:v>
                      </c:pt>
                      <c:pt idx="12017">
                        <c:v>6.14</c:v>
                      </c:pt>
                      <c:pt idx="12018">
                        <c:v>6.12</c:v>
                      </c:pt>
                      <c:pt idx="12019">
                        <c:v>5.92</c:v>
                      </c:pt>
                      <c:pt idx="12020">
                        <c:v>5.88</c:v>
                      </c:pt>
                      <c:pt idx="12021">
                        <c:v>5.86</c:v>
                      </c:pt>
                      <c:pt idx="12022">
                        <c:v>5.86</c:v>
                      </c:pt>
                      <c:pt idx="12023">
                        <c:v>6.12</c:v>
                      </c:pt>
                      <c:pt idx="12024">
                        <c:v>7.36</c:v>
                      </c:pt>
                      <c:pt idx="12025">
                        <c:v>7.58</c:v>
                      </c:pt>
                      <c:pt idx="12026">
                        <c:v>7.46</c:v>
                      </c:pt>
                      <c:pt idx="12027">
                        <c:v>6.82</c:v>
                      </c:pt>
                      <c:pt idx="12028">
                        <c:v>6.88</c:v>
                      </c:pt>
                      <c:pt idx="12029">
                        <c:v>8.52</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696">
                        <c:v>8.18</c:v>
                      </c:pt>
                      <c:pt idx="12697">
                        <c:v>6.02</c:v>
                      </c:pt>
                      <c:pt idx="12698">
                        <c:v>5.24</c:v>
                      </c:pt>
                      <c:pt idx="12699">
                        <c:v>5.92</c:v>
                      </c:pt>
                      <c:pt idx="12700">
                        <c:v>5.8</c:v>
                      </c:pt>
                      <c:pt idx="12701">
                        <c:v>5.8</c:v>
                      </c:pt>
                      <c:pt idx="12702">
                        <c:v>5.92</c:v>
                      </c:pt>
                      <c:pt idx="12703">
                        <c:v>9.58</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0-1A8B-43F4-947C-410590E79637}"/>
                  </c:ext>
                </c:extLst>
              </c15:ser>
            </c15:filteredLineSeries>
          </c:ext>
        </c:extLst>
      </c:lineChart>
      <c:dateAx>
        <c:axId val="-150650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latin typeface="Calibri" panose="020F0502020204030204" pitchFamily="34" charset="0"/>
                    <a:cs typeface="Calibri" panose="020F0502020204030204" pitchFamily="34" charset="0"/>
                  </a:rPr>
                  <a:t>Time</a:t>
                </a:r>
              </a:p>
            </c:rich>
          </c:tx>
          <c:layout>
            <c:manualLayout>
              <c:xMode val="edge"/>
              <c:yMode val="edge"/>
              <c:x val="0.46971541751725471"/>
              <c:y val="0.8066703345027024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50647984"/>
        <c:crosses val="autoZero"/>
        <c:auto val="1"/>
        <c:lblOffset val="100"/>
        <c:baseTimeUnit val="days"/>
      </c:dateAx>
      <c:valAx>
        <c:axId val="-150647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latin typeface="Calibri" panose="020F0502020204030204" pitchFamily="34" charset="0"/>
                    <a:cs typeface="Calibri" panose="020F0502020204030204" pitchFamily="34" charset="0"/>
                  </a:rPr>
                  <a:t>Wind speed 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50650704"/>
        <c:crosses val="autoZero"/>
        <c:crossBetween val="between"/>
      </c:valAx>
      <c:spPr>
        <a:noFill/>
        <a:ln>
          <a:noFill/>
        </a:ln>
        <a:effectLst/>
      </c:spPr>
    </c:plotArea>
    <c:legend>
      <c:legendPos val="b"/>
      <c:layout>
        <c:manualLayout>
          <c:xMode val="edge"/>
          <c:yMode val="edge"/>
          <c:x val="0.20466903442625228"/>
          <c:y val="0.89245392034485549"/>
          <c:w val="0.59066193114749543"/>
          <c:h val="8.04151446758933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Real and forecasted wave height from 29th to 31st March and 27th to 29th April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0"/>
          <c:order val="0"/>
          <c:tx>
            <c:strRef>
              <c:f>Sheet1!$B$1</c:f>
              <c:strCache>
                <c:ptCount val="1"/>
                <c:pt idx="0">
                  <c:v>Forecasted wave height</c:v>
                </c:pt>
              </c:strCache>
            </c:strRef>
          </c:tx>
          <c:spPr>
            <a:ln w="28575" cap="rnd">
              <a:solidFill>
                <a:srgbClr val="FF000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Sheet1!$B$2:$B$148</c:f>
              <c:numCache>
                <c:formatCode>General</c:formatCode>
                <c:ptCount val="147"/>
                <c:pt idx="0">
                  <c:v>2.99866539090783</c:v>
                </c:pt>
                <c:pt idx="1">
                  <c:v>3.0157799134648098</c:v>
                </c:pt>
                <c:pt idx="2">
                  <c:v>3.00866782798348</c:v>
                </c:pt>
                <c:pt idx="3">
                  <c:v>2.9792663305922602</c:v>
                </c:pt>
                <c:pt idx="4">
                  <c:v>2.93828164725632</c:v>
                </c:pt>
                <c:pt idx="5">
                  <c:v>2.8929123291701702</c:v>
                </c:pt>
                <c:pt idx="6">
                  <c:v>2.8441501828723599</c:v>
                </c:pt>
                <c:pt idx="7">
                  <c:v>2.7981642794290602</c:v>
                </c:pt>
                <c:pt idx="8">
                  <c:v>2.7559816467234302</c:v>
                </c:pt>
                <c:pt idx="9">
                  <c:v>2.71572417743511</c:v>
                </c:pt>
                <c:pt idx="10">
                  <c:v>2.6790334102859199</c:v>
                </c:pt>
                <c:pt idx="11">
                  <c:v>2.6415340921732402</c:v>
                </c:pt>
                <c:pt idx="12">
                  <c:v>2.60133221457829</c:v>
                </c:pt>
                <c:pt idx="13">
                  <c:v>2.56523168239312</c:v>
                </c:pt>
                <c:pt idx="14">
                  <c:v>2.5331136272403398</c:v>
                </c:pt>
                <c:pt idx="15">
                  <c:v>2.50234069291841</c:v>
                </c:pt>
                <c:pt idx="16">
                  <c:v>2.4736725727278501</c:v>
                </c:pt>
                <c:pt idx="17">
                  <c:v>2.44942654543269</c:v>
                </c:pt>
                <c:pt idx="18">
                  <c:v>2.4298020399075302</c:v>
                </c:pt>
                <c:pt idx="19">
                  <c:v>2.4143046363952201</c:v>
                </c:pt>
                <c:pt idx="20">
                  <c:v>2.4007843121508698</c:v>
                </c:pt>
                <c:pt idx="21">
                  <c:v>2.3883943625605601</c:v>
                </c:pt>
                <c:pt idx="22">
                  <c:v>2.3776721974989101</c:v>
                </c:pt>
                <c:pt idx="23">
                  <c:v>2.3674749468546699</c:v>
                </c:pt>
                <c:pt idx="24">
                  <c:v>2.0159934041957701</c:v>
                </c:pt>
                <c:pt idx="25">
                  <c:v>1.9786025593862899</c:v>
                </c:pt>
                <c:pt idx="26">
                  <c:v>1.9601011472232099</c:v>
                </c:pt>
                <c:pt idx="27">
                  <c:v>1.9542696225041301</c:v>
                </c:pt>
                <c:pt idx="28">
                  <c:v>1.9604091918180899</c:v>
                </c:pt>
                <c:pt idx="29">
                  <c:v>1.9757287054724</c:v>
                </c:pt>
                <c:pt idx="30">
                  <c:v>1.99559711005476</c:v>
                </c:pt>
                <c:pt idx="31">
                  <c:v>2.0196232591591099</c:v>
                </c:pt>
                <c:pt idx="32">
                  <c:v>2.0430761938281901</c:v>
                </c:pt>
                <c:pt idx="33">
                  <c:v>2.05765276545795</c:v>
                </c:pt>
                <c:pt idx="34">
                  <c:v>2.0642338346995501</c:v>
                </c:pt>
                <c:pt idx="35">
                  <c:v>2.0661950028588998</c:v>
                </c:pt>
                <c:pt idx="36">
                  <c:v>2.0627554476642298</c:v>
                </c:pt>
                <c:pt idx="37">
                  <c:v>2.0552375738667701</c:v>
                </c:pt>
                <c:pt idx="38">
                  <c:v>2.0473239790526199</c:v>
                </c:pt>
                <c:pt idx="39">
                  <c:v>2.04221350597301</c:v>
                </c:pt>
                <c:pt idx="40">
                  <c:v>2.04047061454999</c:v>
                </c:pt>
                <c:pt idx="41">
                  <c:v>2.0411815812010099</c:v>
                </c:pt>
                <c:pt idx="42">
                  <c:v>2.0429357236026702</c:v>
                </c:pt>
                <c:pt idx="43">
                  <c:v>2.0452705438308798</c:v>
                </c:pt>
                <c:pt idx="44">
                  <c:v>2.04961184014316</c:v>
                </c:pt>
                <c:pt idx="45">
                  <c:v>2.0572244569654599</c:v>
                </c:pt>
                <c:pt idx="46">
                  <c:v>2.06857681303137</c:v>
                </c:pt>
                <c:pt idx="47">
                  <c:v>2.0842260710129898</c:v>
                </c:pt>
                <c:pt idx="48">
                  <c:v>1.7729809854774601</c:v>
                </c:pt>
                <c:pt idx="49">
                  <c:v>1.77330921656605</c:v>
                </c:pt>
                <c:pt idx="50">
                  <c:v>1.7806475211272099</c:v>
                </c:pt>
                <c:pt idx="51">
                  <c:v>1.78909430573831</c:v>
                </c:pt>
                <c:pt idx="52">
                  <c:v>1.79599448987387</c:v>
                </c:pt>
                <c:pt idx="53">
                  <c:v>1.8036940563344701</c:v>
                </c:pt>
                <c:pt idx="54">
                  <c:v>1.81418385994131</c:v>
                </c:pt>
                <c:pt idx="55">
                  <c:v>1.82751749327258</c:v>
                </c:pt>
                <c:pt idx="56">
                  <c:v>1.84334131554452</c:v>
                </c:pt>
                <c:pt idx="57">
                  <c:v>1.85970126814897</c:v>
                </c:pt>
                <c:pt idx="58">
                  <c:v>1.87435907921255</c:v>
                </c:pt>
                <c:pt idx="59">
                  <c:v>1.8882671364443799</c:v>
                </c:pt>
                <c:pt idx="60">
                  <c:v>1.90238144822546</c:v>
                </c:pt>
                <c:pt idx="61">
                  <c:v>1.91817116583831</c:v>
                </c:pt>
                <c:pt idx="62">
                  <c:v>1.9354917287234199</c:v>
                </c:pt>
                <c:pt idx="63">
                  <c:v>1.95151062867459</c:v>
                </c:pt>
                <c:pt idx="64">
                  <c:v>1.9651974630536999</c:v>
                </c:pt>
                <c:pt idx="65">
                  <c:v>1.97715063084003</c:v>
                </c:pt>
                <c:pt idx="66">
                  <c:v>1.98728531483177</c:v>
                </c:pt>
                <c:pt idx="67">
                  <c:v>1.99548052563018</c:v>
                </c:pt>
                <c:pt idx="68">
                  <c:v>2.0021614958813898</c:v>
                </c:pt>
                <c:pt idx="69">
                  <c:v>2.0070531287242299</c:v>
                </c:pt>
                <c:pt idx="70">
                  <c:v>2.0103201285540599</c:v>
                </c:pt>
                <c:pt idx="71">
                  <c:v>2.0111362552579402</c:v>
                </c:pt>
                <c:pt idx="75">
                  <c:v>0.58955925045826596</c:v>
                </c:pt>
                <c:pt idx="76">
                  <c:v>0.59650121093360198</c:v>
                </c:pt>
                <c:pt idx="77">
                  <c:v>0.60449591405511605</c:v>
                </c:pt>
                <c:pt idx="78">
                  <c:v>0.61424956219737004</c:v>
                </c:pt>
                <c:pt idx="79">
                  <c:v>0.62583820031531701</c:v>
                </c:pt>
                <c:pt idx="80">
                  <c:v>0.639190185376867</c:v>
                </c:pt>
                <c:pt idx="81">
                  <c:v>0.65452412507917901</c:v>
                </c:pt>
                <c:pt idx="82">
                  <c:v>0.673122702287133</c:v>
                </c:pt>
                <c:pt idx="83">
                  <c:v>0.69448839751691105</c:v>
                </c:pt>
                <c:pt idx="84">
                  <c:v>0.717493998355068</c:v>
                </c:pt>
                <c:pt idx="85">
                  <c:v>0.74205533176220095</c:v>
                </c:pt>
                <c:pt idx="86">
                  <c:v>0.76725861454779598</c:v>
                </c:pt>
                <c:pt idx="87">
                  <c:v>0.792694599333857</c:v>
                </c:pt>
                <c:pt idx="88">
                  <c:v>0.81741724157710205</c:v>
                </c:pt>
                <c:pt idx="89">
                  <c:v>0.84113315644015196</c:v>
                </c:pt>
                <c:pt idx="90">
                  <c:v>0.86411041167515901</c:v>
                </c:pt>
                <c:pt idx="91">
                  <c:v>0.88593484555778101</c:v>
                </c:pt>
                <c:pt idx="92">
                  <c:v>0.90627488370959597</c:v>
                </c:pt>
                <c:pt idx="93">
                  <c:v>0.92586320124356003</c:v>
                </c:pt>
                <c:pt idx="94">
                  <c:v>0.94501297572893395</c:v>
                </c:pt>
                <c:pt idx="95">
                  <c:v>0.96481321157787803</c:v>
                </c:pt>
                <c:pt idx="96">
                  <c:v>0.98447309030851105</c:v>
                </c:pt>
                <c:pt idx="97">
                  <c:v>1.00391250536726</c:v>
                </c:pt>
                <c:pt idx="98">
                  <c:v>1.02279843829916</c:v>
                </c:pt>
                <c:pt idx="99">
                  <c:v>0.48951125120122002</c:v>
                </c:pt>
                <c:pt idx="100">
                  <c:v>0.48900944174857103</c:v>
                </c:pt>
                <c:pt idx="101">
                  <c:v>0.49419660176090102</c:v>
                </c:pt>
                <c:pt idx="102">
                  <c:v>0.504694261984026</c:v>
                </c:pt>
                <c:pt idx="103">
                  <c:v>0.52095431100008005</c:v>
                </c:pt>
                <c:pt idx="104">
                  <c:v>0.54434025055814494</c:v>
                </c:pt>
                <c:pt idx="105">
                  <c:v>0.57221223402111798</c:v>
                </c:pt>
                <c:pt idx="106">
                  <c:v>0.60157593596650605</c:v>
                </c:pt>
                <c:pt idx="107">
                  <c:v>0.63322711828204203</c:v>
                </c:pt>
                <c:pt idx="108">
                  <c:v>0.66505819022443402</c:v>
                </c:pt>
                <c:pt idx="109">
                  <c:v>0.69571352003249398</c:v>
                </c:pt>
                <c:pt idx="110">
                  <c:v>0.72486512114205104</c:v>
                </c:pt>
                <c:pt idx="111">
                  <c:v>0.75148764741434704</c:v>
                </c:pt>
                <c:pt idx="112">
                  <c:v>0.77676485047997201</c:v>
                </c:pt>
                <c:pt idx="113">
                  <c:v>0.80204041836001205</c:v>
                </c:pt>
                <c:pt idx="114">
                  <c:v>0.82667110170316405</c:v>
                </c:pt>
                <c:pt idx="115">
                  <c:v>0.85121039063224702</c:v>
                </c:pt>
                <c:pt idx="116">
                  <c:v>0.87702657451721</c:v>
                </c:pt>
                <c:pt idx="117">
                  <c:v>0.90260133095670503</c:v>
                </c:pt>
                <c:pt idx="118">
                  <c:v>0.927028449360215</c:v>
                </c:pt>
                <c:pt idx="119">
                  <c:v>0.95020944079608805</c:v>
                </c:pt>
                <c:pt idx="120">
                  <c:v>0.97156965815034702</c:v>
                </c:pt>
                <c:pt idx="121">
                  <c:v>0.99210424587149004</c:v>
                </c:pt>
                <c:pt idx="122">
                  <c:v>1.0130837372374699</c:v>
                </c:pt>
                <c:pt idx="123">
                  <c:v>0.99062459540813297</c:v>
                </c:pt>
                <c:pt idx="124">
                  <c:v>0.999856562417756</c:v>
                </c:pt>
                <c:pt idx="125">
                  <c:v>1.00684202222309</c:v>
                </c:pt>
                <c:pt idx="126">
                  <c:v>1.0130625915209901</c:v>
                </c:pt>
                <c:pt idx="127">
                  <c:v>1.0192567586551899</c:v>
                </c:pt>
                <c:pt idx="128">
                  <c:v>1.0278080740111299</c:v>
                </c:pt>
                <c:pt idx="129">
                  <c:v>1.03819699145336</c:v>
                </c:pt>
                <c:pt idx="130">
                  <c:v>1.0492100046158701</c:v>
                </c:pt>
                <c:pt idx="131">
                  <c:v>1.06202566779192</c:v>
                </c:pt>
                <c:pt idx="132">
                  <c:v>1.077206524825</c:v>
                </c:pt>
                <c:pt idx="133">
                  <c:v>1.0932624794832999</c:v>
                </c:pt>
                <c:pt idx="134">
                  <c:v>1.1094518699162399</c:v>
                </c:pt>
                <c:pt idx="135">
                  <c:v>1.1260461692655801</c:v>
                </c:pt>
                <c:pt idx="136">
                  <c:v>1.1412133160731299</c:v>
                </c:pt>
                <c:pt idx="137">
                  <c:v>1.15499016493705</c:v>
                </c:pt>
                <c:pt idx="138">
                  <c:v>1.16746973013513</c:v>
                </c:pt>
                <c:pt idx="139">
                  <c:v>1.1781908291593299</c:v>
                </c:pt>
                <c:pt idx="140">
                  <c:v>1.1879533988175399</c:v>
                </c:pt>
                <c:pt idx="141">
                  <c:v>1.19708088553487</c:v>
                </c:pt>
                <c:pt idx="142">
                  <c:v>1.2047535801179601</c:v>
                </c:pt>
                <c:pt idx="143">
                  <c:v>1.2116506405674601</c:v>
                </c:pt>
                <c:pt idx="144">
                  <c:v>1.21869548674353</c:v>
                </c:pt>
                <c:pt idx="145">
                  <c:v>1.2257473282739499</c:v>
                </c:pt>
                <c:pt idx="146">
                  <c:v>1.23233304605044</c:v>
                </c:pt>
              </c:numCache>
            </c:numRef>
          </c:val>
          <c:smooth val="0"/>
          <c:extLst>
            <c:ext xmlns:c16="http://schemas.microsoft.com/office/drawing/2014/chart" uri="{C3380CC4-5D6E-409C-BE32-E72D297353CC}">
              <c16:uniqueId val="{00000000-5047-422F-9F59-D7C7F50AE9B6}"/>
            </c:ext>
          </c:extLst>
        </c:ser>
        <c:ser>
          <c:idx val="1"/>
          <c:order val="1"/>
          <c:tx>
            <c:strRef>
              <c:f>Sheet1!$C$1</c:f>
              <c:strCache>
                <c:ptCount val="1"/>
                <c:pt idx="0">
                  <c:v>Real wave height 2020</c:v>
                </c:pt>
              </c:strCache>
            </c:strRef>
          </c:tx>
          <c:spPr>
            <a:ln w="28575" cap="rnd">
              <a:solidFill>
                <a:schemeClr val="bg1">
                  <a:lumMod val="5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Sheet1!$C$2:$C$148</c:f>
              <c:numCache>
                <c:formatCode>General</c:formatCode>
                <c:ptCount val="147"/>
                <c:pt idx="0">
                  <c:v>3.0135339999999999</c:v>
                </c:pt>
                <c:pt idx="1">
                  <c:v>3.0374042999999999</c:v>
                </c:pt>
                <c:pt idx="2">
                  <c:v>2.9807065000000001</c:v>
                </c:pt>
                <c:pt idx="3">
                  <c:v>2.9386613000000001</c:v>
                </c:pt>
                <c:pt idx="4">
                  <c:v>2.9665997000000002</c:v>
                </c:pt>
                <c:pt idx="5">
                  <c:v>3.0303966999999998</c:v>
                </c:pt>
                <c:pt idx="6">
                  <c:v>3.1099787000000001</c:v>
                </c:pt>
                <c:pt idx="7">
                  <c:v>3.1994197</c:v>
                </c:pt>
                <c:pt idx="8">
                  <c:v>3.2580054000000001</c:v>
                </c:pt>
                <c:pt idx="9">
                  <c:v>3.2743701999999999</c:v>
                </c:pt>
                <c:pt idx="10">
                  <c:v>3.260421</c:v>
                </c:pt>
                <c:pt idx="11">
                  <c:v>3.2214355000000001</c:v>
                </c:pt>
                <c:pt idx="12">
                  <c:v>3.1623185</c:v>
                </c:pt>
                <c:pt idx="13">
                  <c:v>3.0845145999999999</c:v>
                </c:pt>
                <c:pt idx="14">
                  <c:v>3.0264701999999999</c:v>
                </c:pt>
                <c:pt idx="15">
                  <c:v>2.9720789999999999</c:v>
                </c:pt>
                <c:pt idx="16">
                  <c:v>2.9073372000000002</c:v>
                </c:pt>
                <c:pt idx="17">
                  <c:v>2.7857020000000001</c:v>
                </c:pt>
                <c:pt idx="18">
                  <c:v>2.6176026000000001</c:v>
                </c:pt>
                <c:pt idx="19">
                  <c:v>2.4373140000000002</c:v>
                </c:pt>
                <c:pt idx="20">
                  <c:v>2.2831895000000002</c:v>
                </c:pt>
                <c:pt idx="21">
                  <c:v>2.1669339999999999</c:v>
                </c:pt>
                <c:pt idx="22">
                  <c:v>2.078865</c:v>
                </c:pt>
                <c:pt idx="23">
                  <c:v>1.9910458</c:v>
                </c:pt>
                <c:pt idx="24">
                  <c:v>1.8967765999999999</c:v>
                </c:pt>
                <c:pt idx="25">
                  <c:v>1.8108907000000001</c:v>
                </c:pt>
                <c:pt idx="26">
                  <c:v>1.7477809</c:v>
                </c:pt>
                <c:pt idx="27">
                  <c:v>1.7133936999999999</c:v>
                </c:pt>
                <c:pt idx="28">
                  <c:v>1.7119777</c:v>
                </c:pt>
                <c:pt idx="29">
                  <c:v>1.7072780000000001</c:v>
                </c:pt>
                <c:pt idx="30">
                  <c:v>1.6852020999999999</c:v>
                </c:pt>
                <c:pt idx="31">
                  <c:v>1.6518425000000001</c:v>
                </c:pt>
                <c:pt idx="32">
                  <c:v>1.6437203</c:v>
                </c:pt>
                <c:pt idx="33">
                  <c:v>1.6841581999999999</c:v>
                </c:pt>
                <c:pt idx="34">
                  <c:v>1.7587159999999999</c:v>
                </c:pt>
                <c:pt idx="35">
                  <c:v>1.8239441000000001</c:v>
                </c:pt>
                <c:pt idx="36">
                  <c:v>1.8710861999999999</c:v>
                </c:pt>
                <c:pt idx="37">
                  <c:v>1.9128803000000001</c:v>
                </c:pt>
                <c:pt idx="38">
                  <c:v>1.9281195</c:v>
                </c:pt>
                <c:pt idx="39">
                  <c:v>1.901715</c:v>
                </c:pt>
                <c:pt idx="40">
                  <c:v>1.8538155999999999</c:v>
                </c:pt>
                <c:pt idx="41">
                  <c:v>1.8156631000000001</c:v>
                </c:pt>
                <c:pt idx="42">
                  <c:v>1.7992684000000001</c:v>
                </c:pt>
                <c:pt idx="43">
                  <c:v>1.804937</c:v>
                </c:pt>
                <c:pt idx="44">
                  <c:v>1.809194</c:v>
                </c:pt>
                <c:pt idx="45">
                  <c:v>1.7979935</c:v>
                </c:pt>
                <c:pt idx="46">
                  <c:v>1.7819688</c:v>
                </c:pt>
                <c:pt idx="47">
                  <c:v>1.7397959000000001</c:v>
                </c:pt>
                <c:pt idx="48">
                  <c:v>1.6942071000000001</c:v>
                </c:pt>
                <c:pt idx="49">
                  <c:v>1.6605399999999999</c:v>
                </c:pt>
                <c:pt idx="50">
                  <c:v>1.6343833999999999</c:v>
                </c:pt>
                <c:pt idx="51">
                  <c:v>1.5894921</c:v>
                </c:pt>
                <c:pt idx="52">
                  <c:v>1.5325158999999999</c:v>
                </c:pt>
                <c:pt idx="53">
                  <c:v>1.483174</c:v>
                </c:pt>
                <c:pt idx="54">
                  <c:v>1.4410312000000001</c:v>
                </c:pt>
                <c:pt idx="55">
                  <c:v>1.4001838</c:v>
                </c:pt>
                <c:pt idx="56">
                  <c:v>1.3561487000000001</c:v>
                </c:pt>
                <c:pt idx="57">
                  <c:v>1.3102393000000001</c:v>
                </c:pt>
                <c:pt idx="58">
                  <c:v>1.2656495999999999</c:v>
                </c:pt>
                <c:pt idx="59">
                  <c:v>1.2237279999999999</c:v>
                </c:pt>
                <c:pt idx="60">
                  <c:v>1.1848893</c:v>
                </c:pt>
                <c:pt idx="61">
                  <c:v>1.1487976</c:v>
                </c:pt>
                <c:pt idx="62">
                  <c:v>1.1155533</c:v>
                </c:pt>
                <c:pt idx="63">
                  <c:v>1.0816181</c:v>
                </c:pt>
                <c:pt idx="64">
                  <c:v>1.0506800000000001</c:v>
                </c:pt>
                <c:pt idx="65">
                  <c:v>1.023226</c:v>
                </c:pt>
                <c:pt idx="66">
                  <c:v>1.0001241000000001</c:v>
                </c:pt>
                <c:pt idx="67">
                  <c:v>0.98810149999999997</c:v>
                </c:pt>
                <c:pt idx="68">
                  <c:v>0.98483290000000001</c:v>
                </c:pt>
                <c:pt idx="69">
                  <c:v>0.97555420000000004</c:v>
                </c:pt>
                <c:pt idx="70">
                  <c:v>0.96455840000000004</c:v>
                </c:pt>
                <c:pt idx="71">
                  <c:v>0.96455840000000004</c:v>
                </c:pt>
                <c:pt idx="75">
                  <c:v>0.59498490000000004</c:v>
                </c:pt>
                <c:pt idx="76">
                  <c:v>0.61579099999999998</c:v>
                </c:pt>
                <c:pt idx="77">
                  <c:v>0.64799110000000004</c:v>
                </c:pt>
                <c:pt idx="78">
                  <c:v>0.66164780000000001</c:v>
                </c:pt>
                <c:pt idx="79">
                  <c:v>0.67034640000000001</c:v>
                </c:pt>
                <c:pt idx="80">
                  <c:v>0.68245029999999995</c:v>
                </c:pt>
                <c:pt idx="81">
                  <c:v>0.68701900000000005</c:v>
                </c:pt>
                <c:pt idx="82">
                  <c:v>0.68588789999999999</c:v>
                </c:pt>
                <c:pt idx="83">
                  <c:v>0.68386190000000002</c:v>
                </c:pt>
                <c:pt idx="84">
                  <c:v>0.68424459999999998</c:v>
                </c:pt>
                <c:pt idx="85">
                  <c:v>0.6887742</c:v>
                </c:pt>
                <c:pt idx="86">
                  <c:v>0.69519629999999999</c:v>
                </c:pt>
                <c:pt idx="87">
                  <c:v>0.67754259999999999</c:v>
                </c:pt>
                <c:pt idx="88">
                  <c:v>0.64606589999999997</c:v>
                </c:pt>
                <c:pt idx="89">
                  <c:v>0.61419210000000002</c:v>
                </c:pt>
                <c:pt idx="90">
                  <c:v>0.57880310000000001</c:v>
                </c:pt>
                <c:pt idx="91">
                  <c:v>0.54529479999999997</c:v>
                </c:pt>
                <c:pt idx="92">
                  <c:v>0.51664940000000004</c:v>
                </c:pt>
                <c:pt idx="93">
                  <c:v>0.4915525</c:v>
                </c:pt>
                <c:pt idx="94">
                  <c:v>0.47556749999999998</c:v>
                </c:pt>
                <c:pt idx="95">
                  <c:v>0.48819990000000002</c:v>
                </c:pt>
                <c:pt idx="96">
                  <c:v>0.50865289999999996</c:v>
                </c:pt>
                <c:pt idx="97">
                  <c:v>0.50613589999999997</c:v>
                </c:pt>
                <c:pt idx="98">
                  <c:v>0.4956371</c:v>
                </c:pt>
                <c:pt idx="99">
                  <c:v>0.47942810000000002</c:v>
                </c:pt>
                <c:pt idx="100">
                  <c:v>0.46095740000000002</c:v>
                </c:pt>
                <c:pt idx="101">
                  <c:v>0.44294260000000002</c:v>
                </c:pt>
                <c:pt idx="102">
                  <c:v>0.42559550000000002</c:v>
                </c:pt>
                <c:pt idx="103">
                  <c:v>0.41148289999999998</c:v>
                </c:pt>
                <c:pt idx="104">
                  <c:v>0.4011904</c:v>
                </c:pt>
                <c:pt idx="105">
                  <c:v>0.3961113</c:v>
                </c:pt>
                <c:pt idx="106">
                  <c:v>0.39778289999999999</c:v>
                </c:pt>
                <c:pt idx="107">
                  <c:v>0.40854839999999998</c:v>
                </c:pt>
                <c:pt idx="108">
                  <c:v>0.42826589999999998</c:v>
                </c:pt>
                <c:pt idx="109">
                  <c:v>0.45733089999999998</c:v>
                </c:pt>
                <c:pt idx="110">
                  <c:v>0.49569740000000001</c:v>
                </c:pt>
                <c:pt idx="111">
                  <c:v>0.53948660000000004</c:v>
                </c:pt>
                <c:pt idx="112">
                  <c:v>0.58442709999999998</c:v>
                </c:pt>
                <c:pt idx="113">
                  <c:v>0.62770530000000002</c:v>
                </c:pt>
                <c:pt idx="114">
                  <c:v>0.67172200000000004</c:v>
                </c:pt>
                <c:pt idx="115">
                  <c:v>0.71307889999999996</c:v>
                </c:pt>
                <c:pt idx="116">
                  <c:v>0.75722619999999996</c:v>
                </c:pt>
                <c:pt idx="117">
                  <c:v>0.79930970000000001</c:v>
                </c:pt>
                <c:pt idx="118">
                  <c:v>0.84044180000000002</c:v>
                </c:pt>
                <c:pt idx="119">
                  <c:v>0.88440819999999998</c:v>
                </c:pt>
                <c:pt idx="120">
                  <c:v>0.92295640000000001</c:v>
                </c:pt>
                <c:pt idx="121">
                  <c:v>0.95224489999999995</c:v>
                </c:pt>
                <c:pt idx="122">
                  <c:v>0.97498649999999998</c:v>
                </c:pt>
                <c:pt idx="123">
                  <c:v>0.99300049999999995</c:v>
                </c:pt>
                <c:pt idx="124">
                  <c:v>1.0063633000000001</c:v>
                </c:pt>
                <c:pt idx="125">
                  <c:v>1.0146594</c:v>
                </c:pt>
                <c:pt idx="126">
                  <c:v>1.0083492000000001</c:v>
                </c:pt>
                <c:pt idx="127">
                  <c:v>0.99989039999999996</c:v>
                </c:pt>
                <c:pt idx="128">
                  <c:v>0.98431449999999998</c:v>
                </c:pt>
                <c:pt idx="129">
                  <c:v>0.96171519999999999</c:v>
                </c:pt>
                <c:pt idx="130">
                  <c:v>0.9354635</c:v>
                </c:pt>
                <c:pt idx="131">
                  <c:v>0.90878320000000001</c:v>
                </c:pt>
                <c:pt idx="132">
                  <c:v>0.8826851</c:v>
                </c:pt>
                <c:pt idx="133">
                  <c:v>0.85746089999999997</c:v>
                </c:pt>
                <c:pt idx="134">
                  <c:v>0.83356540000000001</c:v>
                </c:pt>
                <c:pt idx="135">
                  <c:v>0.81161229999999995</c:v>
                </c:pt>
                <c:pt idx="136">
                  <c:v>0.79250129999999996</c:v>
                </c:pt>
                <c:pt idx="137">
                  <c:v>0.77633059999999998</c:v>
                </c:pt>
                <c:pt idx="138">
                  <c:v>0.76733759999999995</c:v>
                </c:pt>
                <c:pt idx="139">
                  <c:v>0.75663219999999998</c:v>
                </c:pt>
                <c:pt idx="140">
                  <c:v>0.74378520000000004</c:v>
                </c:pt>
                <c:pt idx="141">
                  <c:v>0.73003229999999997</c:v>
                </c:pt>
                <c:pt idx="142">
                  <c:v>0.71674789999999999</c:v>
                </c:pt>
                <c:pt idx="143">
                  <c:v>0.70391879999999996</c:v>
                </c:pt>
                <c:pt idx="144">
                  <c:v>0.69087489999999996</c:v>
                </c:pt>
                <c:pt idx="145">
                  <c:v>0.6821971</c:v>
                </c:pt>
                <c:pt idx="146">
                  <c:v>0.69656320000000005</c:v>
                </c:pt>
              </c:numCache>
            </c:numRef>
          </c:val>
          <c:smooth val="0"/>
          <c:extLst>
            <c:ext xmlns:c16="http://schemas.microsoft.com/office/drawing/2014/chart" uri="{C3380CC4-5D6E-409C-BE32-E72D297353CC}">
              <c16:uniqueId val="{00000001-5047-422F-9F59-D7C7F50AE9B6}"/>
            </c:ext>
          </c:extLst>
        </c:ser>
        <c:dLbls>
          <c:showLegendKey val="0"/>
          <c:showVal val="0"/>
          <c:showCatName val="0"/>
          <c:showSerName val="0"/>
          <c:showPercent val="0"/>
          <c:showBubbleSize val="0"/>
        </c:dLbls>
        <c:smooth val="0"/>
        <c:axId val="1295829168"/>
        <c:axId val="12958462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Real wave height 2019</c:v>
                      </c:pt>
                    </c:strCache>
                  </c:strRef>
                </c:tx>
                <c:spPr>
                  <a:ln w="28575" cap="rnd">
                    <a:solidFill>
                      <a:schemeClr val="accent3"/>
                    </a:solidFill>
                    <a:round/>
                  </a:ln>
                  <a:effectLst/>
                </c:spPr>
                <c:marker>
                  <c:symbol val="none"/>
                </c:marker>
                <c:cat>
                  <c:strRef>
                    <c:extLst>
                      <c:ex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c:ext uri="{02D57815-91ED-43cb-92C2-25804820EDAC}">
                        <c15:formulaRef>
                          <c15:sqref>Sheet1!$D$2:$D$148</c15:sqref>
                        </c15:formulaRef>
                      </c:ext>
                    </c:extLst>
                    <c:numCache>
                      <c:formatCode>General</c:formatCode>
                      <c:ptCount val="147"/>
                      <c:pt idx="0">
                        <c:v>0.80525029999999997</c:v>
                      </c:pt>
                      <c:pt idx="1">
                        <c:v>0.80210930000000003</c:v>
                      </c:pt>
                      <c:pt idx="2">
                        <c:v>0.80332890000000001</c:v>
                      </c:pt>
                      <c:pt idx="3">
                        <c:v>0.81081099999999995</c:v>
                      </c:pt>
                      <c:pt idx="4">
                        <c:v>0.82738020000000001</c:v>
                      </c:pt>
                      <c:pt idx="5">
                        <c:v>0.85673180000000004</c:v>
                      </c:pt>
                      <c:pt idx="6">
                        <c:v>0.90096690000000001</c:v>
                      </c:pt>
                      <c:pt idx="7">
                        <c:v>0.95817240000000004</c:v>
                      </c:pt>
                      <c:pt idx="8">
                        <c:v>1.0235882999999999</c:v>
                      </c:pt>
                      <c:pt idx="9">
                        <c:v>1.0946993</c:v>
                      </c:pt>
                      <c:pt idx="10">
                        <c:v>1.1683427</c:v>
                      </c:pt>
                      <c:pt idx="11">
                        <c:v>1.2332318</c:v>
                      </c:pt>
                      <c:pt idx="12">
                        <c:v>1.2862587999999999</c:v>
                      </c:pt>
                      <c:pt idx="13">
                        <c:v>1.3210615000000001</c:v>
                      </c:pt>
                      <c:pt idx="14">
                        <c:v>1.3355954999999999</c:v>
                      </c:pt>
                      <c:pt idx="15">
                        <c:v>1.332627</c:v>
                      </c:pt>
                      <c:pt idx="16">
                        <c:v>1.3173079999999999</c:v>
                      </c:pt>
                      <c:pt idx="17">
                        <c:v>1.2955384999999999</c:v>
                      </c:pt>
                      <c:pt idx="18">
                        <c:v>1.2722865000000001</c:v>
                      </c:pt>
                      <c:pt idx="19">
                        <c:v>1.2498178</c:v>
                      </c:pt>
                      <c:pt idx="20">
                        <c:v>1.2277058000000001</c:v>
                      </c:pt>
                      <c:pt idx="21">
                        <c:v>1.2058740999999999</c:v>
                      </c:pt>
                      <c:pt idx="22">
                        <c:v>1.1848557</c:v>
                      </c:pt>
                      <c:pt idx="23">
                        <c:v>1.1642429000000001</c:v>
                      </c:pt>
                      <c:pt idx="24">
                        <c:v>1.1457938999999999</c:v>
                      </c:pt>
                      <c:pt idx="25">
                        <c:v>1.1302802999999999</c:v>
                      </c:pt>
                      <c:pt idx="26">
                        <c:v>1.1171854000000001</c:v>
                      </c:pt>
                      <c:pt idx="27">
                        <c:v>1.1069608</c:v>
                      </c:pt>
                      <c:pt idx="28">
                        <c:v>1.100101</c:v>
                      </c:pt>
                      <c:pt idx="29">
                        <c:v>1.0962992</c:v>
                      </c:pt>
                      <c:pt idx="30">
                        <c:v>1.0920274999999999</c:v>
                      </c:pt>
                      <c:pt idx="31">
                        <c:v>1.0859635000000001</c:v>
                      </c:pt>
                      <c:pt idx="32">
                        <c:v>1.0810952</c:v>
                      </c:pt>
                      <c:pt idx="33">
                        <c:v>1.0787556</c:v>
                      </c:pt>
                      <c:pt idx="34">
                        <c:v>1.0770776</c:v>
                      </c:pt>
                      <c:pt idx="35">
                        <c:v>1.0747831999999999</c:v>
                      </c:pt>
                      <c:pt idx="36">
                        <c:v>1.0720284</c:v>
                      </c:pt>
                      <c:pt idx="37">
                        <c:v>1.0690995000000001</c:v>
                      </c:pt>
                      <c:pt idx="38">
                        <c:v>1.0684733</c:v>
                      </c:pt>
                      <c:pt idx="39">
                        <c:v>1.0596201000000001</c:v>
                      </c:pt>
                      <c:pt idx="40">
                        <c:v>1.0460182</c:v>
                      </c:pt>
                      <c:pt idx="41">
                        <c:v>1.0313513999999999</c:v>
                      </c:pt>
                      <c:pt idx="42">
                        <c:v>1.0139066000000001</c:v>
                      </c:pt>
                      <c:pt idx="43">
                        <c:v>0.99680789999999997</c:v>
                      </c:pt>
                      <c:pt idx="44">
                        <c:v>0.98302179999999995</c:v>
                      </c:pt>
                      <c:pt idx="45">
                        <c:v>0.97535039999999995</c:v>
                      </c:pt>
                      <c:pt idx="46">
                        <c:v>0.9744448</c:v>
                      </c:pt>
                      <c:pt idx="47">
                        <c:v>0.9875507</c:v>
                      </c:pt>
                      <c:pt idx="48">
                        <c:v>1.0161008</c:v>
                      </c:pt>
                      <c:pt idx="49">
                        <c:v>1.0521043999999999</c:v>
                      </c:pt>
                      <c:pt idx="50">
                        <c:v>1.0928956000000001</c:v>
                      </c:pt>
                      <c:pt idx="51">
                        <c:v>1.1377382</c:v>
                      </c:pt>
                      <c:pt idx="52">
                        <c:v>1.1736059000000001</c:v>
                      </c:pt>
                      <c:pt idx="53">
                        <c:v>1.1976918000000001</c:v>
                      </c:pt>
                      <c:pt idx="54">
                        <c:v>1.2210711999999999</c:v>
                      </c:pt>
                      <c:pt idx="55">
                        <c:v>1.2458587000000001</c:v>
                      </c:pt>
                      <c:pt idx="56">
                        <c:v>1.27135</c:v>
                      </c:pt>
                      <c:pt idx="57">
                        <c:v>1.3104932</c:v>
                      </c:pt>
                      <c:pt idx="58">
                        <c:v>1.3726027000000001</c:v>
                      </c:pt>
                      <c:pt idx="59">
                        <c:v>1.4442401</c:v>
                      </c:pt>
                      <c:pt idx="60">
                        <c:v>1.5052639999999999</c:v>
                      </c:pt>
                      <c:pt idx="61">
                        <c:v>1.5428649000000001</c:v>
                      </c:pt>
                      <c:pt idx="62">
                        <c:v>1.5604644000000001</c:v>
                      </c:pt>
                      <c:pt idx="63">
                        <c:v>1.5698504</c:v>
                      </c:pt>
                      <c:pt idx="64">
                        <c:v>1.5711678</c:v>
                      </c:pt>
                      <c:pt idx="65">
                        <c:v>1.5647614000000001</c:v>
                      </c:pt>
                      <c:pt idx="66">
                        <c:v>1.5534477</c:v>
                      </c:pt>
                      <c:pt idx="67">
                        <c:v>1.5384656999999999</c:v>
                      </c:pt>
                      <c:pt idx="68">
                        <c:v>1.5176924000000001</c:v>
                      </c:pt>
                      <c:pt idx="69">
                        <c:v>1.4906006000000001</c:v>
                      </c:pt>
                      <c:pt idx="70">
                        <c:v>1.4611259999999999</c:v>
                      </c:pt>
                      <c:pt idx="71">
                        <c:v>1.4611259999999999</c:v>
                      </c:pt>
                      <c:pt idx="75">
                        <c:v>0.52571449999999997</c:v>
                      </c:pt>
                      <c:pt idx="76">
                        <c:v>0.55836030000000003</c:v>
                      </c:pt>
                      <c:pt idx="77">
                        <c:v>0.64229749999999997</c:v>
                      </c:pt>
                      <c:pt idx="78">
                        <c:v>0.75281260000000005</c:v>
                      </c:pt>
                      <c:pt idx="79">
                        <c:v>0.85505399999999998</c:v>
                      </c:pt>
                      <c:pt idx="80">
                        <c:v>0.95870299999999997</c:v>
                      </c:pt>
                      <c:pt idx="81">
                        <c:v>1.0663418</c:v>
                      </c:pt>
                      <c:pt idx="82">
                        <c:v>1.1826283</c:v>
                      </c:pt>
                      <c:pt idx="83">
                        <c:v>1.2900674000000001</c:v>
                      </c:pt>
                      <c:pt idx="84">
                        <c:v>1.3876965000000001</c:v>
                      </c:pt>
                      <c:pt idx="85">
                        <c:v>1.4879794</c:v>
                      </c:pt>
                      <c:pt idx="86">
                        <c:v>1.5422766999999999</c:v>
                      </c:pt>
                      <c:pt idx="87">
                        <c:v>1.4970843</c:v>
                      </c:pt>
                      <c:pt idx="88">
                        <c:v>1.4152324999999999</c:v>
                      </c:pt>
                      <c:pt idx="89">
                        <c:v>1.356989</c:v>
                      </c:pt>
                      <c:pt idx="90">
                        <c:v>1.3170309</c:v>
                      </c:pt>
                      <c:pt idx="91">
                        <c:v>1.2820066000000001</c:v>
                      </c:pt>
                      <c:pt idx="92">
                        <c:v>1.2694399999999999</c:v>
                      </c:pt>
                      <c:pt idx="93">
                        <c:v>1.2859681999999999</c:v>
                      </c:pt>
                      <c:pt idx="94">
                        <c:v>1.3138063</c:v>
                      </c:pt>
                      <c:pt idx="95">
                        <c:v>1.3315903</c:v>
                      </c:pt>
                      <c:pt idx="96">
                        <c:v>1.3366072</c:v>
                      </c:pt>
                      <c:pt idx="97">
                        <c:v>1.3275399000000001</c:v>
                      </c:pt>
                      <c:pt idx="98">
                        <c:v>1.3125795</c:v>
                      </c:pt>
                      <c:pt idx="99">
                        <c:v>1.2874448000000001</c:v>
                      </c:pt>
                      <c:pt idx="100">
                        <c:v>1.2667983</c:v>
                      </c:pt>
                      <c:pt idx="101">
                        <c:v>1.2384622000000001</c:v>
                      </c:pt>
                      <c:pt idx="102">
                        <c:v>1.1900957999999999</c:v>
                      </c:pt>
                      <c:pt idx="103">
                        <c:v>1.1277524999999999</c:v>
                      </c:pt>
                      <c:pt idx="104">
                        <c:v>1.0615528999999999</c:v>
                      </c:pt>
                      <c:pt idx="105">
                        <c:v>0.99874499999999999</c:v>
                      </c:pt>
                      <c:pt idx="106">
                        <c:v>0.9417932</c:v>
                      </c:pt>
                      <c:pt idx="107">
                        <c:v>0.89100939999999995</c:v>
                      </c:pt>
                      <c:pt idx="108">
                        <c:v>0.84491799999999995</c:v>
                      </c:pt>
                      <c:pt idx="109">
                        <c:v>0.79803630000000003</c:v>
                      </c:pt>
                      <c:pt idx="110">
                        <c:v>0.74765709999999996</c:v>
                      </c:pt>
                      <c:pt idx="111">
                        <c:v>0.69735329999999995</c:v>
                      </c:pt>
                      <c:pt idx="112">
                        <c:v>0.64943550000000005</c:v>
                      </c:pt>
                      <c:pt idx="113">
                        <c:v>0.60472910000000002</c:v>
                      </c:pt>
                      <c:pt idx="114">
                        <c:v>0.56395490000000004</c:v>
                      </c:pt>
                      <c:pt idx="115">
                        <c:v>0.52634939999999997</c:v>
                      </c:pt>
                      <c:pt idx="116">
                        <c:v>0.49187110000000001</c:v>
                      </c:pt>
                      <c:pt idx="117">
                        <c:v>0.46085779999999998</c:v>
                      </c:pt>
                      <c:pt idx="118">
                        <c:v>0.43352639999999998</c:v>
                      </c:pt>
                      <c:pt idx="119">
                        <c:v>0.40990749999999998</c:v>
                      </c:pt>
                      <c:pt idx="120">
                        <c:v>0.3896059</c:v>
                      </c:pt>
                      <c:pt idx="121">
                        <c:v>0.37145349999999999</c:v>
                      </c:pt>
                      <c:pt idx="122">
                        <c:v>0.35399629999999999</c:v>
                      </c:pt>
                      <c:pt idx="123">
                        <c:v>0.33615089999999997</c:v>
                      </c:pt>
                      <c:pt idx="124">
                        <c:v>0.31754179999999999</c:v>
                      </c:pt>
                      <c:pt idx="125">
                        <c:v>0.29937609999999998</c:v>
                      </c:pt>
                      <c:pt idx="126">
                        <c:v>0.28294789999999997</c:v>
                      </c:pt>
                      <c:pt idx="127">
                        <c:v>0.26868140000000001</c:v>
                      </c:pt>
                      <c:pt idx="128">
                        <c:v>0.25771739999999999</c:v>
                      </c:pt>
                      <c:pt idx="129">
                        <c:v>0.2544553</c:v>
                      </c:pt>
                      <c:pt idx="130">
                        <c:v>0.2739124</c:v>
                      </c:pt>
                      <c:pt idx="131">
                        <c:v>0.36118250000000002</c:v>
                      </c:pt>
                      <c:pt idx="132">
                        <c:v>0.39631329999999998</c:v>
                      </c:pt>
                      <c:pt idx="133">
                        <c:v>0.42401640000000002</c:v>
                      </c:pt>
                      <c:pt idx="134">
                        <c:v>0.43465589999999998</c:v>
                      </c:pt>
                      <c:pt idx="135">
                        <c:v>0.45434869999999999</c:v>
                      </c:pt>
                      <c:pt idx="136">
                        <c:v>0.48759000000000002</c:v>
                      </c:pt>
                      <c:pt idx="137">
                        <c:v>0.53487960000000001</c:v>
                      </c:pt>
                      <c:pt idx="138">
                        <c:v>0.59004120000000004</c:v>
                      </c:pt>
                      <c:pt idx="139">
                        <c:v>0.6451095</c:v>
                      </c:pt>
                      <c:pt idx="140">
                        <c:v>0.69834569999999996</c:v>
                      </c:pt>
                      <c:pt idx="141">
                        <c:v>0.76795199999999997</c:v>
                      </c:pt>
                      <c:pt idx="142">
                        <c:v>0.83494139999999994</c:v>
                      </c:pt>
                      <c:pt idx="143">
                        <c:v>0.86789819999999995</c:v>
                      </c:pt>
                      <c:pt idx="144">
                        <c:v>0.88354650000000001</c:v>
                      </c:pt>
                      <c:pt idx="145">
                        <c:v>0.89546859999999995</c:v>
                      </c:pt>
                      <c:pt idx="146">
                        <c:v>0.89761760000000002</c:v>
                      </c:pt>
                    </c:numCache>
                  </c:numRef>
                </c:val>
                <c:smooth val="0"/>
                <c:extLst>
                  <c:ext xmlns:c16="http://schemas.microsoft.com/office/drawing/2014/chart" uri="{C3380CC4-5D6E-409C-BE32-E72D297353CC}">
                    <c16:uniqueId val="{00000002-5047-422F-9F59-D7C7F50AE9B6}"/>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Real wave height 2018</c:v>
                      </c:pt>
                    </c:strCache>
                  </c:strRef>
                </c:tx>
                <c:spPr>
                  <a:ln w="28575" cap="rnd">
                    <a:solidFill>
                      <a:schemeClr val="accent4"/>
                    </a:solidFill>
                    <a:round/>
                  </a:ln>
                  <a:effectLst/>
                </c:spPr>
                <c:marker>
                  <c:symbol val="none"/>
                </c:marker>
                <c:cat>
                  <c:strRef>
                    <c:extLst xmlns:c15="http://schemas.microsoft.com/office/drawing/2012/chart">
                      <c:ext xmlns:c15="http://schemas.microsoft.com/office/drawing/2012/char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xmlns:c15="http://schemas.microsoft.com/office/drawing/2012/chart">
                      <c:ext xmlns:c15="http://schemas.microsoft.com/office/drawing/2012/chart" uri="{02D57815-91ED-43cb-92C2-25804820EDAC}">
                        <c15:formulaRef>
                          <c15:sqref>Sheet1!$E$2:$E$148</c15:sqref>
                        </c15:formulaRef>
                      </c:ext>
                    </c:extLst>
                    <c:numCache>
                      <c:formatCode>General</c:formatCode>
                      <c:ptCount val="147"/>
                      <c:pt idx="0">
                        <c:v>0.65734579999999998</c:v>
                      </c:pt>
                      <c:pt idx="1">
                        <c:v>0.67644800000000005</c:v>
                      </c:pt>
                      <c:pt idx="2">
                        <c:v>0.67580220000000002</c:v>
                      </c:pt>
                      <c:pt idx="3">
                        <c:v>0.66449420000000003</c:v>
                      </c:pt>
                      <c:pt idx="4">
                        <c:v>0.65383210000000003</c:v>
                      </c:pt>
                      <c:pt idx="5">
                        <c:v>0.64989949999999996</c:v>
                      </c:pt>
                      <c:pt idx="6">
                        <c:v>0.65225889999999997</c:v>
                      </c:pt>
                      <c:pt idx="7">
                        <c:v>0.6464027</c:v>
                      </c:pt>
                      <c:pt idx="8">
                        <c:v>0.63456880000000004</c:v>
                      </c:pt>
                      <c:pt idx="9">
                        <c:v>0.62324290000000004</c:v>
                      </c:pt>
                      <c:pt idx="10">
                        <c:v>0.61574759999999995</c:v>
                      </c:pt>
                      <c:pt idx="11">
                        <c:v>0.60574989999999995</c:v>
                      </c:pt>
                      <c:pt idx="12">
                        <c:v>0.5870225</c:v>
                      </c:pt>
                      <c:pt idx="13">
                        <c:v>0.56241090000000005</c:v>
                      </c:pt>
                      <c:pt idx="14">
                        <c:v>0.53573159999999997</c:v>
                      </c:pt>
                      <c:pt idx="15">
                        <c:v>0.51094870000000003</c:v>
                      </c:pt>
                      <c:pt idx="16">
                        <c:v>0.48801889999999998</c:v>
                      </c:pt>
                      <c:pt idx="17">
                        <c:v>0.46718290000000001</c:v>
                      </c:pt>
                      <c:pt idx="18">
                        <c:v>0.44832339999999998</c:v>
                      </c:pt>
                      <c:pt idx="19">
                        <c:v>0.43097170000000001</c:v>
                      </c:pt>
                      <c:pt idx="20">
                        <c:v>0.41488449999999999</c:v>
                      </c:pt>
                      <c:pt idx="21">
                        <c:v>0.40005279999999999</c:v>
                      </c:pt>
                      <c:pt idx="22">
                        <c:v>0.38810060000000002</c:v>
                      </c:pt>
                      <c:pt idx="23">
                        <c:v>0.40850750000000002</c:v>
                      </c:pt>
                      <c:pt idx="24">
                        <c:v>0.52410120000000004</c:v>
                      </c:pt>
                      <c:pt idx="25">
                        <c:v>0.59100430000000004</c:v>
                      </c:pt>
                      <c:pt idx="26">
                        <c:v>0.67626129999999995</c:v>
                      </c:pt>
                      <c:pt idx="27">
                        <c:v>0.73084610000000005</c:v>
                      </c:pt>
                      <c:pt idx="28">
                        <c:v>0.77839230000000004</c:v>
                      </c:pt>
                      <c:pt idx="29">
                        <c:v>0.83842779999999995</c:v>
                      </c:pt>
                      <c:pt idx="30">
                        <c:v>0.87565119999999996</c:v>
                      </c:pt>
                      <c:pt idx="31">
                        <c:v>0.91622930000000002</c:v>
                      </c:pt>
                      <c:pt idx="32">
                        <c:v>0.97124889999999997</c:v>
                      </c:pt>
                      <c:pt idx="33">
                        <c:v>1.0416379</c:v>
                      </c:pt>
                      <c:pt idx="34">
                        <c:v>1.1001692999999999</c:v>
                      </c:pt>
                      <c:pt idx="35">
                        <c:v>1.1214701</c:v>
                      </c:pt>
                      <c:pt idx="36">
                        <c:v>1.1534507000000001</c:v>
                      </c:pt>
                      <c:pt idx="37">
                        <c:v>1.18153</c:v>
                      </c:pt>
                      <c:pt idx="38">
                        <c:v>1.2348387000000001</c:v>
                      </c:pt>
                      <c:pt idx="39">
                        <c:v>1.2537627</c:v>
                      </c:pt>
                      <c:pt idx="40">
                        <c:v>1.2357959999999999</c:v>
                      </c:pt>
                      <c:pt idx="41">
                        <c:v>1.2586538</c:v>
                      </c:pt>
                      <c:pt idx="42">
                        <c:v>1.3099468999999999</c:v>
                      </c:pt>
                      <c:pt idx="43">
                        <c:v>1.3389186</c:v>
                      </c:pt>
                      <c:pt idx="44">
                        <c:v>1.3755120000000001</c:v>
                      </c:pt>
                      <c:pt idx="45">
                        <c:v>1.4718709000000001</c:v>
                      </c:pt>
                      <c:pt idx="46">
                        <c:v>1.6016969999999999</c:v>
                      </c:pt>
                      <c:pt idx="47">
                        <c:v>1.7200789999999999</c:v>
                      </c:pt>
                      <c:pt idx="48">
                        <c:v>1.8016912</c:v>
                      </c:pt>
                      <c:pt idx="49">
                        <c:v>1.7722515000000001</c:v>
                      </c:pt>
                      <c:pt idx="50">
                        <c:v>1.6807148000000001</c:v>
                      </c:pt>
                      <c:pt idx="51">
                        <c:v>1.6048974</c:v>
                      </c:pt>
                      <c:pt idx="52">
                        <c:v>1.5451807</c:v>
                      </c:pt>
                      <c:pt idx="53">
                        <c:v>1.4929973999999999</c:v>
                      </c:pt>
                      <c:pt idx="54">
                        <c:v>1.400382</c:v>
                      </c:pt>
                      <c:pt idx="55">
                        <c:v>1.3087500000000001</c:v>
                      </c:pt>
                      <c:pt idx="56">
                        <c:v>1.2483519999999999</c:v>
                      </c:pt>
                      <c:pt idx="57">
                        <c:v>1.1828221999999999</c:v>
                      </c:pt>
                      <c:pt idx="58">
                        <c:v>1.1048319</c:v>
                      </c:pt>
                      <c:pt idx="59">
                        <c:v>1.0291528000000001</c:v>
                      </c:pt>
                      <c:pt idx="60">
                        <c:v>0.93271610000000005</c:v>
                      </c:pt>
                      <c:pt idx="61">
                        <c:v>0.8357348</c:v>
                      </c:pt>
                      <c:pt idx="62">
                        <c:v>0.75839840000000003</c:v>
                      </c:pt>
                      <c:pt idx="63">
                        <c:v>0.70374639999999999</c:v>
                      </c:pt>
                      <c:pt idx="64">
                        <c:v>0.67283700000000002</c:v>
                      </c:pt>
                      <c:pt idx="65">
                        <c:v>0.66365739999999995</c:v>
                      </c:pt>
                      <c:pt idx="66">
                        <c:v>0.66687879999999999</c:v>
                      </c:pt>
                      <c:pt idx="67">
                        <c:v>0.67517459999999996</c:v>
                      </c:pt>
                      <c:pt idx="68">
                        <c:v>0.70372509999999999</c:v>
                      </c:pt>
                      <c:pt idx="69">
                        <c:v>0.74896229999999997</c:v>
                      </c:pt>
                      <c:pt idx="70">
                        <c:v>0.81122139999999998</c:v>
                      </c:pt>
                      <c:pt idx="71">
                        <c:v>0.86606819999999995</c:v>
                      </c:pt>
                      <c:pt idx="75">
                        <c:v>1.6416686</c:v>
                      </c:pt>
                      <c:pt idx="76">
                        <c:v>1.5820546</c:v>
                      </c:pt>
                      <c:pt idx="77">
                        <c:v>1.5092380999999999</c:v>
                      </c:pt>
                      <c:pt idx="78">
                        <c:v>1.4388806000000001</c:v>
                      </c:pt>
                      <c:pt idx="79">
                        <c:v>1.3744818999999999</c:v>
                      </c:pt>
                      <c:pt idx="80">
                        <c:v>1.3140403</c:v>
                      </c:pt>
                      <c:pt idx="81">
                        <c:v>1.2564858000000001</c:v>
                      </c:pt>
                      <c:pt idx="82">
                        <c:v>1.2015393000000001</c:v>
                      </c:pt>
                      <c:pt idx="83">
                        <c:v>1.1510596</c:v>
                      </c:pt>
                      <c:pt idx="84">
                        <c:v>1.1072677</c:v>
                      </c:pt>
                      <c:pt idx="85">
                        <c:v>1.0705081000000001</c:v>
                      </c:pt>
                      <c:pt idx="86">
                        <c:v>1.0397342000000001</c:v>
                      </c:pt>
                      <c:pt idx="87">
                        <c:v>1.0108387000000001</c:v>
                      </c:pt>
                      <c:pt idx="88">
                        <c:v>0.98197730000000005</c:v>
                      </c:pt>
                      <c:pt idx="89">
                        <c:v>0.95418449999999999</c:v>
                      </c:pt>
                      <c:pt idx="90">
                        <c:v>0.92726649999999999</c:v>
                      </c:pt>
                      <c:pt idx="91">
                        <c:v>0.90200530000000001</c:v>
                      </c:pt>
                      <c:pt idx="92">
                        <c:v>0.8779979</c:v>
                      </c:pt>
                      <c:pt idx="93">
                        <c:v>0.85468319999999998</c:v>
                      </c:pt>
                      <c:pt idx="94">
                        <c:v>0.83176139999999998</c:v>
                      </c:pt>
                      <c:pt idx="95">
                        <c:v>0.80937309999999996</c:v>
                      </c:pt>
                      <c:pt idx="96">
                        <c:v>0.78776579999999996</c:v>
                      </c:pt>
                      <c:pt idx="97">
                        <c:v>0.7676153</c:v>
                      </c:pt>
                      <c:pt idx="98">
                        <c:v>0.75352929999999996</c:v>
                      </c:pt>
                      <c:pt idx="99">
                        <c:v>0.78893849999999999</c:v>
                      </c:pt>
                      <c:pt idx="100">
                        <c:v>0.80361090000000002</c:v>
                      </c:pt>
                      <c:pt idx="101">
                        <c:v>0.843893</c:v>
                      </c:pt>
                      <c:pt idx="102">
                        <c:v>0.88088999999999995</c:v>
                      </c:pt>
                      <c:pt idx="103">
                        <c:v>0.8867969</c:v>
                      </c:pt>
                      <c:pt idx="104">
                        <c:v>0.86805980000000005</c:v>
                      </c:pt>
                      <c:pt idx="105">
                        <c:v>0.83987179999999995</c:v>
                      </c:pt>
                      <c:pt idx="106">
                        <c:v>0.80955560000000004</c:v>
                      </c:pt>
                      <c:pt idx="107">
                        <c:v>0.77375020000000005</c:v>
                      </c:pt>
                      <c:pt idx="108">
                        <c:v>0.73515379999999997</c:v>
                      </c:pt>
                      <c:pt idx="109">
                        <c:v>0.69959550000000004</c:v>
                      </c:pt>
                      <c:pt idx="110">
                        <c:v>0.66936530000000005</c:v>
                      </c:pt>
                      <c:pt idx="111">
                        <c:v>0.63686980000000004</c:v>
                      </c:pt>
                      <c:pt idx="112">
                        <c:v>0.60482729999999996</c:v>
                      </c:pt>
                      <c:pt idx="113">
                        <c:v>0.5760227</c:v>
                      </c:pt>
                      <c:pt idx="114">
                        <c:v>0.55007150000000005</c:v>
                      </c:pt>
                      <c:pt idx="115">
                        <c:v>0.52641870000000002</c:v>
                      </c:pt>
                      <c:pt idx="116">
                        <c:v>0.50415209999999999</c:v>
                      </c:pt>
                      <c:pt idx="117">
                        <c:v>0.48394500000000001</c:v>
                      </c:pt>
                      <c:pt idx="118">
                        <c:v>0.46693970000000001</c:v>
                      </c:pt>
                      <c:pt idx="119">
                        <c:v>0.45630530000000002</c:v>
                      </c:pt>
                      <c:pt idx="120">
                        <c:v>0.4568854</c:v>
                      </c:pt>
                      <c:pt idx="121">
                        <c:v>0.4689121</c:v>
                      </c:pt>
                      <c:pt idx="122">
                        <c:v>0.48484820000000001</c:v>
                      </c:pt>
                      <c:pt idx="123">
                        <c:v>0.4991911</c:v>
                      </c:pt>
                      <c:pt idx="124">
                        <c:v>0.51669089999999995</c:v>
                      </c:pt>
                      <c:pt idx="125">
                        <c:v>0.53526419999999997</c:v>
                      </c:pt>
                      <c:pt idx="126">
                        <c:v>0.5501762</c:v>
                      </c:pt>
                      <c:pt idx="127">
                        <c:v>0.56043080000000001</c:v>
                      </c:pt>
                      <c:pt idx="128">
                        <c:v>0.56746479999999999</c:v>
                      </c:pt>
                      <c:pt idx="129">
                        <c:v>0.57309790000000005</c:v>
                      </c:pt>
                      <c:pt idx="130">
                        <c:v>0.57700430000000003</c:v>
                      </c:pt>
                      <c:pt idx="131">
                        <c:v>0.57793209999999995</c:v>
                      </c:pt>
                      <c:pt idx="132">
                        <c:v>0.57596599999999998</c:v>
                      </c:pt>
                      <c:pt idx="133">
                        <c:v>0.57290180000000002</c:v>
                      </c:pt>
                      <c:pt idx="134">
                        <c:v>0.57800280000000004</c:v>
                      </c:pt>
                      <c:pt idx="135">
                        <c:v>0.58453200000000005</c:v>
                      </c:pt>
                      <c:pt idx="136">
                        <c:v>0.59894270000000005</c:v>
                      </c:pt>
                      <c:pt idx="137">
                        <c:v>0.61752779999999996</c:v>
                      </c:pt>
                      <c:pt idx="138">
                        <c:v>0.63604899999999998</c:v>
                      </c:pt>
                      <c:pt idx="139">
                        <c:v>0.66647710000000004</c:v>
                      </c:pt>
                      <c:pt idx="140">
                        <c:v>0.72541990000000001</c:v>
                      </c:pt>
                      <c:pt idx="141">
                        <c:v>0.79480010000000001</c:v>
                      </c:pt>
                      <c:pt idx="142">
                        <c:v>0.91008820000000001</c:v>
                      </c:pt>
                      <c:pt idx="143">
                        <c:v>1.0453638999999999</c:v>
                      </c:pt>
                      <c:pt idx="144">
                        <c:v>1.1659808</c:v>
                      </c:pt>
                      <c:pt idx="145">
                        <c:v>1.2955083000000001</c:v>
                      </c:pt>
                      <c:pt idx="146">
                        <c:v>1.4142509000000001</c:v>
                      </c:pt>
                    </c:numCache>
                  </c:numRef>
                </c:val>
                <c:smooth val="0"/>
                <c:extLst xmlns:c15="http://schemas.microsoft.com/office/drawing/2012/chart">
                  <c:ext xmlns:c16="http://schemas.microsoft.com/office/drawing/2014/chart" uri="{C3380CC4-5D6E-409C-BE32-E72D297353CC}">
                    <c16:uniqueId val="{00000003-5047-422F-9F59-D7C7F50AE9B6}"/>
                  </c:ext>
                </c:extLst>
              </c15:ser>
            </c15:filteredLineSeries>
          </c:ext>
        </c:extLst>
      </c:lineChart>
      <c:catAx>
        <c:axId val="1295829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295846224"/>
        <c:crosses val="autoZero"/>
        <c:auto val="1"/>
        <c:lblAlgn val="ctr"/>
        <c:lblOffset val="100"/>
        <c:noMultiLvlLbl val="0"/>
      </c:catAx>
      <c:valAx>
        <c:axId val="1295846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29582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Real and forecasted wind speed at 10-meter height from 29th to 31th March and 27th to 29th April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2"/>
          <c:order val="2"/>
          <c:tx>
            <c:strRef>
              <c:f>Sheet1!$D$1</c:f>
              <c:strCache>
                <c:ptCount val="1"/>
                <c:pt idx="0">
                  <c:v>Real wind speed 2020</c:v>
                </c:pt>
              </c:strCache>
            </c:strRef>
          </c:tx>
          <c:spPr>
            <a:ln w="28575" cap="rnd">
              <a:solidFill>
                <a:schemeClr val="bg1">
                  <a:lumMod val="5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Sheet1!$D$2:$D$148</c:f>
              <c:numCache>
                <c:formatCode>General</c:formatCode>
                <c:ptCount val="147"/>
                <c:pt idx="0">
                  <c:v>14</c:v>
                </c:pt>
                <c:pt idx="1">
                  <c:v>12</c:v>
                </c:pt>
                <c:pt idx="2">
                  <c:v>12</c:v>
                </c:pt>
                <c:pt idx="3">
                  <c:v>12</c:v>
                </c:pt>
                <c:pt idx="4">
                  <c:v>13</c:v>
                </c:pt>
                <c:pt idx="5">
                  <c:v>13</c:v>
                </c:pt>
                <c:pt idx="6">
                  <c:v>14</c:v>
                </c:pt>
                <c:pt idx="7">
                  <c:v>14</c:v>
                </c:pt>
                <c:pt idx="8">
                  <c:v>14</c:v>
                </c:pt>
                <c:pt idx="9">
                  <c:v>13</c:v>
                </c:pt>
                <c:pt idx="10">
                  <c:v>13</c:v>
                </c:pt>
                <c:pt idx="11">
                  <c:v>13</c:v>
                </c:pt>
                <c:pt idx="12">
                  <c:v>12</c:v>
                </c:pt>
                <c:pt idx="13">
                  <c:v>11</c:v>
                </c:pt>
                <c:pt idx="14">
                  <c:v>12</c:v>
                </c:pt>
                <c:pt idx="15">
                  <c:v>11</c:v>
                </c:pt>
                <c:pt idx="16">
                  <c:v>11</c:v>
                </c:pt>
                <c:pt idx="17">
                  <c:v>11</c:v>
                </c:pt>
                <c:pt idx="18">
                  <c:v>11</c:v>
                </c:pt>
                <c:pt idx="19">
                  <c:v>11</c:v>
                </c:pt>
                <c:pt idx="20">
                  <c:v>10</c:v>
                </c:pt>
                <c:pt idx="21">
                  <c:v>10</c:v>
                </c:pt>
                <c:pt idx="22">
                  <c:v>9</c:v>
                </c:pt>
                <c:pt idx="23">
                  <c:v>9</c:v>
                </c:pt>
                <c:pt idx="24">
                  <c:v>8</c:v>
                </c:pt>
                <c:pt idx="25">
                  <c:v>7</c:v>
                </c:pt>
                <c:pt idx="26">
                  <c:v>7</c:v>
                </c:pt>
                <c:pt idx="27">
                  <c:v>7</c:v>
                </c:pt>
                <c:pt idx="28">
                  <c:v>8</c:v>
                </c:pt>
                <c:pt idx="29">
                  <c:v>8</c:v>
                </c:pt>
                <c:pt idx="30">
                  <c:v>9</c:v>
                </c:pt>
                <c:pt idx="31">
                  <c:v>9</c:v>
                </c:pt>
                <c:pt idx="32">
                  <c:v>9</c:v>
                </c:pt>
                <c:pt idx="33">
                  <c:v>8</c:v>
                </c:pt>
                <c:pt idx="34">
                  <c:v>9</c:v>
                </c:pt>
                <c:pt idx="35">
                  <c:v>9</c:v>
                </c:pt>
                <c:pt idx="36">
                  <c:v>10</c:v>
                </c:pt>
                <c:pt idx="37">
                  <c:v>8</c:v>
                </c:pt>
                <c:pt idx="38">
                  <c:v>8</c:v>
                </c:pt>
                <c:pt idx="39">
                  <c:v>8</c:v>
                </c:pt>
                <c:pt idx="40">
                  <c:v>10</c:v>
                </c:pt>
                <c:pt idx="41">
                  <c:v>9</c:v>
                </c:pt>
                <c:pt idx="42">
                  <c:v>7</c:v>
                </c:pt>
                <c:pt idx="43">
                  <c:v>6</c:v>
                </c:pt>
                <c:pt idx="44">
                  <c:v>7</c:v>
                </c:pt>
                <c:pt idx="45">
                  <c:v>6</c:v>
                </c:pt>
                <c:pt idx="46">
                  <c:v>6</c:v>
                </c:pt>
                <c:pt idx="47">
                  <c:v>5</c:v>
                </c:pt>
                <c:pt idx="48">
                  <c:v>5</c:v>
                </c:pt>
                <c:pt idx="49">
                  <c:v>5</c:v>
                </c:pt>
                <c:pt idx="50">
                  <c:v>4</c:v>
                </c:pt>
                <c:pt idx="51">
                  <c:v>3</c:v>
                </c:pt>
                <c:pt idx="52">
                  <c:v>3</c:v>
                </c:pt>
                <c:pt idx="53">
                  <c:v>4</c:v>
                </c:pt>
                <c:pt idx="54">
                  <c:v>4</c:v>
                </c:pt>
                <c:pt idx="55">
                  <c:v>5</c:v>
                </c:pt>
                <c:pt idx="56">
                  <c:v>4</c:v>
                </c:pt>
                <c:pt idx="57">
                  <c:v>3</c:v>
                </c:pt>
                <c:pt idx="58">
                  <c:v>3</c:v>
                </c:pt>
                <c:pt idx="59">
                  <c:v>3</c:v>
                </c:pt>
                <c:pt idx="60">
                  <c:v>3</c:v>
                </c:pt>
                <c:pt idx="61">
                  <c:v>2</c:v>
                </c:pt>
                <c:pt idx="62">
                  <c:v>3</c:v>
                </c:pt>
                <c:pt idx="63">
                  <c:v>3</c:v>
                </c:pt>
                <c:pt idx="64">
                  <c:v>3</c:v>
                </c:pt>
                <c:pt idx="65">
                  <c:v>3</c:v>
                </c:pt>
                <c:pt idx="66">
                  <c:v>3</c:v>
                </c:pt>
                <c:pt idx="67">
                  <c:v>3</c:v>
                </c:pt>
                <c:pt idx="68">
                  <c:v>4</c:v>
                </c:pt>
                <c:pt idx="69">
                  <c:v>4</c:v>
                </c:pt>
                <c:pt idx="70">
                  <c:v>3</c:v>
                </c:pt>
                <c:pt idx="71">
                  <c:v>4</c:v>
                </c:pt>
                <c:pt idx="75">
                  <c:v>6</c:v>
                </c:pt>
                <c:pt idx="76">
                  <c:v>7</c:v>
                </c:pt>
                <c:pt idx="77">
                  <c:v>6</c:v>
                </c:pt>
                <c:pt idx="78">
                  <c:v>5</c:v>
                </c:pt>
                <c:pt idx="79">
                  <c:v>6</c:v>
                </c:pt>
                <c:pt idx="80">
                  <c:v>6</c:v>
                </c:pt>
                <c:pt idx="81">
                  <c:v>6</c:v>
                </c:pt>
                <c:pt idx="82">
                  <c:v>5</c:v>
                </c:pt>
                <c:pt idx="83">
                  <c:v>5</c:v>
                </c:pt>
                <c:pt idx="84">
                  <c:v>6</c:v>
                </c:pt>
                <c:pt idx="85">
                  <c:v>6</c:v>
                </c:pt>
                <c:pt idx="86">
                  <c:v>5</c:v>
                </c:pt>
                <c:pt idx="87">
                  <c:v>5</c:v>
                </c:pt>
                <c:pt idx="88">
                  <c:v>6</c:v>
                </c:pt>
                <c:pt idx="89">
                  <c:v>5</c:v>
                </c:pt>
                <c:pt idx="90">
                  <c:v>5</c:v>
                </c:pt>
                <c:pt idx="91">
                  <c:v>5</c:v>
                </c:pt>
                <c:pt idx="92">
                  <c:v>5</c:v>
                </c:pt>
                <c:pt idx="93">
                  <c:v>5</c:v>
                </c:pt>
                <c:pt idx="94">
                  <c:v>6</c:v>
                </c:pt>
                <c:pt idx="95">
                  <c:v>7</c:v>
                </c:pt>
                <c:pt idx="96">
                  <c:v>6</c:v>
                </c:pt>
                <c:pt idx="97">
                  <c:v>5</c:v>
                </c:pt>
                <c:pt idx="98">
                  <c:v>5</c:v>
                </c:pt>
                <c:pt idx="99">
                  <c:v>3</c:v>
                </c:pt>
                <c:pt idx="100">
                  <c:v>3</c:v>
                </c:pt>
                <c:pt idx="101">
                  <c:v>4</c:v>
                </c:pt>
                <c:pt idx="102">
                  <c:v>4</c:v>
                </c:pt>
                <c:pt idx="103">
                  <c:v>3</c:v>
                </c:pt>
                <c:pt idx="104">
                  <c:v>3</c:v>
                </c:pt>
                <c:pt idx="105">
                  <c:v>3</c:v>
                </c:pt>
                <c:pt idx="106">
                  <c:v>3</c:v>
                </c:pt>
                <c:pt idx="107">
                  <c:v>3</c:v>
                </c:pt>
                <c:pt idx="108">
                  <c:v>4</c:v>
                </c:pt>
                <c:pt idx="109">
                  <c:v>4</c:v>
                </c:pt>
                <c:pt idx="110">
                  <c:v>4</c:v>
                </c:pt>
                <c:pt idx="111">
                  <c:v>4</c:v>
                </c:pt>
                <c:pt idx="112">
                  <c:v>4</c:v>
                </c:pt>
                <c:pt idx="113">
                  <c:v>5</c:v>
                </c:pt>
                <c:pt idx="114">
                  <c:v>5</c:v>
                </c:pt>
                <c:pt idx="115">
                  <c:v>5</c:v>
                </c:pt>
                <c:pt idx="116">
                  <c:v>5</c:v>
                </c:pt>
                <c:pt idx="117">
                  <c:v>6</c:v>
                </c:pt>
                <c:pt idx="118">
                  <c:v>5</c:v>
                </c:pt>
                <c:pt idx="119">
                  <c:v>5</c:v>
                </c:pt>
                <c:pt idx="120">
                  <c:v>5</c:v>
                </c:pt>
                <c:pt idx="121">
                  <c:v>5</c:v>
                </c:pt>
                <c:pt idx="122">
                  <c:v>5</c:v>
                </c:pt>
                <c:pt idx="123">
                  <c:v>5</c:v>
                </c:pt>
                <c:pt idx="124">
                  <c:v>5</c:v>
                </c:pt>
                <c:pt idx="125">
                  <c:v>5</c:v>
                </c:pt>
                <c:pt idx="126">
                  <c:v>6</c:v>
                </c:pt>
                <c:pt idx="127">
                  <c:v>4</c:v>
                </c:pt>
                <c:pt idx="128">
                  <c:v>3</c:v>
                </c:pt>
                <c:pt idx="129">
                  <c:v>4</c:v>
                </c:pt>
                <c:pt idx="130">
                  <c:v>3</c:v>
                </c:pt>
                <c:pt idx="131">
                  <c:v>2</c:v>
                </c:pt>
                <c:pt idx="132">
                  <c:v>1</c:v>
                </c:pt>
                <c:pt idx="133">
                  <c:v>1</c:v>
                </c:pt>
                <c:pt idx="134">
                  <c:v>1</c:v>
                </c:pt>
                <c:pt idx="135">
                  <c:v>1</c:v>
                </c:pt>
                <c:pt idx="136">
                  <c:v>1</c:v>
                </c:pt>
                <c:pt idx="137">
                  <c:v>1</c:v>
                </c:pt>
                <c:pt idx="138">
                  <c:v>2</c:v>
                </c:pt>
                <c:pt idx="139">
                  <c:v>4</c:v>
                </c:pt>
                <c:pt idx="140">
                  <c:v>3</c:v>
                </c:pt>
                <c:pt idx="141">
                  <c:v>2</c:v>
                </c:pt>
                <c:pt idx="142">
                  <c:v>3</c:v>
                </c:pt>
                <c:pt idx="143">
                  <c:v>5</c:v>
                </c:pt>
                <c:pt idx="144">
                  <c:v>7</c:v>
                </c:pt>
                <c:pt idx="145">
                  <c:v>9</c:v>
                </c:pt>
                <c:pt idx="146">
                  <c:v>9</c:v>
                </c:pt>
              </c:numCache>
            </c:numRef>
          </c:val>
          <c:smooth val="0"/>
          <c:extLst>
            <c:ext xmlns:c16="http://schemas.microsoft.com/office/drawing/2014/chart" uri="{C3380CC4-5D6E-409C-BE32-E72D297353CC}">
              <c16:uniqueId val="{00000002-2F84-423F-858E-0D20147C4363}"/>
            </c:ext>
          </c:extLst>
        </c:ser>
        <c:ser>
          <c:idx val="3"/>
          <c:order val="3"/>
          <c:tx>
            <c:strRef>
              <c:f>Sheet1!$E$1</c:f>
              <c:strCache>
                <c:ptCount val="1"/>
                <c:pt idx="0">
                  <c:v>Forecast wind speed</c:v>
                </c:pt>
              </c:strCache>
            </c:strRef>
          </c:tx>
          <c:spPr>
            <a:ln w="28575" cap="rnd">
              <a:solidFill>
                <a:srgbClr val="FF000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Sheet1!$E$2:$E$148</c:f>
              <c:numCache>
                <c:formatCode>General</c:formatCode>
                <c:ptCount val="147"/>
                <c:pt idx="0">
                  <c:v>14.681480303484699</c:v>
                </c:pt>
                <c:pt idx="1">
                  <c:v>14.5126841170049</c:v>
                </c:pt>
                <c:pt idx="2">
                  <c:v>14.325064205834</c:v>
                </c:pt>
                <c:pt idx="3">
                  <c:v>14.0198257761663</c:v>
                </c:pt>
                <c:pt idx="4">
                  <c:v>13.661067266373699</c:v>
                </c:pt>
                <c:pt idx="5">
                  <c:v>13.1570911526607</c:v>
                </c:pt>
                <c:pt idx="6">
                  <c:v>12.7903878827456</c:v>
                </c:pt>
                <c:pt idx="7">
                  <c:v>12.4546812165717</c:v>
                </c:pt>
                <c:pt idx="8">
                  <c:v>12.1850448246729</c:v>
                </c:pt>
                <c:pt idx="9">
                  <c:v>11.883801777061599</c:v>
                </c:pt>
                <c:pt idx="10">
                  <c:v>11.5624946348347</c:v>
                </c:pt>
                <c:pt idx="11">
                  <c:v>11.3732511289847</c:v>
                </c:pt>
                <c:pt idx="12">
                  <c:v>11.1857356377917</c:v>
                </c:pt>
                <c:pt idx="13">
                  <c:v>11.0715693368829</c:v>
                </c:pt>
                <c:pt idx="14">
                  <c:v>10.945470574078101</c:v>
                </c:pt>
                <c:pt idx="15">
                  <c:v>10.782896028661799</c:v>
                </c:pt>
                <c:pt idx="16">
                  <c:v>10.7013763024915</c:v>
                </c:pt>
                <c:pt idx="17">
                  <c:v>10.5638340872187</c:v>
                </c:pt>
                <c:pt idx="18">
                  <c:v>10.5095054906042</c:v>
                </c:pt>
                <c:pt idx="19">
                  <c:v>10.4764923987929</c:v>
                </c:pt>
                <c:pt idx="20">
                  <c:v>10.3603090095108</c:v>
                </c:pt>
                <c:pt idx="21">
                  <c:v>10.294852698759399</c:v>
                </c:pt>
                <c:pt idx="22">
                  <c:v>10.143875113121201</c:v>
                </c:pt>
                <c:pt idx="23">
                  <c:v>10.0336988411863</c:v>
                </c:pt>
                <c:pt idx="24">
                  <c:v>8.8680417338484396</c:v>
                </c:pt>
                <c:pt idx="25">
                  <c:v>8.5714736563912695</c:v>
                </c:pt>
                <c:pt idx="26">
                  <c:v>8.4399097883121108</c:v>
                </c:pt>
                <c:pt idx="27">
                  <c:v>8.3544236102366796</c:v>
                </c:pt>
                <c:pt idx="28">
                  <c:v>8.2716375796470007</c:v>
                </c:pt>
                <c:pt idx="29">
                  <c:v>8.2124409399944494</c:v>
                </c:pt>
                <c:pt idx="30">
                  <c:v>8.1384623436300103</c:v>
                </c:pt>
                <c:pt idx="31">
                  <c:v>8.1466183979353506</c:v>
                </c:pt>
                <c:pt idx="32">
                  <c:v>8.0445399883345807</c:v>
                </c:pt>
                <c:pt idx="33">
                  <c:v>7.9918893183352404</c:v>
                </c:pt>
                <c:pt idx="34">
                  <c:v>7.9364230025300797</c:v>
                </c:pt>
                <c:pt idx="35">
                  <c:v>7.8320399356098198</c:v>
                </c:pt>
                <c:pt idx="36">
                  <c:v>7.7825773621500396</c:v>
                </c:pt>
                <c:pt idx="37">
                  <c:v>7.7877182973968297</c:v>
                </c:pt>
                <c:pt idx="38">
                  <c:v>7.8333039955485297</c:v>
                </c:pt>
                <c:pt idx="39">
                  <c:v>7.8976396094661396</c:v>
                </c:pt>
                <c:pt idx="40">
                  <c:v>7.9144228466553699</c:v>
                </c:pt>
                <c:pt idx="41">
                  <c:v>7.9573517497225001</c:v>
                </c:pt>
                <c:pt idx="42">
                  <c:v>7.9402788844928303</c:v>
                </c:pt>
                <c:pt idx="43">
                  <c:v>7.9391764821913897</c:v>
                </c:pt>
                <c:pt idx="44">
                  <c:v>7.9339358789322798</c:v>
                </c:pt>
                <c:pt idx="45">
                  <c:v>7.8749931880278696</c:v>
                </c:pt>
                <c:pt idx="46">
                  <c:v>7.8853279901965099</c:v>
                </c:pt>
                <c:pt idx="47">
                  <c:v>7.8316415986491803</c:v>
                </c:pt>
                <c:pt idx="48">
                  <c:v>5.0137784560743803</c:v>
                </c:pt>
                <c:pt idx="49">
                  <c:v>5.0904832284106396</c:v>
                </c:pt>
                <c:pt idx="50">
                  <c:v>5.0807865119538702</c:v>
                </c:pt>
                <c:pt idx="51">
                  <c:v>5.1766233386210097</c:v>
                </c:pt>
                <c:pt idx="52">
                  <c:v>5.1949128722166504</c:v>
                </c:pt>
                <c:pt idx="53">
                  <c:v>5.3379959563349599</c:v>
                </c:pt>
                <c:pt idx="54">
                  <c:v>5.4469625940162203</c:v>
                </c:pt>
                <c:pt idx="55">
                  <c:v>5.5815395962413099</c:v>
                </c:pt>
                <c:pt idx="56">
                  <c:v>5.6524781670224904</c:v>
                </c:pt>
                <c:pt idx="57">
                  <c:v>5.8368810535449498</c:v>
                </c:pt>
                <c:pt idx="58">
                  <c:v>6.0366074535816399</c:v>
                </c:pt>
                <c:pt idx="59">
                  <c:v>6.2152747550110501</c:v>
                </c:pt>
                <c:pt idx="60">
                  <c:v>6.2969911407304604</c:v>
                </c:pt>
                <c:pt idx="61">
                  <c:v>6.3802550932955704</c:v>
                </c:pt>
                <c:pt idx="62">
                  <c:v>6.5189255624771798</c:v>
                </c:pt>
                <c:pt idx="63">
                  <c:v>6.6459837255600904</c:v>
                </c:pt>
                <c:pt idx="64">
                  <c:v>6.7773094159182099</c:v>
                </c:pt>
                <c:pt idx="65">
                  <c:v>6.8133980902968503</c:v>
                </c:pt>
                <c:pt idx="66">
                  <c:v>6.8081102230340997</c:v>
                </c:pt>
                <c:pt idx="67">
                  <c:v>6.8407000858376303</c:v>
                </c:pt>
                <c:pt idx="68">
                  <c:v>6.8850021438829998</c:v>
                </c:pt>
                <c:pt idx="69">
                  <c:v>6.9219612005834898</c:v>
                </c:pt>
                <c:pt idx="70">
                  <c:v>6.8865943414239403</c:v>
                </c:pt>
                <c:pt idx="71">
                  <c:v>6.8790176092864801</c:v>
                </c:pt>
                <c:pt idx="75">
                  <c:v>6.0539183318085197</c:v>
                </c:pt>
                <c:pt idx="76">
                  <c:v>5.9832781329141298</c:v>
                </c:pt>
                <c:pt idx="77">
                  <c:v>6.1261933999994698</c:v>
                </c:pt>
                <c:pt idx="78">
                  <c:v>6.1519029560691196</c:v>
                </c:pt>
                <c:pt idx="79">
                  <c:v>6.1708955917625303</c:v>
                </c:pt>
                <c:pt idx="80">
                  <c:v>6.1769818205779501</c:v>
                </c:pt>
                <c:pt idx="81">
                  <c:v>6.1289026355130201</c:v>
                </c:pt>
                <c:pt idx="82">
                  <c:v>6.1474306831129004</c:v>
                </c:pt>
                <c:pt idx="83">
                  <c:v>6.1223494320576899</c:v>
                </c:pt>
                <c:pt idx="84">
                  <c:v>6.1411440974596001</c:v>
                </c:pt>
                <c:pt idx="85">
                  <c:v>6.1375165220671599</c:v>
                </c:pt>
                <c:pt idx="86">
                  <c:v>6.11758395678988</c:v>
                </c:pt>
                <c:pt idx="87">
                  <c:v>6.1196040086772099</c:v>
                </c:pt>
                <c:pt idx="88">
                  <c:v>6.0982467353741701</c:v>
                </c:pt>
                <c:pt idx="89">
                  <c:v>6.0728800175234197</c:v>
                </c:pt>
                <c:pt idx="90">
                  <c:v>6.0622959993372003</c:v>
                </c:pt>
                <c:pt idx="91">
                  <c:v>6.0591032866824897</c:v>
                </c:pt>
                <c:pt idx="92">
                  <c:v>6.07041110262624</c:v>
                </c:pt>
                <c:pt idx="93">
                  <c:v>6.05990116581747</c:v>
                </c:pt>
                <c:pt idx="94">
                  <c:v>6.0804174703217297</c:v>
                </c:pt>
                <c:pt idx="95">
                  <c:v>6.1498577869206903</c:v>
                </c:pt>
                <c:pt idx="96">
                  <c:v>6.19905686125482</c:v>
                </c:pt>
                <c:pt idx="97">
                  <c:v>6.2932245849307504</c:v>
                </c:pt>
                <c:pt idx="98">
                  <c:v>6.3518735924217298</c:v>
                </c:pt>
                <c:pt idx="99">
                  <c:v>5.1247995605842203</c:v>
                </c:pt>
                <c:pt idx="100">
                  <c:v>5.1675663556685496</c:v>
                </c:pt>
                <c:pt idx="101">
                  <c:v>5.1391794533244797</c:v>
                </c:pt>
                <c:pt idx="102">
                  <c:v>5.1215087914217499</c:v>
                </c:pt>
                <c:pt idx="103">
                  <c:v>5.2109656406290998</c:v>
                </c:pt>
                <c:pt idx="104">
                  <c:v>5.3118052043521997</c:v>
                </c:pt>
                <c:pt idx="105">
                  <c:v>5.3558009697332203</c:v>
                </c:pt>
                <c:pt idx="106">
                  <c:v>5.4214699406522797</c:v>
                </c:pt>
                <c:pt idx="107">
                  <c:v>5.5362912183456396</c:v>
                </c:pt>
                <c:pt idx="108">
                  <c:v>5.6018269758824397</c:v>
                </c:pt>
                <c:pt idx="109">
                  <c:v>5.61511294191682</c:v>
                </c:pt>
                <c:pt idx="110">
                  <c:v>5.6171416059084898</c:v>
                </c:pt>
                <c:pt idx="111">
                  <c:v>5.69466513268834</c:v>
                </c:pt>
                <c:pt idx="112">
                  <c:v>5.7271276779443099</c:v>
                </c:pt>
                <c:pt idx="113">
                  <c:v>5.8054584664187798</c:v>
                </c:pt>
                <c:pt idx="114">
                  <c:v>5.8255817215527204</c:v>
                </c:pt>
                <c:pt idx="115">
                  <c:v>5.8772875100632902</c:v>
                </c:pt>
                <c:pt idx="116">
                  <c:v>5.9294370188616297</c:v>
                </c:pt>
                <c:pt idx="117">
                  <c:v>5.9599771905074999</c:v>
                </c:pt>
                <c:pt idx="118">
                  <c:v>6.0542239452823301</c:v>
                </c:pt>
                <c:pt idx="119">
                  <c:v>6.1232037335354201</c:v>
                </c:pt>
                <c:pt idx="120">
                  <c:v>6.1384172430550201</c:v>
                </c:pt>
                <c:pt idx="121">
                  <c:v>6.1519560600955998</c:v>
                </c:pt>
                <c:pt idx="122">
                  <c:v>6.1646459904209596</c:v>
                </c:pt>
                <c:pt idx="123">
                  <c:v>4.9221673283068696</c:v>
                </c:pt>
                <c:pt idx="124">
                  <c:v>4.8247742113047902</c:v>
                </c:pt>
                <c:pt idx="125">
                  <c:v>4.8354443663135802</c:v>
                </c:pt>
                <c:pt idx="126">
                  <c:v>4.8979981312071503</c:v>
                </c:pt>
                <c:pt idx="127">
                  <c:v>4.9031628723490499</c:v>
                </c:pt>
                <c:pt idx="128">
                  <c:v>4.9019173373879399</c:v>
                </c:pt>
                <c:pt idx="129">
                  <c:v>4.9905504528234097</c:v>
                </c:pt>
                <c:pt idx="130">
                  <c:v>5.0845468547380399</c:v>
                </c:pt>
                <c:pt idx="131">
                  <c:v>5.1688666250857001</c:v>
                </c:pt>
                <c:pt idx="132">
                  <c:v>5.2622447249425699</c:v>
                </c:pt>
                <c:pt idx="133">
                  <c:v>5.3237757194992401</c:v>
                </c:pt>
                <c:pt idx="134">
                  <c:v>5.3442911095945496</c:v>
                </c:pt>
                <c:pt idx="135">
                  <c:v>5.3913682256088302</c:v>
                </c:pt>
                <c:pt idx="136">
                  <c:v>5.5055698874402399</c:v>
                </c:pt>
                <c:pt idx="137">
                  <c:v>5.6013305078689601</c:v>
                </c:pt>
                <c:pt idx="138">
                  <c:v>5.6924126615781097</c:v>
                </c:pt>
                <c:pt idx="139">
                  <c:v>5.7402629631137998</c:v>
                </c:pt>
                <c:pt idx="140">
                  <c:v>5.7907776354008398</c:v>
                </c:pt>
                <c:pt idx="141">
                  <c:v>5.8259049212092</c:v>
                </c:pt>
                <c:pt idx="142">
                  <c:v>5.851386560611</c:v>
                </c:pt>
                <c:pt idx="143">
                  <c:v>5.8663637484126898</c:v>
                </c:pt>
                <c:pt idx="144">
                  <c:v>5.9195961310955996</c:v>
                </c:pt>
                <c:pt idx="145">
                  <c:v>5.9669698886854201</c:v>
                </c:pt>
                <c:pt idx="146">
                  <c:v>5.9658201984279202</c:v>
                </c:pt>
              </c:numCache>
            </c:numRef>
          </c:val>
          <c:smooth val="0"/>
          <c:extLst>
            <c:ext xmlns:c16="http://schemas.microsoft.com/office/drawing/2014/chart" uri="{C3380CC4-5D6E-409C-BE32-E72D297353CC}">
              <c16:uniqueId val="{00000003-2F84-423F-858E-0D20147C4363}"/>
            </c:ext>
          </c:extLst>
        </c:ser>
        <c:ser>
          <c:idx val="4"/>
          <c:order val="4"/>
          <c:tx>
            <c:strRef>
              <c:f>Sheet1!$F$1</c:f>
              <c:strCache>
                <c:ptCount val="1"/>
                <c:pt idx="0">
                  <c:v>Safety wind limit</c:v>
                </c:pt>
              </c:strCache>
            </c:strRef>
          </c:tx>
          <c:spPr>
            <a:ln w="28575" cap="rnd">
              <a:solidFill>
                <a:srgbClr val="00B0F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Sheet1!$F$2:$F$148</c:f>
              <c:numCache>
                <c:formatCode>General</c:formatCode>
                <c:ptCount val="147"/>
                <c:pt idx="0">
                  <c:v>7.83</c:v>
                </c:pt>
                <c:pt idx="1">
                  <c:v>7.83</c:v>
                </c:pt>
                <c:pt idx="2">
                  <c:v>7.83</c:v>
                </c:pt>
                <c:pt idx="3">
                  <c:v>7.83</c:v>
                </c:pt>
                <c:pt idx="4">
                  <c:v>7.83</c:v>
                </c:pt>
                <c:pt idx="5">
                  <c:v>7.83</c:v>
                </c:pt>
                <c:pt idx="6">
                  <c:v>7.83</c:v>
                </c:pt>
                <c:pt idx="7">
                  <c:v>7.83</c:v>
                </c:pt>
                <c:pt idx="8">
                  <c:v>7.83</c:v>
                </c:pt>
                <c:pt idx="9">
                  <c:v>7.83</c:v>
                </c:pt>
                <c:pt idx="10">
                  <c:v>7.83</c:v>
                </c:pt>
                <c:pt idx="11">
                  <c:v>7.83</c:v>
                </c:pt>
                <c:pt idx="12">
                  <c:v>7.83</c:v>
                </c:pt>
                <c:pt idx="13">
                  <c:v>7.83</c:v>
                </c:pt>
                <c:pt idx="14">
                  <c:v>7.83</c:v>
                </c:pt>
                <c:pt idx="15">
                  <c:v>7.83</c:v>
                </c:pt>
                <c:pt idx="16">
                  <c:v>7.83</c:v>
                </c:pt>
                <c:pt idx="17">
                  <c:v>7.83</c:v>
                </c:pt>
                <c:pt idx="18">
                  <c:v>7.83</c:v>
                </c:pt>
                <c:pt idx="19">
                  <c:v>7.83</c:v>
                </c:pt>
                <c:pt idx="20">
                  <c:v>7.83</c:v>
                </c:pt>
                <c:pt idx="21">
                  <c:v>7.83</c:v>
                </c:pt>
                <c:pt idx="22">
                  <c:v>7.83</c:v>
                </c:pt>
                <c:pt idx="23">
                  <c:v>7.83</c:v>
                </c:pt>
                <c:pt idx="24">
                  <c:v>7.83</c:v>
                </c:pt>
                <c:pt idx="25">
                  <c:v>7.83</c:v>
                </c:pt>
                <c:pt idx="26">
                  <c:v>7.83</c:v>
                </c:pt>
                <c:pt idx="27">
                  <c:v>7.83</c:v>
                </c:pt>
                <c:pt idx="28">
                  <c:v>7.83</c:v>
                </c:pt>
                <c:pt idx="29">
                  <c:v>7.83</c:v>
                </c:pt>
                <c:pt idx="30">
                  <c:v>7.83</c:v>
                </c:pt>
                <c:pt idx="31">
                  <c:v>7.83</c:v>
                </c:pt>
                <c:pt idx="32">
                  <c:v>7.83</c:v>
                </c:pt>
                <c:pt idx="33">
                  <c:v>7.83</c:v>
                </c:pt>
                <c:pt idx="34">
                  <c:v>7.83</c:v>
                </c:pt>
                <c:pt idx="35">
                  <c:v>7.83</c:v>
                </c:pt>
                <c:pt idx="36">
                  <c:v>7.83</c:v>
                </c:pt>
                <c:pt idx="37">
                  <c:v>7.83</c:v>
                </c:pt>
                <c:pt idx="38">
                  <c:v>7.83</c:v>
                </c:pt>
                <c:pt idx="39">
                  <c:v>7.83</c:v>
                </c:pt>
                <c:pt idx="40">
                  <c:v>7.83</c:v>
                </c:pt>
                <c:pt idx="41">
                  <c:v>7.83</c:v>
                </c:pt>
                <c:pt idx="42">
                  <c:v>7.83</c:v>
                </c:pt>
                <c:pt idx="43">
                  <c:v>7.83</c:v>
                </c:pt>
                <c:pt idx="44">
                  <c:v>7.83</c:v>
                </c:pt>
                <c:pt idx="45">
                  <c:v>7.83</c:v>
                </c:pt>
                <c:pt idx="46">
                  <c:v>7.83</c:v>
                </c:pt>
                <c:pt idx="47">
                  <c:v>7.83</c:v>
                </c:pt>
                <c:pt idx="48">
                  <c:v>7.83</c:v>
                </c:pt>
                <c:pt idx="49">
                  <c:v>7.83</c:v>
                </c:pt>
                <c:pt idx="50">
                  <c:v>7.83</c:v>
                </c:pt>
                <c:pt idx="51">
                  <c:v>7.83</c:v>
                </c:pt>
                <c:pt idx="52">
                  <c:v>7.83</c:v>
                </c:pt>
                <c:pt idx="53">
                  <c:v>7.83</c:v>
                </c:pt>
                <c:pt idx="54">
                  <c:v>7.83</c:v>
                </c:pt>
                <c:pt idx="55">
                  <c:v>7.83</c:v>
                </c:pt>
                <c:pt idx="56">
                  <c:v>7.83</c:v>
                </c:pt>
                <c:pt idx="57">
                  <c:v>7.83</c:v>
                </c:pt>
                <c:pt idx="58">
                  <c:v>7.83</c:v>
                </c:pt>
                <c:pt idx="59">
                  <c:v>7.83</c:v>
                </c:pt>
                <c:pt idx="60">
                  <c:v>7.83</c:v>
                </c:pt>
                <c:pt idx="61">
                  <c:v>7.83</c:v>
                </c:pt>
                <c:pt idx="62">
                  <c:v>7.83</c:v>
                </c:pt>
                <c:pt idx="63">
                  <c:v>7.83</c:v>
                </c:pt>
                <c:pt idx="64">
                  <c:v>7.83</c:v>
                </c:pt>
                <c:pt idx="65">
                  <c:v>7.83</c:v>
                </c:pt>
                <c:pt idx="66">
                  <c:v>7.83</c:v>
                </c:pt>
                <c:pt idx="67">
                  <c:v>7.83</c:v>
                </c:pt>
                <c:pt idx="68">
                  <c:v>7.83</c:v>
                </c:pt>
                <c:pt idx="69">
                  <c:v>7.83</c:v>
                </c:pt>
                <c:pt idx="70">
                  <c:v>7.83</c:v>
                </c:pt>
                <c:pt idx="71">
                  <c:v>7.83</c:v>
                </c:pt>
                <c:pt idx="74">
                  <c:v>7.83</c:v>
                </c:pt>
                <c:pt idx="75">
                  <c:v>7.83</c:v>
                </c:pt>
                <c:pt idx="76">
                  <c:v>7.83</c:v>
                </c:pt>
                <c:pt idx="77">
                  <c:v>7.83</c:v>
                </c:pt>
                <c:pt idx="78">
                  <c:v>7.83</c:v>
                </c:pt>
                <c:pt idx="79">
                  <c:v>7.83</c:v>
                </c:pt>
                <c:pt idx="80">
                  <c:v>7.83</c:v>
                </c:pt>
                <c:pt idx="81">
                  <c:v>7.83</c:v>
                </c:pt>
                <c:pt idx="82">
                  <c:v>7.83</c:v>
                </c:pt>
                <c:pt idx="83">
                  <c:v>7.83</c:v>
                </c:pt>
                <c:pt idx="84">
                  <c:v>7.83</c:v>
                </c:pt>
                <c:pt idx="85">
                  <c:v>7.83</c:v>
                </c:pt>
                <c:pt idx="86">
                  <c:v>7.83</c:v>
                </c:pt>
                <c:pt idx="87">
                  <c:v>7.83</c:v>
                </c:pt>
                <c:pt idx="88">
                  <c:v>7.83</c:v>
                </c:pt>
                <c:pt idx="89">
                  <c:v>7.83</c:v>
                </c:pt>
                <c:pt idx="90">
                  <c:v>7.83</c:v>
                </c:pt>
                <c:pt idx="91">
                  <c:v>7.83</c:v>
                </c:pt>
                <c:pt idx="92">
                  <c:v>7.83</c:v>
                </c:pt>
                <c:pt idx="93">
                  <c:v>7.83</c:v>
                </c:pt>
                <c:pt idx="94">
                  <c:v>7.83</c:v>
                </c:pt>
                <c:pt idx="95">
                  <c:v>7.83</c:v>
                </c:pt>
                <c:pt idx="96">
                  <c:v>7.83</c:v>
                </c:pt>
                <c:pt idx="97">
                  <c:v>7.83</c:v>
                </c:pt>
                <c:pt idx="98">
                  <c:v>7.83</c:v>
                </c:pt>
                <c:pt idx="99">
                  <c:v>7.83</c:v>
                </c:pt>
                <c:pt idx="100">
                  <c:v>7.83</c:v>
                </c:pt>
                <c:pt idx="101">
                  <c:v>7.83</c:v>
                </c:pt>
                <c:pt idx="102">
                  <c:v>7.83</c:v>
                </c:pt>
                <c:pt idx="103">
                  <c:v>7.83</c:v>
                </c:pt>
                <c:pt idx="104">
                  <c:v>7.83</c:v>
                </c:pt>
                <c:pt idx="105">
                  <c:v>7.83</c:v>
                </c:pt>
                <c:pt idx="106">
                  <c:v>7.83</c:v>
                </c:pt>
                <c:pt idx="107">
                  <c:v>7.83</c:v>
                </c:pt>
                <c:pt idx="108">
                  <c:v>7.83</c:v>
                </c:pt>
                <c:pt idx="109">
                  <c:v>7.83</c:v>
                </c:pt>
                <c:pt idx="110">
                  <c:v>7.83</c:v>
                </c:pt>
                <c:pt idx="111">
                  <c:v>7.83</c:v>
                </c:pt>
                <c:pt idx="112">
                  <c:v>7.83</c:v>
                </c:pt>
                <c:pt idx="113">
                  <c:v>7.83</c:v>
                </c:pt>
                <c:pt idx="114">
                  <c:v>7.83</c:v>
                </c:pt>
                <c:pt idx="115">
                  <c:v>7.83</c:v>
                </c:pt>
                <c:pt idx="116">
                  <c:v>7.83</c:v>
                </c:pt>
                <c:pt idx="117">
                  <c:v>7.83</c:v>
                </c:pt>
                <c:pt idx="118">
                  <c:v>7.83</c:v>
                </c:pt>
                <c:pt idx="119">
                  <c:v>7.83</c:v>
                </c:pt>
                <c:pt idx="120">
                  <c:v>7.83</c:v>
                </c:pt>
                <c:pt idx="121">
                  <c:v>7.83</c:v>
                </c:pt>
                <c:pt idx="122">
                  <c:v>7.83</c:v>
                </c:pt>
                <c:pt idx="123">
                  <c:v>7.83</c:v>
                </c:pt>
                <c:pt idx="124">
                  <c:v>7.83</c:v>
                </c:pt>
                <c:pt idx="125">
                  <c:v>7.83</c:v>
                </c:pt>
                <c:pt idx="126">
                  <c:v>7.83</c:v>
                </c:pt>
                <c:pt idx="127">
                  <c:v>7.83</c:v>
                </c:pt>
                <c:pt idx="128">
                  <c:v>7.83</c:v>
                </c:pt>
                <c:pt idx="129">
                  <c:v>7.83</c:v>
                </c:pt>
                <c:pt idx="130">
                  <c:v>7.83</c:v>
                </c:pt>
                <c:pt idx="131">
                  <c:v>7.83</c:v>
                </c:pt>
                <c:pt idx="132">
                  <c:v>7.83</c:v>
                </c:pt>
                <c:pt idx="133">
                  <c:v>7.83</c:v>
                </c:pt>
                <c:pt idx="134">
                  <c:v>7.83</c:v>
                </c:pt>
                <c:pt idx="135">
                  <c:v>7.83</c:v>
                </c:pt>
                <c:pt idx="136">
                  <c:v>7.83</c:v>
                </c:pt>
                <c:pt idx="137">
                  <c:v>7.83</c:v>
                </c:pt>
                <c:pt idx="138">
                  <c:v>7.83</c:v>
                </c:pt>
                <c:pt idx="139">
                  <c:v>7.83</c:v>
                </c:pt>
                <c:pt idx="140">
                  <c:v>7.83</c:v>
                </c:pt>
                <c:pt idx="141">
                  <c:v>7.83</c:v>
                </c:pt>
                <c:pt idx="142">
                  <c:v>7.83</c:v>
                </c:pt>
                <c:pt idx="143">
                  <c:v>7.83</c:v>
                </c:pt>
                <c:pt idx="144">
                  <c:v>7.83</c:v>
                </c:pt>
                <c:pt idx="145">
                  <c:v>7.83</c:v>
                </c:pt>
                <c:pt idx="146">
                  <c:v>7.83</c:v>
                </c:pt>
              </c:numCache>
            </c:numRef>
          </c:val>
          <c:smooth val="0"/>
          <c:extLst>
            <c:ext xmlns:c16="http://schemas.microsoft.com/office/drawing/2014/chart" uri="{C3380CC4-5D6E-409C-BE32-E72D297353CC}">
              <c16:uniqueId val="{00000004-2F84-423F-858E-0D20147C4363}"/>
            </c:ext>
          </c:extLst>
        </c:ser>
        <c:dLbls>
          <c:showLegendKey val="0"/>
          <c:showVal val="0"/>
          <c:showCatName val="0"/>
          <c:showSerName val="0"/>
          <c:showPercent val="0"/>
          <c:showBubbleSize val="0"/>
        </c:dLbls>
        <c:smooth val="0"/>
        <c:axId val="1482003824"/>
        <c:axId val="1482010064"/>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Real wind speed 2018</c:v>
                      </c:pt>
                    </c:strCache>
                  </c:strRef>
                </c:tx>
                <c:spPr>
                  <a:ln w="28575" cap="rnd">
                    <a:solidFill>
                      <a:schemeClr val="bg2">
                        <a:lumMod val="90000"/>
                      </a:schemeClr>
                    </a:solidFill>
                    <a:round/>
                  </a:ln>
                  <a:effectLst/>
                </c:spPr>
                <c:marker>
                  <c:symbol val="none"/>
                </c:marker>
                <c:cat>
                  <c:strRef>
                    <c:extLst>
                      <c:ex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c:ext uri="{02D57815-91ED-43cb-92C2-25804820EDAC}">
                        <c15:formulaRef>
                          <c15:sqref>Sheet1!$B$2:$B$148</c15:sqref>
                        </c15:formulaRef>
                      </c:ext>
                    </c:extLst>
                    <c:numCache>
                      <c:formatCode>General</c:formatCode>
                      <c:ptCount val="147"/>
                      <c:pt idx="0" formatCode="0">
                        <c:v>6</c:v>
                      </c:pt>
                      <c:pt idx="1">
                        <c:v>7</c:v>
                      </c:pt>
                      <c:pt idx="2">
                        <c:v>7</c:v>
                      </c:pt>
                      <c:pt idx="3">
                        <c:v>7</c:v>
                      </c:pt>
                      <c:pt idx="4">
                        <c:v>7</c:v>
                      </c:pt>
                      <c:pt idx="5">
                        <c:v>6</c:v>
                      </c:pt>
                      <c:pt idx="6">
                        <c:v>5</c:v>
                      </c:pt>
                      <c:pt idx="7">
                        <c:v>5</c:v>
                      </c:pt>
                      <c:pt idx="8">
                        <c:v>5</c:v>
                      </c:pt>
                      <c:pt idx="9">
                        <c:v>5</c:v>
                      </c:pt>
                      <c:pt idx="10">
                        <c:v>4</c:v>
                      </c:pt>
                      <c:pt idx="11">
                        <c:v>4</c:v>
                      </c:pt>
                      <c:pt idx="12">
                        <c:v>4</c:v>
                      </c:pt>
                      <c:pt idx="13">
                        <c:v>5</c:v>
                      </c:pt>
                      <c:pt idx="14">
                        <c:v>5</c:v>
                      </c:pt>
                      <c:pt idx="15">
                        <c:v>4</c:v>
                      </c:pt>
                      <c:pt idx="16">
                        <c:v>3</c:v>
                      </c:pt>
                      <c:pt idx="17">
                        <c:v>2</c:v>
                      </c:pt>
                      <c:pt idx="18">
                        <c:v>2</c:v>
                      </c:pt>
                      <c:pt idx="19">
                        <c:v>3</c:v>
                      </c:pt>
                      <c:pt idx="20">
                        <c:v>5</c:v>
                      </c:pt>
                      <c:pt idx="21">
                        <c:v>6</c:v>
                      </c:pt>
                      <c:pt idx="22">
                        <c:v>7</c:v>
                      </c:pt>
                      <c:pt idx="23">
                        <c:v>7</c:v>
                      </c:pt>
                      <c:pt idx="24">
                        <c:v>8</c:v>
                      </c:pt>
                      <c:pt idx="25">
                        <c:v>8</c:v>
                      </c:pt>
                      <c:pt idx="26">
                        <c:v>8</c:v>
                      </c:pt>
                      <c:pt idx="27">
                        <c:v>8</c:v>
                      </c:pt>
                      <c:pt idx="28">
                        <c:v>7</c:v>
                      </c:pt>
                      <c:pt idx="29">
                        <c:v>8</c:v>
                      </c:pt>
                      <c:pt idx="30">
                        <c:v>9</c:v>
                      </c:pt>
                      <c:pt idx="31">
                        <c:v>9</c:v>
                      </c:pt>
                      <c:pt idx="32">
                        <c:v>9</c:v>
                      </c:pt>
                      <c:pt idx="33">
                        <c:v>8</c:v>
                      </c:pt>
                      <c:pt idx="34">
                        <c:v>8</c:v>
                      </c:pt>
                      <c:pt idx="35">
                        <c:v>8</c:v>
                      </c:pt>
                      <c:pt idx="36">
                        <c:v>8</c:v>
                      </c:pt>
                      <c:pt idx="37">
                        <c:v>6</c:v>
                      </c:pt>
                      <c:pt idx="38">
                        <c:v>7</c:v>
                      </c:pt>
                      <c:pt idx="39">
                        <c:v>5</c:v>
                      </c:pt>
                      <c:pt idx="40">
                        <c:v>6</c:v>
                      </c:pt>
                      <c:pt idx="41">
                        <c:v>8</c:v>
                      </c:pt>
                      <c:pt idx="42">
                        <c:v>8</c:v>
                      </c:pt>
                      <c:pt idx="43">
                        <c:v>10</c:v>
                      </c:pt>
                      <c:pt idx="44">
                        <c:v>9</c:v>
                      </c:pt>
                      <c:pt idx="45">
                        <c:v>9</c:v>
                      </c:pt>
                      <c:pt idx="46">
                        <c:v>9</c:v>
                      </c:pt>
                      <c:pt idx="47">
                        <c:v>9</c:v>
                      </c:pt>
                      <c:pt idx="48">
                        <c:v>8</c:v>
                      </c:pt>
                      <c:pt idx="49">
                        <c:v>7</c:v>
                      </c:pt>
                      <c:pt idx="50">
                        <c:v>7</c:v>
                      </c:pt>
                      <c:pt idx="51">
                        <c:v>7</c:v>
                      </c:pt>
                      <c:pt idx="52">
                        <c:v>7</c:v>
                      </c:pt>
                      <c:pt idx="53">
                        <c:v>7</c:v>
                      </c:pt>
                      <c:pt idx="54">
                        <c:v>6</c:v>
                      </c:pt>
                      <c:pt idx="55">
                        <c:v>4</c:v>
                      </c:pt>
                      <c:pt idx="56">
                        <c:v>3</c:v>
                      </c:pt>
                      <c:pt idx="57">
                        <c:v>4</c:v>
                      </c:pt>
                      <c:pt idx="58">
                        <c:v>3</c:v>
                      </c:pt>
                      <c:pt idx="59">
                        <c:v>3</c:v>
                      </c:pt>
                      <c:pt idx="60">
                        <c:v>4</c:v>
                      </c:pt>
                      <c:pt idx="61">
                        <c:v>5</c:v>
                      </c:pt>
                      <c:pt idx="62">
                        <c:v>5</c:v>
                      </c:pt>
                      <c:pt idx="63">
                        <c:v>6</c:v>
                      </c:pt>
                      <c:pt idx="64">
                        <c:v>6</c:v>
                      </c:pt>
                      <c:pt idx="65">
                        <c:v>5</c:v>
                      </c:pt>
                      <c:pt idx="66">
                        <c:v>4</c:v>
                      </c:pt>
                      <c:pt idx="67">
                        <c:v>4</c:v>
                      </c:pt>
                      <c:pt idx="68">
                        <c:v>4</c:v>
                      </c:pt>
                      <c:pt idx="69">
                        <c:v>7</c:v>
                      </c:pt>
                      <c:pt idx="70">
                        <c:v>6</c:v>
                      </c:pt>
                      <c:pt idx="71">
                        <c:v>7</c:v>
                      </c:pt>
                      <c:pt idx="75">
                        <c:v>6</c:v>
                      </c:pt>
                      <c:pt idx="76">
                        <c:v>5</c:v>
                      </c:pt>
                      <c:pt idx="77">
                        <c:v>6</c:v>
                      </c:pt>
                      <c:pt idx="78">
                        <c:v>4</c:v>
                      </c:pt>
                      <c:pt idx="79">
                        <c:v>5</c:v>
                      </c:pt>
                      <c:pt idx="80">
                        <c:v>6</c:v>
                      </c:pt>
                      <c:pt idx="81">
                        <c:v>6</c:v>
                      </c:pt>
                      <c:pt idx="82">
                        <c:v>5</c:v>
                      </c:pt>
                      <c:pt idx="83">
                        <c:v>4</c:v>
                      </c:pt>
                      <c:pt idx="84">
                        <c:v>5</c:v>
                      </c:pt>
                      <c:pt idx="85">
                        <c:v>5</c:v>
                      </c:pt>
                      <c:pt idx="86">
                        <c:v>5</c:v>
                      </c:pt>
                      <c:pt idx="87">
                        <c:v>3</c:v>
                      </c:pt>
                      <c:pt idx="88">
                        <c:v>2</c:v>
                      </c:pt>
                      <c:pt idx="89">
                        <c:v>3</c:v>
                      </c:pt>
                      <c:pt idx="90">
                        <c:v>2</c:v>
                      </c:pt>
                      <c:pt idx="91">
                        <c:v>2</c:v>
                      </c:pt>
                      <c:pt idx="92">
                        <c:v>3</c:v>
                      </c:pt>
                      <c:pt idx="93">
                        <c:v>4</c:v>
                      </c:pt>
                      <c:pt idx="94">
                        <c:v>5</c:v>
                      </c:pt>
                      <c:pt idx="95">
                        <c:v>6</c:v>
                      </c:pt>
                      <c:pt idx="96">
                        <c:v>6</c:v>
                      </c:pt>
                      <c:pt idx="97">
                        <c:v>6</c:v>
                      </c:pt>
                      <c:pt idx="98">
                        <c:v>5</c:v>
                      </c:pt>
                      <c:pt idx="99">
                        <c:v>5</c:v>
                      </c:pt>
                      <c:pt idx="100">
                        <c:v>7</c:v>
                      </c:pt>
                      <c:pt idx="101">
                        <c:v>6</c:v>
                      </c:pt>
                      <c:pt idx="102">
                        <c:v>5</c:v>
                      </c:pt>
                      <c:pt idx="103">
                        <c:v>5</c:v>
                      </c:pt>
                      <c:pt idx="104">
                        <c:v>5</c:v>
                      </c:pt>
                      <c:pt idx="105">
                        <c:v>5</c:v>
                      </c:pt>
                      <c:pt idx="106">
                        <c:v>4</c:v>
                      </c:pt>
                      <c:pt idx="107">
                        <c:v>3</c:v>
                      </c:pt>
                      <c:pt idx="108">
                        <c:v>3</c:v>
                      </c:pt>
                      <c:pt idx="109">
                        <c:v>2</c:v>
                      </c:pt>
                      <c:pt idx="110">
                        <c:v>2</c:v>
                      </c:pt>
                      <c:pt idx="111">
                        <c:v>2</c:v>
                      </c:pt>
                      <c:pt idx="112">
                        <c:v>3</c:v>
                      </c:pt>
                      <c:pt idx="113">
                        <c:v>2</c:v>
                      </c:pt>
                      <c:pt idx="114">
                        <c:v>2</c:v>
                      </c:pt>
                      <c:pt idx="115">
                        <c:v>2</c:v>
                      </c:pt>
                      <c:pt idx="116">
                        <c:v>3</c:v>
                      </c:pt>
                      <c:pt idx="117">
                        <c:v>3</c:v>
                      </c:pt>
                      <c:pt idx="118">
                        <c:v>3</c:v>
                      </c:pt>
                      <c:pt idx="119">
                        <c:v>4</c:v>
                      </c:pt>
                      <c:pt idx="120">
                        <c:v>4</c:v>
                      </c:pt>
                      <c:pt idx="121">
                        <c:v>4</c:v>
                      </c:pt>
                      <c:pt idx="122">
                        <c:v>4</c:v>
                      </c:pt>
                      <c:pt idx="123">
                        <c:v>5</c:v>
                      </c:pt>
                      <c:pt idx="124">
                        <c:v>3</c:v>
                      </c:pt>
                      <c:pt idx="125">
                        <c:v>4</c:v>
                      </c:pt>
                      <c:pt idx="126">
                        <c:v>4</c:v>
                      </c:pt>
                      <c:pt idx="127">
                        <c:v>4</c:v>
                      </c:pt>
                      <c:pt idx="128">
                        <c:v>2</c:v>
                      </c:pt>
                      <c:pt idx="129">
                        <c:v>2</c:v>
                      </c:pt>
                      <c:pt idx="130">
                        <c:v>2</c:v>
                      </c:pt>
                      <c:pt idx="131">
                        <c:v>1</c:v>
                      </c:pt>
                      <c:pt idx="132">
                        <c:v>3</c:v>
                      </c:pt>
                      <c:pt idx="133">
                        <c:v>4</c:v>
                      </c:pt>
                      <c:pt idx="134">
                        <c:v>5</c:v>
                      </c:pt>
                      <c:pt idx="135">
                        <c:v>5</c:v>
                      </c:pt>
                      <c:pt idx="136">
                        <c:v>6</c:v>
                      </c:pt>
                      <c:pt idx="137">
                        <c:v>7</c:v>
                      </c:pt>
                      <c:pt idx="138">
                        <c:v>7</c:v>
                      </c:pt>
                      <c:pt idx="139">
                        <c:v>7</c:v>
                      </c:pt>
                      <c:pt idx="140">
                        <c:v>9</c:v>
                      </c:pt>
                      <c:pt idx="141">
                        <c:v>9</c:v>
                      </c:pt>
                      <c:pt idx="142">
                        <c:v>10</c:v>
                      </c:pt>
                      <c:pt idx="143">
                        <c:v>12</c:v>
                      </c:pt>
                      <c:pt idx="144">
                        <c:v>14</c:v>
                      </c:pt>
                      <c:pt idx="145">
                        <c:v>14</c:v>
                      </c:pt>
                      <c:pt idx="146">
                        <c:v>12</c:v>
                      </c:pt>
                    </c:numCache>
                  </c:numRef>
                </c:val>
                <c:smooth val="0"/>
                <c:extLst>
                  <c:ext xmlns:c16="http://schemas.microsoft.com/office/drawing/2014/chart" uri="{C3380CC4-5D6E-409C-BE32-E72D297353CC}">
                    <c16:uniqueId val="{00000000-2F84-423F-858E-0D20147C4363}"/>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Real wind speed 2019</c:v>
                      </c:pt>
                    </c:strCache>
                  </c:strRef>
                </c:tx>
                <c:spPr>
                  <a:ln w="28575" cap="rnd">
                    <a:solidFill>
                      <a:schemeClr val="bg1">
                        <a:lumMod val="75000"/>
                      </a:schemeClr>
                    </a:solidFill>
                    <a:round/>
                  </a:ln>
                  <a:effectLst/>
                </c:spPr>
                <c:marker>
                  <c:symbol val="none"/>
                </c:marker>
                <c:cat>
                  <c:strRef>
                    <c:extLst xmlns:c15="http://schemas.microsoft.com/office/drawing/2012/chart">
                      <c:ext xmlns:c15="http://schemas.microsoft.com/office/drawing/2012/char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xmlns:c15="http://schemas.microsoft.com/office/drawing/2012/chart">
                      <c:ext xmlns:c15="http://schemas.microsoft.com/office/drawing/2012/chart" uri="{02D57815-91ED-43cb-92C2-25804820EDAC}">
                        <c15:formulaRef>
                          <c15:sqref>Sheet1!$C$2:$C$148</c15:sqref>
                        </c15:formulaRef>
                      </c:ext>
                    </c:extLst>
                    <c:numCache>
                      <c:formatCode>General</c:formatCode>
                      <c:ptCount val="147"/>
                      <c:pt idx="0">
                        <c:v>4</c:v>
                      </c:pt>
                      <c:pt idx="1">
                        <c:v>4</c:v>
                      </c:pt>
                      <c:pt idx="2">
                        <c:v>4</c:v>
                      </c:pt>
                      <c:pt idx="3">
                        <c:v>4</c:v>
                      </c:pt>
                      <c:pt idx="4">
                        <c:v>4</c:v>
                      </c:pt>
                      <c:pt idx="5">
                        <c:v>4</c:v>
                      </c:pt>
                      <c:pt idx="6">
                        <c:v>4</c:v>
                      </c:pt>
                      <c:pt idx="7">
                        <c:v>4</c:v>
                      </c:pt>
                      <c:pt idx="8">
                        <c:v>4</c:v>
                      </c:pt>
                      <c:pt idx="9">
                        <c:v>4</c:v>
                      </c:pt>
                      <c:pt idx="10">
                        <c:v>3</c:v>
                      </c:pt>
                      <c:pt idx="11">
                        <c:v>3</c:v>
                      </c:pt>
                      <c:pt idx="12">
                        <c:v>3</c:v>
                      </c:pt>
                      <c:pt idx="13">
                        <c:v>3</c:v>
                      </c:pt>
                      <c:pt idx="14">
                        <c:v>2</c:v>
                      </c:pt>
                      <c:pt idx="15">
                        <c:v>2</c:v>
                      </c:pt>
                      <c:pt idx="16">
                        <c:v>3</c:v>
                      </c:pt>
                      <c:pt idx="17">
                        <c:v>3</c:v>
                      </c:pt>
                      <c:pt idx="18">
                        <c:v>1</c:v>
                      </c:pt>
                      <c:pt idx="19">
                        <c:v>1</c:v>
                      </c:pt>
                      <c:pt idx="20">
                        <c:v>2</c:v>
                      </c:pt>
                      <c:pt idx="21">
                        <c:v>4</c:v>
                      </c:pt>
                      <c:pt idx="22">
                        <c:v>4</c:v>
                      </c:pt>
                      <c:pt idx="23">
                        <c:v>4</c:v>
                      </c:pt>
                      <c:pt idx="24">
                        <c:v>5</c:v>
                      </c:pt>
                      <c:pt idx="25">
                        <c:v>4</c:v>
                      </c:pt>
                      <c:pt idx="26">
                        <c:v>4</c:v>
                      </c:pt>
                      <c:pt idx="27">
                        <c:v>3</c:v>
                      </c:pt>
                      <c:pt idx="28">
                        <c:v>3</c:v>
                      </c:pt>
                      <c:pt idx="29">
                        <c:v>3</c:v>
                      </c:pt>
                      <c:pt idx="30">
                        <c:v>3</c:v>
                      </c:pt>
                      <c:pt idx="31">
                        <c:v>3</c:v>
                      </c:pt>
                      <c:pt idx="32">
                        <c:v>2</c:v>
                      </c:pt>
                      <c:pt idx="33">
                        <c:v>2</c:v>
                      </c:pt>
                      <c:pt idx="34">
                        <c:v>3</c:v>
                      </c:pt>
                      <c:pt idx="35">
                        <c:v>3</c:v>
                      </c:pt>
                      <c:pt idx="36">
                        <c:v>5</c:v>
                      </c:pt>
                      <c:pt idx="37">
                        <c:v>6</c:v>
                      </c:pt>
                      <c:pt idx="38">
                        <c:v>4</c:v>
                      </c:pt>
                      <c:pt idx="39">
                        <c:v>6</c:v>
                      </c:pt>
                      <c:pt idx="40">
                        <c:v>5</c:v>
                      </c:pt>
                      <c:pt idx="41">
                        <c:v>5</c:v>
                      </c:pt>
                      <c:pt idx="42">
                        <c:v>4</c:v>
                      </c:pt>
                      <c:pt idx="43">
                        <c:v>5</c:v>
                      </c:pt>
                      <c:pt idx="44">
                        <c:v>4</c:v>
                      </c:pt>
                      <c:pt idx="45">
                        <c:v>6</c:v>
                      </c:pt>
                      <c:pt idx="46">
                        <c:v>7</c:v>
                      </c:pt>
                      <c:pt idx="47">
                        <c:v>6</c:v>
                      </c:pt>
                      <c:pt idx="48">
                        <c:v>5</c:v>
                      </c:pt>
                      <c:pt idx="49">
                        <c:v>6</c:v>
                      </c:pt>
                      <c:pt idx="50">
                        <c:v>6</c:v>
                      </c:pt>
                      <c:pt idx="51">
                        <c:v>7</c:v>
                      </c:pt>
                      <c:pt idx="52">
                        <c:v>8</c:v>
                      </c:pt>
                      <c:pt idx="53">
                        <c:v>8</c:v>
                      </c:pt>
                      <c:pt idx="54">
                        <c:v>8</c:v>
                      </c:pt>
                      <c:pt idx="55">
                        <c:v>8</c:v>
                      </c:pt>
                      <c:pt idx="56">
                        <c:v>6</c:v>
                      </c:pt>
                      <c:pt idx="57">
                        <c:v>6</c:v>
                      </c:pt>
                      <c:pt idx="58">
                        <c:v>6</c:v>
                      </c:pt>
                      <c:pt idx="59">
                        <c:v>6</c:v>
                      </c:pt>
                      <c:pt idx="60">
                        <c:v>5</c:v>
                      </c:pt>
                      <c:pt idx="61">
                        <c:v>5</c:v>
                      </c:pt>
                      <c:pt idx="62">
                        <c:v>6</c:v>
                      </c:pt>
                      <c:pt idx="63">
                        <c:v>6</c:v>
                      </c:pt>
                      <c:pt idx="64">
                        <c:v>5</c:v>
                      </c:pt>
                      <c:pt idx="65">
                        <c:v>5</c:v>
                      </c:pt>
                      <c:pt idx="66">
                        <c:v>5</c:v>
                      </c:pt>
                      <c:pt idx="67">
                        <c:v>5</c:v>
                      </c:pt>
                      <c:pt idx="68">
                        <c:v>6</c:v>
                      </c:pt>
                      <c:pt idx="69">
                        <c:v>6</c:v>
                      </c:pt>
                      <c:pt idx="70">
                        <c:v>5</c:v>
                      </c:pt>
                      <c:pt idx="71">
                        <c:v>5</c:v>
                      </c:pt>
                      <c:pt idx="75">
                        <c:v>7</c:v>
                      </c:pt>
                      <c:pt idx="76">
                        <c:v>7</c:v>
                      </c:pt>
                      <c:pt idx="77">
                        <c:v>7</c:v>
                      </c:pt>
                      <c:pt idx="78">
                        <c:v>7</c:v>
                      </c:pt>
                      <c:pt idx="79">
                        <c:v>7</c:v>
                      </c:pt>
                      <c:pt idx="80">
                        <c:v>7</c:v>
                      </c:pt>
                      <c:pt idx="81">
                        <c:v>8</c:v>
                      </c:pt>
                      <c:pt idx="82">
                        <c:v>8</c:v>
                      </c:pt>
                      <c:pt idx="83">
                        <c:v>8</c:v>
                      </c:pt>
                      <c:pt idx="84">
                        <c:v>8</c:v>
                      </c:pt>
                      <c:pt idx="85">
                        <c:v>7</c:v>
                      </c:pt>
                      <c:pt idx="86">
                        <c:v>7</c:v>
                      </c:pt>
                      <c:pt idx="87">
                        <c:v>8</c:v>
                      </c:pt>
                      <c:pt idx="88">
                        <c:v>7</c:v>
                      </c:pt>
                      <c:pt idx="89">
                        <c:v>8</c:v>
                      </c:pt>
                      <c:pt idx="90">
                        <c:v>8</c:v>
                      </c:pt>
                      <c:pt idx="91">
                        <c:v>6</c:v>
                      </c:pt>
                      <c:pt idx="92">
                        <c:v>7</c:v>
                      </c:pt>
                      <c:pt idx="93">
                        <c:v>7</c:v>
                      </c:pt>
                      <c:pt idx="94">
                        <c:v>6</c:v>
                      </c:pt>
                      <c:pt idx="95">
                        <c:v>6</c:v>
                      </c:pt>
                      <c:pt idx="96">
                        <c:v>6</c:v>
                      </c:pt>
                      <c:pt idx="97">
                        <c:v>6</c:v>
                      </c:pt>
                      <c:pt idx="98">
                        <c:v>6</c:v>
                      </c:pt>
                      <c:pt idx="99">
                        <c:v>8</c:v>
                      </c:pt>
                      <c:pt idx="100">
                        <c:v>8</c:v>
                      </c:pt>
                      <c:pt idx="101">
                        <c:v>7</c:v>
                      </c:pt>
                      <c:pt idx="102">
                        <c:v>6</c:v>
                      </c:pt>
                      <c:pt idx="103">
                        <c:v>6</c:v>
                      </c:pt>
                      <c:pt idx="104">
                        <c:v>6</c:v>
                      </c:pt>
                      <c:pt idx="105">
                        <c:v>6</c:v>
                      </c:pt>
                      <c:pt idx="106">
                        <c:v>5</c:v>
                      </c:pt>
                      <c:pt idx="107">
                        <c:v>3</c:v>
                      </c:pt>
                      <c:pt idx="108">
                        <c:v>2</c:v>
                      </c:pt>
                      <c:pt idx="109">
                        <c:v>1</c:v>
                      </c:pt>
                      <c:pt idx="110">
                        <c:v>3</c:v>
                      </c:pt>
                      <c:pt idx="111">
                        <c:v>4</c:v>
                      </c:pt>
                      <c:pt idx="112">
                        <c:v>4</c:v>
                      </c:pt>
                      <c:pt idx="113">
                        <c:v>4</c:v>
                      </c:pt>
                      <c:pt idx="114">
                        <c:v>2</c:v>
                      </c:pt>
                      <c:pt idx="115">
                        <c:v>2</c:v>
                      </c:pt>
                      <c:pt idx="116">
                        <c:v>2</c:v>
                      </c:pt>
                      <c:pt idx="117">
                        <c:v>3</c:v>
                      </c:pt>
                      <c:pt idx="118">
                        <c:v>4</c:v>
                      </c:pt>
                      <c:pt idx="119">
                        <c:v>3</c:v>
                      </c:pt>
                      <c:pt idx="120">
                        <c:v>3</c:v>
                      </c:pt>
                      <c:pt idx="121">
                        <c:v>3</c:v>
                      </c:pt>
                      <c:pt idx="122">
                        <c:v>2</c:v>
                      </c:pt>
                      <c:pt idx="123">
                        <c:v>2</c:v>
                      </c:pt>
                      <c:pt idx="124">
                        <c:v>2</c:v>
                      </c:pt>
                      <c:pt idx="125">
                        <c:v>2</c:v>
                      </c:pt>
                      <c:pt idx="126">
                        <c:v>2</c:v>
                      </c:pt>
                      <c:pt idx="127">
                        <c:v>3</c:v>
                      </c:pt>
                      <c:pt idx="128">
                        <c:v>4</c:v>
                      </c:pt>
                      <c:pt idx="129">
                        <c:v>4</c:v>
                      </c:pt>
                      <c:pt idx="130">
                        <c:v>4</c:v>
                      </c:pt>
                      <c:pt idx="131">
                        <c:v>6</c:v>
                      </c:pt>
                      <c:pt idx="132">
                        <c:v>6</c:v>
                      </c:pt>
                      <c:pt idx="133">
                        <c:v>6</c:v>
                      </c:pt>
                      <c:pt idx="134">
                        <c:v>5</c:v>
                      </c:pt>
                      <c:pt idx="135">
                        <c:v>6</c:v>
                      </c:pt>
                      <c:pt idx="136">
                        <c:v>7</c:v>
                      </c:pt>
                      <c:pt idx="137">
                        <c:v>7</c:v>
                      </c:pt>
                      <c:pt idx="138">
                        <c:v>8</c:v>
                      </c:pt>
                      <c:pt idx="139">
                        <c:v>8</c:v>
                      </c:pt>
                      <c:pt idx="140">
                        <c:v>8</c:v>
                      </c:pt>
                      <c:pt idx="141">
                        <c:v>8</c:v>
                      </c:pt>
                      <c:pt idx="142">
                        <c:v>8</c:v>
                      </c:pt>
                      <c:pt idx="143">
                        <c:v>8</c:v>
                      </c:pt>
                      <c:pt idx="144">
                        <c:v>6</c:v>
                      </c:pt>
                      <c:pt idx="145">
                        <c:v>6</c:v>
                      </c:pt>
                      <c:pt idx="146">
                        <c:v>6</c:v>
                      </c:pt>
                    </c:numCache>
                  </c:numRef>
                </c:val>
                <c:smooth val="0"/>
                <c:extLst xmlns:c15="http://schemas.microsoft.com/office/drawing/2012/chart">
                  <c:ext xmlns:c16="http://schemas.microsoft.com/office/drawing/2014/chart" uri="{C3380CC4-5D6E-409C-BE32-E72D297353CC}">
                    <c16:uniqueId val="{00000001-2F84-423F-858E-0D20147C4363}"/>
                  </c:ext>
                </c:extLst>
              </c15:ser>
            </c15:filteredLineSeries>
          </c:ext>
        </c:extLst>
      </c:lineChart>
      <c:catAx>
        <c:axId val="148200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layout>
            <c:manualLayout>
              <c:xMode val="edge"/>
              <c:yMode val="edge"/>
              <c:x val="0.47198775375381535"/>
              <c:y val="0.803052352033937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82010064"/>
        <c:crosses val="autoZero"/>
        <c:auto val="1"/>
        <c:lblAlgn val="ctr"/>
        <c:lblOffset val="100"/>
        <c:noMultiLvlLbl val="0"/>
      </c:catAx>
      <c:valAx>
        <c:axId val="1482010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82003824"/>
        <c:crosses val="autoZero"/>
        <c:crossBetween val="between"/>
      </c:valAx>
      <c:spPr>
        <a:noFill/>
        <a:ln>
          <a:noFill/>
        </a:ln>
        <a:effectLst/>
      </c:spPr>
    </c:plotArea>
    <c:legend>
      <c:legendPos val="b"/>
      <c:layout>
        <c:manualLayout>
          <c:xMode val="edge"/>
          <c:yMode val="edge"/>
          <c:x val="0.14147048399729301"/>
          <c:y val="0.87974405291657065"/>
          <c:w val="0.71527038068627757"/>
          <c:h val="7.64779477414607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bri"/>
                <a:ea typeface="+mn-ea"/>
                <a:cs typeface="+mn-cs"/>
              </a:defRPr>
            </a:pPr>
            <a:r>
              <a:rPr lang="en-GB"/>
              <a:t>Revenue of real and forecasted power per turbine per day from 29th to 30th March and 27th to 28th April 2020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bri"/>
              <a:ea typeface="+mn-ea"/>
              <a:cs typeface="+mn-cs"/>
            </a:defRPr>
          </a:pPr>
          <a:endParaRPr lang="en-NL"/>
        </a:p>
      </c:txPr>
    </c:title>
    <c:autoTitleDeleted val="0"/>
    <c:plotArea>
      <c:layout/>
      <c:barChart>
        <c:barDir val="col"/>
        <c:grouping val="clustered"/>
        <c:varyColors val="0"/>
        <c:ser>
          <c:idx val="0"/>
          <c:order val="0"/>
          <c:tx>
            <c:strRef>
              <c:f>Sheet1!$B$1</c:f>
              <c:strCache>
                <c:ptCount val="1"/>
                <c:pt idx="0">
                  <c:v>Real Power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bri"/>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29/03/2020</c:v>
                </c:pt>
                <c:pt idx="1">
                  <c:v>30/03/2020</c:v>
                </c:pt>
                <c:pt idx="2">
                  <c:v>-</c:v>
                </c:pt>
                <c:pt idx="3">
                  <c:v>-</c:v>
                </c:pt>
                <c:pt idx="4">
                  <c:v>-</c:v>
                </c:pt>
                <c:pt idx="5">
                  <c:v>27/04/2020</c:v>
                </c:pt>
                <c:pt idx="6">
                  <c:v>28/04/2020</c:v>
                </c:pt>
                <c:pt idx="7">
                  <c:v>29/04/2020</c:v>
                </c:pt>
              </c:strCache>
            </c:strRef>
          </c:cat>
          <c:val>
            <c:numRef>
              <c:f>Sheet1!$B$2:$B$9</c:f>
              <c:numCache>
                <c:formatCode>0</c:formatCode>
                <c:ptCount val="8"/>
                <c:pt idx="0">
                  <c:v>13033.434766666662</c:v>
                </c:pt>
                <c:pt idx="1">
                  <c:v>7272.3880666666619</c:v>
                </c:pt>
                <c:pt idx="5">
                  <c:v>2379.2180000000003</c:v>
                </c:pt>
                <c:pt idx="6">
                  <c:v>1617.2609999999997</c:v>
                </c:pt>
                <c:pt idx="7">
                  <c:v>1124.3629999999998</c:v>
                </c:pt>
              </c:numCache>
            </c:numRef>
          </c:val>
          <c:extLst>
            <c:ext xmlns:c16="http://schemas.microsoft.com/office/drawing/2014/chart" uri="{C3380CC4-5D6E-409C-BE32-E72D297353CC}">
              <c16:uniqueId val="{00000000-07D5-4929-A0AF-13C9CBE7EA74}"/>
            </c:ext>
          </c:extLst>
        </c:ser>
        <c:ser>
          <c:idx val="1"/>
          <c:order val="1"/>
          <c:tx>
            <c:strRef>
              <c:f>Sheet1!$C$1</c:f>
              <c:strCache>
                <c:ptCount val="1"/>
                <c:pt idx="0">
                  <c:v>Forecasted power 2020</c:v>
                </c:pt>
              </c:strCache>
            </c:strRef>
          </c:tx>
          <c:spPr>
            <a:solidFill>
              <a:schemeClr val="accent2"/>
            </a:solidFill>
            <a:ln>
              <a:noFill/>
            </a:ln>
            <a:effectLst/>
          </c:spPr>
          <c:invertIfNegative val="0"/>
          <c:dLbls>
            <c:dLbl>
              <c:idx val="0"/>
              <c:layout>
                <c:manualLayout>
                  <c:x val="9.259259259259258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D5-4929-A0AF-13C9CBE7EA74}"/>
                </c:ext>
              </c:extLst>
            </c:dLbl>
            <c:dLbl>
              <c:idx val="1"/>
              <c:layout>
                <c:manualLayout>
                  <c:x val="7.3719130114264656E-3"/>
                  <c:y val="-5.254860746190273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D5-4929-A0AF-13C9CBE7EA74}"/>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bri"/>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29/03/2020</c:v>
                </c:pt>
                <c:pt idx="1">
                  <c:v>30/03/2020</c:v>
                </c:pt>
                <c:pt idx="2">
                  <c:v>-</c:v>
                </c:pt>
                <c:pt idx="3">
                  <c:v>-</c:v>
                </c:pt>
                <c:pt idx="4">
                  <c:v>-</c:v>
                </c:pt>
                <c:pt idx="5">
                  <c:v>27/04/2020</c:v>
                </c:pt>
                <c:pt idx="6">
                  <c:v>28/04/2020</c:v>
                </c:pt>
                <c:pt idx="7">
                  <c:v>29/04/2020</c:v>
                </c:pt>
              </c:strCache>
            </c:strRef>
          </c:cat>
          <c:val>
            <c:numRef>
              <c:f>Sheet1!$C$2:$C$9</c:f>
              <c:numCache>
                <c:formatCode>0</c:formatCode>
                <c:ptCount val="8"/>
                <c:pt idx="0">
                  <c:v>11008.357474389999</c:v>
                </c:pt>
                <c:pt idx="1">
                  <c:v>8336.642447701015</c:v>
                </c:pt>
                <c:pt idx="5">
                  <c:v>4039.3647659305484</c:v>
                </c:pt>
                <c:pt idx="6">
                  <c:v>4403.84169863847</c:v>
                </c:pt>
                <c:pt idx="7">
                  <c:v>4297.3160683406568</c:v>
                </c:pt>
              </c:numCache>
            </c:numRef>
          </c:val>
          <c:extLst>
            <c:ext xmlns:c16="http://schemas.microsoft.com/office/drawing/2014/chart" uri="{C3380CC4-5D6E-409C-BE32-E72D297353CC}">
              <c16:uniqueId val="{00000003-07D5-4929-A0AF-13C9CBE7EA74}"/>
            </c:ext>
          </c:extLst>
        </c:ser>
        <c:dLbls>
          <c:dLblPos val="outEnd"/>
          <c:showLegendKey val="0"/>
          <c:showVal val="1"/>
          <c:showCatName val="0"/>
          <c:showSerName val="0"/>
          <c:showPercent val="0"/>
          <c:showBubbleSize val="0"/>
        </c:dLbls>
        <c:gapWidth val="219"/>
        <c:overlap val="-27"/>
        <c:axId val="373404608"/>
        <c:axId val="373407104"/>
      </c:barChart>
      <c:catAx>
        <c:axId val="3734046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crossAx val="373407104"/>
        <c:crosses val="autoZero"/>
        <c:auto val="1"/>
        <c:lblAlgn val="ctr"/>
        <c:lblOffset val="100"/>
        <c:noMultiLvlLbl val="0"/>
      </c:catAx>
      <c:valAx>
        <c:axId val="373407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r>
                  <a:rPr lang="en-GB"/>
                  <a:t>Euro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endParaRPr lang="en-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crossAx val="373404608"/>
        <c:crosses val="autoZero"/>
        <c:crossBetween val="between"/>
      </c:valAx>
      <c:spPr>
        <a:noFill/>
        <a:ln>
          <a:noFill/>
        </a:ln>
        <a:effectLst/>
      </c:spPr>
    </c:plotArea>
    <c:legend>
      <c:legendPos val="b"/>
      <c:layout>
        <c:manualLayout>
          <c:xMode val="edge"/>
          <c:yMode val="edge"/>
          <c:x val="0.29257955779436479"/>
          <c:y val="0.89194094470403373"/>
          <c:w val="0.41484072187510818"/>
          <c:h val="6.541709756308995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bri"/>
        </a:defRPr>
      </a:pPr>
      <a:endParaRPr lang="en-NL"/>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Real and forecasted wave height from 29th to 31st March and 27th to 29th April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0"/>
          <c:order val="0"/>
          <c:tx>
            <c:strRef>
              <c:f>Sheet1!$B$1</c:f>
              <c:strCache>
                <c:ptCount val="1"/>
                <c:pt idx="0">
                  <c:v>Forecasted wave height</c:v>
                </c:pt>
              </c:strCache>
            </c:strRef>
          </c:tx>
          <c:spPr>
            <a:ln w="28575" cap="rnd">
              <a:solidFill>
                <a:srgbClr val="FF000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Sheet1!$B$2:$B$148</c:f>
              <c:numCache>
                <c:formatCode>General</c:formatCode>
                <c:ptCount val="147"/>
                <c:pt idx="0">
                  <c:v>2.99866539090783</c:v>
                </c:pt>
                <c:pt idx="1">
                  <c:v>3.0157799134648098</c:v>
                </c:pt>
                <c:pt idx="2">
                  <c:v>3.00866782798348</c:v>
                </c:pt>
                <c:pt idx="3">
                  <c:v>2.9792663305922602</c:v>
                </c:pt>
                <c:pt idx="4">
                  <c:v>2.93828164725632</c:v>
                </c:pt>
                <c:pt idx="5">
                  <c:v>2.8929123291701702</c:v>
                </c:pt>
                <c:pt idx="6">
                  <c:v>2.8441501828723599</c:v>
                </c:pt>
                <c:pt idx="7">
                  <c:v>2.7981642794290602</c:v>
                </c:pt>
                <c:pt idx="8">
                  <c:v>2.7559816467234302</c:v>
                </c:pt>
                <c:pt idx="9">
                  <c:v>2.71572417743511</c:v>
                </c:pt>
                <c:pt idx="10">
                  <c:v>2.6790334102859199</c:v>
                </c:pt>
                <c:pt idx="11">
                  <c:v>2.6415340921732402</c:v>
                </c:pt>
                <c:pt idx="12">
                  <c:v>2.60133221457829</c:v>
                </c:pt>
                <c:pt idx="13">
                  <c:v>2.56523168239312</c:v>
                </c:pt>
                <c:pt idx="14">
                  <c:v>2.5331136272403398</c:v>
                </c:pt>
                <c:pt idx="15">
                  <c:v>2.50234069291841</c:v>
                </c:pt>
                <c:pt idx="16">
                  <c:v>2.4736725727278501</c:v>
                </c:pt>
                <c:pt idx="17">
                  <c:v>2.44942654543269</c:v>
                </c:pt>
                <c:pt idx="18">
                  <c:v>2.4298020399075302</c:v>
                </c:pt>
                <c:pt idx="19">
                  <c:v>2.4143046363952201</c:v>
                </c:pt>
                <c:pt idx="20">
                  <c:v>2.4007843121508698</c:v>
                </c:pt>
                <c:pt idx="21">
                  <c:v>2.3883943625605601</c:v>
                </c:pt>
                <c:pt idx="22">
                  <c:v>2.3776721974989101</c:v>
                </c:pt>
                <c:pt idx="23">
                  <c:v>2.3674749468546699</c:v>
                </c:pt>
                <c:pt idx="24">
                  <c:v>2.0159934041957701</c:v>
                </c:pt>
                <c:pt idx="25">
                  <c:v>1.9786025593862899</c:v>
                </c:pt>
                <c:pt idx="26">
                  <c:v>1.9601011472232099</c:v>
                </c:pt>
                <c:pt idx="27">
                  <c:v>1.9542696225041301</c:v>
                </c:pt>
                <c:pt idx="28">
                  <c:v>1.9604091918180899</c:v>
                </c:pt>
                <c:pt idx="29">
                  <c:v>1.9757287054724</c:v>
                </c:pt>
                <c:pt idx="30">
                  <c:v>1.99559711005476</c:v>
                </c:pt>
                <c:pt idx="31">
                  <c:v>2.0196232591591099</c:v>
                </c:pt>
                <c:pt idx="32">
                  <c:v>2.0430761938281901</c:v>
                </c:pt>
                <c:pt idx="33">
                  <c:v>2.05765276545795</c:v>
                </c:pt>
                <c:pt idx="34">
                  <c:v>2.0642338346995501</c:v>
                </c:pt>
                <c:pt idx="35">
                  <c:v>2.0661950028588998</c:v>
                </c:pt>
                <c:pt idx="36">
                  <c:v>2.0627554476642298</c:v>
                </c:pt>
                <c:pt idx="37">
                  <c:v>2.0552375738667701</c:v>
                </c:pt>
                <c:pt idx="38">
                  <c:v>2.0473239790526199</c:v>
                </c:pt>
                <c:pt idx="39">
                  <c:v>2.04221350597301</c:v>
                </c:pt>
                <c:pt idx="40">
                  <c:v>2.04047061454999</c:v>
                </c:pt>
                <c:pt idx="41">
                  <c:v>2.0411815812010099</c:v>
                </c:pt>
                <c:pt idx="42">
                  <c:v>2.0429357236026702</c:v>
                </c:pt>
                <c:pt idx="43">
                  <c:v>2.0452705438308798</c:v>
                </c:pt>
                <c:pt idx="44">
                  <c:v>2.04961184014316</c:v>
                </c:pt>
                <c:pt idx="45">
                  <c:v>2.0572244569654599</c:v>
                </c:pt>
                <c:pt idx="46">
                  <c:v>2.06857681303137</c:v>
                </c:pt>
                <c:pt idx="47">
                  <c:v>2.0842260710129898</c:v>
                </c:pt>
                <c:pt idx="48">
                  <c:v>1.7729809854774601</c:v>
                </c:pt>
                <c:pt idx="49">
                  <c:v>1.77330921656605</c:v>
                </c:pt>
                <c:pt idx="50">
                  <c:v>1.7806475211272099</c:v>
                </c:pt>
                <c:pt idx="51">
                  <c:v>1.78909430573831</c:v>
                </c:pt>
                <c:pt idx="52">
                  <c:v>1.79599448987387</c:v>
                </c:pt>
                <c:pt idx="53">
                  <c:v>1.8036940563344701</c:v>
                </c:pt>
                <c:pt idx="54">
                  <c:v>1.81418385994131</c:v>
                </c:pt>
                <c:pt idx="55">
                  <c:v>1.82751749327258</c:v>
                </c:pt>
                <c:pt idx="56">
                  <c:v>1.84334131554452</c:v>
                </c:pt>
                <c:pt idx="57">
                  <c:v>1.85970126814897</c:v>
                </c:pt>
                <c:pt idx="58">
                  <c:v>1.87435907921255</c:v>
                </c:pt>
                <c:pt idx="59">
                  <c:v>1.8882671364443799</c:v>
                </c:pt>
                <c:pt idx="60">
                  <c:v>1.90238144822546</c:v>
                </c:pt>
                <c:pt idx="61">
                  <c:v>1.91817116583831</c:v>
                </c:pt>
                <c:pt idx="62">
                  <c:v>1.9354917287234199</c:v>
                </c:pt>
                <c:pt idx="63">
                  <c:v>1.95151062867459</c:v>
                </c:pt>
                <c:pt idx="64">
                  <c:v>1.9651974630536999</c:v>
                </c:pt>
                <c:pt idx="65">
                  <c:v>1.97715063084003</c:v>
                </c:pt>
                <c:pt idx="66">
                  <c:v>1.98728531483177</c:v>
                </c:pt>
                <c:pt idx="67">
                  <c:v>1.99548052563018</c:v>
                </c:pt>
                <c:pt idx="68">
                  <c:v>2.0021614958813898</c:v>
                </c:pt>
                <c:pt idx="69">
                  <c:v>2.0070531287242299</c:v>
                </c:pt>
                <c:pt idx="70">
                  <c:v>2.0103201285540599</c:v>
                </c:pt>
                <c:pt idx="71">
                  <c:v>2.0111362552579402</c:v>
                </c:pt>
                <c:pt idx="75">
                  <c:v>0.58955925045826596</c:v>
                </c:pt>
                <c:pt idx="76">
                  <c:v>0.59650121093360198</c:v>
                </c:pt>
                <c:pt idx="77">
                  <c:v>0.60449591405511605</c:v>
                </c:pt>
                <c:pt idx="78">
                  <c:v>0.61424956219737004</c:v>
                </c:pt>
                <c:pt idx="79">
                  <c:v>0.62583820031531701</c:v>
                </c:pt>
                <c:pt idx="80">
                  <c:v>0.639190185376867</c:v>
                </c:pt>
                <c:pt idx="81">
                  <c:v>0.65452412507917901</c:v>
                </c:pt>
                <c:pt idx="82">
                  <c:v>0.673122702287133</c:v>
                </c:pt>
                <c:pt idx="83">
                  <c:v>0.69448839751691105</c:v>
                </c:pt>
                <c:pt idx="84">
                  <c:v>0.717493998355068</c:v>
                </c:pt>
                <c:pt idx="85">
                  <c:v>0.74205533176220095</c:v>
                </c:pt>
                <c:pt idx="86">
                  <c:v>0.76725861454779598</c:v>
                </c:pt>
                <c:pt idx="87">
                  <c:v>0.792694599333857</c:v>
                </c:pt>
                <c:pt idx="88">
                  <c:v>0.81741724157710205</c:v>
                </c:pt>
                <c:pt idx="89">
                  <c:v>0.84113315644015196</c:v>
                </c:pt>
                <c:pt idx="90">
                  <c:v>0.86411041167515901</c:v>
                </c:pt>
                <c:pt idx="91">
                  <c:v>0.88593484555778101</c:v>
                </c:pt>
                <c:pt idx="92">
                  <c:v>0.90627488370959597</c:v>
                </c:pt>
                <c:pt idx="93">
                  <c:v>0.92586320124356003</c:v>
                </c:pt>
                <c:pt idx="94">
                  <c:v>0.94501297572893395</c:v>
                </c:pt>
                <c:pt idx="95">
                  <c:v>0.96481321157787803</c:v>
                </c:pt>
                <c:pt idx="96">
                  <c:v>0.98447309030851105</c:v>
                </c:pt>
                <c:pt idx="97">
                  <c:v>1.00391250536726</c:v>
                </c:pt>
                <c:pt idx="98">
                  <c:v>1.02279843829916</c:v>
                </c:pt>
                <c:pt idx="99">
                  <c:v>0.48951125120122002</c:v>
                </c:pt>
                <c:pt idx="100">
                  <c:v>0.48900944174857103</c:v>
                </c:pt>
                <c:pt idx="101">
                  <c:v>0.49419660176090102</c:v>
                </c:pt>
                <c:pt idx="102">
                  <c:v>0.504694261984026</c:v>
                </c:pt>
                <c:pt idx="103">
                  <c:v>0.52095431100008005</c:v>
                </c:pt>
                <c:pt idx="104">
                  <c:v>0.54434025055814494</c:v>
                </c:pt>
                <c:pt idx="105">
                  <c:v>0.57221223402111798</c:v>
                </c:pt>
                <c:pt idx="106">
                  <c:v>0.60157593596650605</c:v>
                </c:pt>
                <c:pt idx="107">
                  <c:v>0.63322711828204203</c:v>
                </c:pt>
                <c:pt idx="108">
                  <c:v>0.66505819022443402</c:v>
                </c:pt>
                <c:pt idx="109">
                  <c:v>0.69571352003249398</c:v>
                </c:pt>
                <c:pt idx="110">
                  <c:v>0.72486512114205104</c:v>
                </c:pt>
                <c:pt idx="111">
                  <c:v>0.75148764741434704</c:v>
                </c:pt>
                <c:pt idx="112">
                  <c:v>0.77676485047997201</c:v>
                </c:pt>
                <c:pt idx="113">
                  <c:v>0.80204041836001205</c:v>
                </c:pt>
                <c:pt idx="114">
                  <c:v>0.82667110170316405</c:v>
                </c:pt>
                <c:pt idx="115">
                  <c:v>0.85121039063224702</c:v>
                </c:pt>
                <c:pt idx="116">
                  <c:v>0.87702657451721</c:v>
                </c:pt>
                <c:pt idx="117">
                  <c:v>0.90260133095670503</c:v>
                </c:pt>
                <c:pt idx="118">
                  <c:v>0.927028449360215</c:v>
                </c:pt>
                <c:pt idx="119">
                  <c:v>0.95020944079608805</c:v>
                </c:pt>
                <c:pt idx="120">
                  <c:v>0.97156965815034702</c:v>
                </c:pt>
                <c:pt idx="121">
                  <c:v>0.99210424587149004</c:v>
                </c:pt>
                <c:pt idx="122">
                  <c:v>1.0130837372374699</c:v>
                </c:pt>
                <c:pt idx="123">
                  <c:v>0.99062459540813297</c:v>
                </c:pt>
                <c:pt idx="124">
                  <c:v>0.999856562417756</c:v>
                </c:pt>
                <c:pt idx="125">
                  <c:v>1.00684202222309</c:v>
                </c:pt>
                <c:pt idx="126">
                  <c:v>1.0130625915209901</c:v>
                </c:pt>
                <c:pt idx="127">
                  <c:v>1.0192567586551899</c:v>
                </c:pt>
                <c:pt idx="128">
                  <c:v>1.0278080740111299</c:v>
                </c:pt>
                <c:pt idx="129">
                  <c:v>1.03819699145336</c:v>
                </c:pt>
                <c:pt idx="130">
                  <c:v>1.0492100046158701</c:v>
                </c:pt>
                <c:pt idx="131">
                  <c:v>1.06202566779192</c:v>
                </c:pt>
                <c:pt idx="132">
                  <c:v>1.077206524825</c:v>
                </c:pt>
                <c:pt idx="133">
                  <c:v>1.0932624794832999</c:v>
                </c:pt>
                <c:pt idx="134">
                  <c:v>1.1094518699162399</c:v>
                </c:pt>
                <c:pt idx="135">
                  <c:v>1.1260461692655801</c:v>
                </c:pt>
                <c:pt idx="136">
                  <c:v>1.1412133160731299</c:v>
                </c:pt>
                <c:pt idx="137">
                  <c:v>1.15499016493705</c:v>
                </c:pt>
                <c:pt idx="138">
                  <c:v>1.16746973013513</c:v>
                </c:pt>
                <c:pt idx="139">
                  <c:v>1.1781908291593299</c:v>
                </c:pt>
                <c:pt idx="140">
                  <c:v>1.1879533988175399</c:v>
                </c:pt>
                <c:pt idx="141">
                  <c:v>1.19708088553487</c:v>
                </c:pt>
                <c:pt idx="142">
                  <c:v>1.2047535801179601</c:v>
                </c:pt>
                <c:pt idx="143">
                  <c:v>1.2116506405674601</c:v>
                </c:pt>
                <c:pt idx="144">
                  <c:v>1.21869548674353</c:v>
                </c:pt>
                <c:pt idx="145">
                  <c:v>1.2257473282739499</c:v>
                </c:pt>
                <c:pt idx="146">
                  <c:v>1.23233304605044</c:v>
                </c:pt>
              </c:numCache>
            </c:numRef>
          </c:val>
          <c:smooth val="0"/>
          <c:extLst>
            <c:ext xmlns:c16="http://schemas.microsoft.com/office/drawing/2014/chart" uri="{C3380CC4-5D6E-409C-BE32-E72D297353CC}">
              <c16:uniqueId val="{00000000-4D7F-4C8B-BAF6-9D1284D6365F}"/>
            </c:ext>
          </c:extLst>
        </c:ser>
        <c:ser>
          <c:idx val="1"/>
          <c:order val="1"/>
          <c:tx>
            <c:strRef>
              <c:f>Sheet1!$C$1</c:f>
              <c:strCache>
                <c:ptCount val="1"/>
                <c:pt idx="0">
                  <c:v>Real wave height 2020</c:v>
                </c:pt>
              </c:strCache>
            </c:strRef>
          </c:tx>
          <c:spPr>
            <a:ln w="28575" cap="rnd">
              <a:solidFill>
                <a:schemeClr val="bg1">
                  <a:lumMod val="5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Sheet1!$C$2:$C$148</c:f>
              <c:numCache>
                <c:formatCode>General</c:formatCode>
                <c:ptCount val="147"/>
                <c:pt idx="0">
                  <c:v>3.0135339999999999</c:v>
                </c:pt>
                <c:pt idx="1">
                  <c:v>3.0374042999999999</c:v>
                </c:pt>
                <c:pt idx="2">
                  <c:v>2.9807065000000001</c:v>
                </c:pt>
                <c:pt idx="3">
                  <c:v>2.9386613000000001</c:v>
                </c:pt>
                <c:pt idx="4">
                  <c:v>2.9665997000000002</c:v>
                </c:pt>
                <c:pt idx="5">
                  <c:v>3.0303966999999998</c:v>
                </c:pt>
                <c:pt idx="6">
                  <c:v>3.1099787000000001</c:v>
                </c:pt>
                <c:pt idx="7">
                  <c:v>3.1994197</c:v>
                </c:pt>
                <c:pt idx="8">
                  <c:v>3.2580054000000001</c:v>
                </c:pt>
                <c:pt idx="9">
                  <c:v>3.2743701999999999</c:v>
                </c:pt>
                <c:pt idx="10">
                  <c:v>3.260421</c:v>
                </c:pt>
                <c:pt idx="11">
                  <c:v>3.2214355000000001</c:v>
                </c:pt>
                <c:pt idx="12">
                  <c:v>3.1623185</c:v>
                </c:pt>
                <c:pt idx="13">
                  <c:v>3.0845145999999999</c:v>
                </c:pt>
                <c:pt idx="14">
                  <c:v>3.0264701999999999</c:v>
                </c:pt>
                <c:pt idx="15">
                  <c:v>2.9720789999999999</c:v>
                </c:pt>
                <c:pt idx="16">
                  <c:v>2.9073372000000002</c:v>
                </c:pt>
                <c:pt idx="17">
                  <c:v>2.7857020000000001</c:v>
                </c:pt>
                <c:pt idx="18">
                  <c:v>2.6176026000000001</c:v>
                </c:pt>
                <c:pt idx="19">
                  <c:v>2.4373140000000002</c:v>
                </c:pt>
                <c:pt idx="20">
                  <c:v>2.2831895000000002</c:v>
                </c:pt>
                <c:pt idx="21">
                  <c:v>2.1669339999999999</c:v>
                </c:pt>
                <c:pt idx="22">
                  <c:v>2.078865</c:v>
                </c:pt>
                <c:pt idx="23">
                  <c:v>1.9910458</c:v>
                </c:pt>
                <c:pt idx="24">
                  <c:v>1.8967765999999999</c:v>
                </c:pt>
                <c:pt idx="25">
                  <c:v>1.8108907000000001</c:v>
                </c:pt>
                <c:pt idx="26">
                  <c:v>1.7477809</c:v>
                </c:pt>
                <c:pt idx="27">
                  <c:v>1.7133936999999999</c:v>
                </c:pt>
                <c:pt idx="28">
                  <c:v>1.7119777</c:v>
                </c:pt>
                <c:pt idx="29">
                  <c:v>1.7072780000000001</c:v>
                </c:pt>
                <c:pt idx="30">
                  <c:v>1.6852020999999999</c:v>
                </c:pt>
                <c:pt idx="31">
                  <c:v>1.6518425000000001</c:v>
                </c:pt>
                <c:pt idx="32">
                  <c:v>1.6437203</c:v>
                </c:pt>
                <c:pt idx="33">
                  <c:v>1.6841581999999999</c:v>
                </c:pt>
                <c:pt idx="34">
                  <c:v>1.7587159999999999</c:v>
                </c:pt>
                <c:pt idx="35">
                  <c:v>1.8239441000000001</c:v>
                </c:pt>
                <c:pt idx="36">
                  <c:v>1.8710861999999999</c:v>
                </c:pt>
                <c:pt idx="37">
                  <c:v>1.9128803000000001</c:v>
                </c:pt>
                <c:pt idx="38">
                  <c:v>1.9281195</c:v>
                </c:pt>
                <c:pt idx="39">
                  <c:v>1.901715</c:v>
                </c:pt>
                <c:pt idx="40">
                  <c:v>1.8538155999999999</c:v>
                </c:pt>
                <c:pt idx="41">
                  <c:v>1.8156631000000001</c:v>
                </c:pt>
                <c:pt idx="42">
                  <c:v>1.7992684000000001</c:v>
                </c:pt>
                <c:pt idx="43">
                  <c:v>1.804937</c:v>
                </c:pt>
                <c:pt idx="44">
                  <c:v>1.809194</c:v>
                </c:pt>
                <c:pt idx="45">
                  <c:v>1.7979935</c:v>
                </c:pt>
                <c:pt idx="46">
                  <c:v>1.7819688</c:v>
                </c:pt>
                <c:pt idx="47">
                  <c:v>1.7397959000000001</c:v>
                </c:pt>
                <c:pt idx="48">
                  <c:v>1.6942071000000001</c:v>
                </c:pt>
                <c:pt idx="49">
                  <c:v>1.6605399999999999</c:v>
                </c:pt>
                <c:pt idx="50">
                  <c:v>1.6343833999999999</c:v>
                </c:pt>
                <c:pt idx="51">
                  <c:v>1.5894921</c:v>
                </c:pt>
                <c:pt idx="52">
                  <c:v>1.5325158999999999</c:v>
                </c:pt>
                <c:pt idx="53">
                  <c:v>1.483174</c:v>
                </c:pt>
                <c:pt idx="54">
                  <c:v>1.4410312000000001</c:v>
                </c:pt>
                <c:pt idx="55">
                  <c:v>1.4001838</c:v>
                </c:pt>
                <c:pt idx="56">
                  <c:v>1.3561487000000001</c:v>
                </c:pt>
                <c:pt idx="57">
                  <c:v>1.3102393000000001</c:v>
                </c:pt>
                <c:pt idx="58">
                  <c:v>1.2656495999999999</c:v>
                </c:pt>
                <c:pt idx="59">
                  <c:v>1.2237279999999999</c:v>
                </c:pt>
                <c:pt idx="60">
                  <c:v>1.1848893</c:v>
                </c:pt>
                <c:pt idx="61">
                  <c:v>1.1487976</c:v>
                </c:pt>
                <c:pt idx="62">
                  <c:v>1.1155533</c:v>
                </c:pt>
                <c:pt idx="63">
                  <c:v>1.0816181</c:v>
                </c:pt>
                <c:pt idx="64">
                  <c:v>1.0506800000000001</c:v>
                </c:pt>
                <c:pt idx="65">
                  <c:v>1.023226</c:v>
                </c:pt>
                <c:pt idx="66">
                  <c:v>1.0001241000000001</c:v>
                </c:pt>
                <c:pt idx="67">
                  <c:v>0.98810149999999997</c:v>
                </c:pt>
                <c:pt idx="68">
                  <c:v>0.98483290000000001</c:v>
                </c:pt>
                <c:pt idx="69">
                  <c:v>0.97555420000000004</c:v>
                </c:pt>
                <c:pt idx="70">
                  <c:v>0.96455840000000004</c:v>
                </c:pt>
                <c:pt idx="71">
                  <c:v>0.96455840000000004</c:v>
                </c:pt>
                <c:pt idx="75">
                  <c:v>0.59498490000000004</c:v>
                </c:pt>
                <c:pt idx="76">
                  <c:v>0.61579099999999998</c:v>
                </c:pt>
                <c:pt idx="77">
                  <c:v>0.64799110000000004</c:v>
                </c:pt>
                <c:pt idx="78">
                  <c:v>0.66164780000000001</c:v>
                </c:pt>
                <c:pt idx="79">
                  <c:v>0.67034640000000001</c:v>
                </c:pt>
                <c:pt idx="80">
                  <c:v>0.68245029999999995</c:v>
                </c:pt>
                <c:pt idx="81">
                  <c:v>0.68701900000000005</c:v>
                </c:pt>
                <c:pt idx="82">
                  <c:v>0.68588789999999999</c:v>
                </c:pt>
                <c:pt idx="83">
                  <c:v>0.68386190000000002</c:v>
                </c:pt>
                <c:pt idx="84">
                  <c:v>0.68424459999999998</c:v>
                </c:pt>
                <c:pt idx="85">
                  <c:v>0.6887742</c:v>
                </c:pt>
                <c:pt idx="86">
                  <c:v>0.69519629999999999</c:v>
                </c:pt>
                <c:pt idx="87">
                  <c:v>0.67754259999999999</c:v>
                </c:pt>
                <c:pt idx="88">
                  <c:v>0.64606589999999997</c:v>
                </c:pt>
                <c:pt idx="89">
                  <c:v>0.61419210000000002</c:v>
                </c:pt>
                <c:pt idx="90">
                  <c:v>0.57880310000000001</c:v>
                </c:pt>
                <c:pt idx="91">
                  <c:v>0.54529479999999997</c:v>
                </c:pt>
                <c:pt idx="92">
                  <c:v>0.51664940000000004</c:v>
                </c:pt>
                <c:pt idx="93">
                  <c:v>0.4915525</c:v>
                </c:pt>
                <c:pt idx="94">
                  <c:v>0.47556749999999998</c:v>
                </c:pt>
                <c:pt idx="95">
                  <c:v>0.48819990000000002</c:v>
                </c:pt>
                <c:pt idx="96">
                  <c:v>0.50865289999999996</c:v>
                </c:pt>
                <c:pt idx="97">
                  <c:v>0.50613589999999997</c:v>
                </c:pt>
                <c:pt idx="98">
                  <c:v>0.4956371</c:v>
                </c:pt>
                <c:pt idx="99">
                  <c:v>0.47942810000000002</c:v>
                </c:pt>
                <c:pt idx="100">
                  <c:v>0.46095740000000002</c:v>
                </c:pt>
                <c:pt idx="101">
                  <c:v>0.44294260000000002</c:v>
                </c:pt>
                <c:pt idx="102">
                  <c:v>0.42559550000000002</c:v>
                </c:pt>
                <c:pt idx="103">
                  <c:v>0.41148289999999998</c:v>
                </c:pt>
                <c:pt idx="104">
                  <c:v>0.4011904</c:v>
                </c:pt>
                <c:pt idx="105">
                  <c:v>0.3961113</c:v>
                </c:pt>
                <c:pt idx="106">
                  <c:v>0.39778289999999999</c:v>
                </c:pt>
                <c:pt idx="107">
                  <c:v>0.40854839999999998</c:v>
                </c:pt>
                <c:pt idx="108">
                  <c:v>0.42826589999999998</c:v>
                </c:pt>
                <c:pt idx="109">
                  <c:v>0.45733089999999998</c:v>
                </c:pt>
                <c:pt idx="110">
                  <c:v>0.49569740000000001</c:v>
                </c:pt>
                <c:pt idx="111">
                  <c:v>0.53948660000000004</c:v>
                </c:pt>
                <c:pt idx="112">
                  <c:v>0.58442709999999998</c:v>
                </c:pt>
                <c:pt idx="113">
                  <c:v>0.62770530000000002</c:v>
                </c:pt>
                <c:pt idx="114">
                  <c:v>0.67172200000000004</c:v>
                </c:pt>
                <c:pt idx="115">
                  <c:v>0.71307889999999996</c:v>
                </c:pt>
                <c:pt idx="116">
                  <c:v>0.75722619999999996</c:v>
                </c:pt>
                <c:pt idx="117">
                  <c:v>0.79930970000000001</c:v>
                </c:pt>
                <c:pt idx="118">
                  <c:v>0.84044180000000002</c:v>
                </c:pt>
                <c:pt idx="119">
                  <c:v>0.88440819999999998</c:v>
                </c:pt>
                <c:pt idx="120">
                  <c:v>0.92295640000000001</c:v>
                </c:pt>
                <c:pt idx="121">
                  <c:v>0.95224489999999995</c:v>
                </c:pt>
                <c:pt idx="122">
                  <c:v>0.97498649999999998</c:v>
                </c:pt>
                <c:pt idx="123">
                  <c:v>0.99300049999999995</c:v>
                </c:pt>
                <c:pt idx="124">
                  <c:v>1.0063633000000001</c:v>
                </c:pt>
                <c:pt idx="125">
                  <c:v>1.0146594</c:v>
                </c:pt>
                <c:pt idx="126">
                  <c:v>1.0083492000000001</c:v>
                </c:pt>
                <c:pt idx="127">
                  <c:v>0.99989039999999996</c:v>
                </c:pt>
                <c:pt idx="128">
                  <c:v>0.98431449999999998</c:v>
                </c:pt>
                <c:pt idx="129">
                  <c:v>0.96171519999999999</c:v>
                </c:pt>
                <c:pt idx="130">
                  <c:v>0.9354635</c:v>
                </c:pt>
                <c:pt idx="131">
                  <c:v>0.90878320000000001</c:v>
                </c:pt>
                <c:pt idx="132">
                  <c:v>0.8826851</c:v>
                </c:pt>
                <c:pt idx="133">
                  <c:v>0.85746089999999997</c:v>
                </c:pt>
                <c:pt idx="134">
                  <c:v>0.83356540000000001</c:v>
                </c:pt>
                <c:pt idx="135">
                  <c:v>0.81161229999999995</c:v>
                </c:pt>
                <c:pt idx="136">
                  <c:v>0.79250129999999996</c:v>
                </c:pt>
                <c:pt idx="137">
                  <c:v>0.77633059999999998</c:v>
                </c:pt>
                <c:pt idx="138">
                  <c:v>0.76733759999999995</c:v>
                </c:pt>
                <c:pt idx="139">
                  <c:v>0.75663219999999998</c:v>
                </c:pt>
                <c:pt idx="140">
                  <c:v>0.74378520000000004</c:v>
                </c:pt>
                <c:pt idx="141">
                  <c:v>0.73003229999999997</c:v>
                </c:pt>
                <c:pt idx="142">
                  <c:v>0.71674789999999999</c:v>
                </c:pt>
                <c:pt idx="143">
                  <c:v>0.70391879999999996</c:v>
                </c:pt>
                <c:pt idx="144">
                  <c:v>0.69087489999999996</c:v>
                </c:pt>
                <c:pt idx="145">
                  <c:v>0.6821971</c:v>
                </c:pt>
                <c:pt idx="146">
                  <c:v>0.69656320000000005</c:v>
                </c:pt>
              </c:numCache>
            </c:numRef>
          </c:val>
          <c:smooth val="0"/>
          <c:extLst>
            <c:ext xmlns:c16="http://schemas.microsoft.com/office/drawing/2014/chart" uri="{C3380CC4-5D6E-409C-BE32-E72D297353CC}">
              <c16:uniqueId val="{00000001-4D7F-4C8B-BAF6-9D1284D6365F}"/>
            </c:ext>
          </c:extLst>
        </c:ser>
        <c:ser>
          <c:idx val="4"/>
          <c:order val="4"/>
          <c:tx>
            <c:strRef>
              <c:f>Sheet1!$F$1</c:f>
              <c:strCache>
                <c:ptCount val="1"/>
                <c:pt idx="0">
                  <c:v>Safety wave height limit</c:v>
                </c:pt>
              </c:strCache>
            </c:strRef>
          </c:tx>
          <c:spPr>
            <a:ln w="28575" cap="rnd">
              <a:solidFill>
                <a:srgbClr val="00B0F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Sheet1!$F$2:$F$148</c:f>
              <c:numCache>
                <c:formatCode>General</c:formatCode>
                <c:ptCount val="147"/>
                <c:pt idx="0">
                  <c:v>3</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3</c:v>
                </c:pt>
                <c:pt idx="109">
                  <c:v>3</c:v>
                </c:pt>
                <c:pt idx="110">
                  <c:v>3</c:v>
                </c:pt>
                <c:pt idx="111">
                  <c:v>3</c:v>
                </c:pt>
                <c:pt idx="112">
                  <c:v>3</c:v>
                </c:pt>
                <c:pt idx="113">
                  <c:v>3</c:v>
                </c:pt>
                <c:pt idx="114">
                  <c:v>3</c:v>
                </c:pt>
                <c:pt idx="115">
                  <c:v>3</c:v>
                </c:pt>
                <c:pt idx="116">
                  <c:v>3</c:v>
                </c:pt>
                <c:pt idx="117">
                  <c:v>3</c:v>
                </c:pt>
                <c:pt idx="118">
                  <c:v>3</c:v>
                </c:pt>
                <c:pt idx="119">
                  <c:v>3</c:v>
                </c:pt>
                <c:pt idx="120">
                  <c:v>3</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3</c:v>
                </c:pt>
                <c:pt idx="139">
                  <c:v>3</c:v>
                </c:pt>
                <c:pt idx="140">
                  <c:v>3</c:v>
                </c:pt>
                <c:pt idx="141">
                  <c:v>3</c:v>
                </c:pt>
                <c:pt idx="142">
                  <c:v>3</c:v>
                </c:pt>
                <c:pt idx="143">
                  <c:v>3</c:v>
                </c:pt>
                <c:pt idx="144">
                  <c:v>3</c:v>
                </c:pt>
                <c:pt idx="145">
                  <c:v>3</c:v>
                </c:pt>
                <c:pt idx="146">
                  <c:v>3</c:v>
                </c:pt>
              </c:numCache>
            </c:numRef>
          </c:val>
          <c:smooth val="0"/>
          <c:extLst>
            <c:ext xmlns:c16="http://schemas.microsoft.com/office/drawing/2014/chart" uri="{C3380CC4-5D6E-409C-BE32-E72D297353CC}">
              <c16:uniqueId val="{00000004-4D7F-4C8B-BAF6-9D1284D6365F}"/>
            </c:ext>
          </c:extLst>
        </c:ser>
        <c:dLbls>
          <c:showLegendKey val="0"/>
          <c:showVal val="0"/>
          <c:showCatName val="0"/>
          <c:showSerName val="0"/>
          <c:showPercent val="0"/>
          <c:showBubbleSize val="0"/>
        </c:dLbls>
        <c:smooth val="0"/>
        <c:axId val="1295829168"/>
        <c:axId val="12958462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Real wave height 2019</c:v>
                      </c:pt>
                    </c:strCache>
                  </c:strRef>
                </c:tx>
                <c:spPr>
                  <a:ln w="28575" cap="rnd">
                    <a:solidFill>
                      <a:schemeClr val="accent3"/>
                    </a:solidFill>
                    <a:round/>
                  </a:ln>
                  <a:effectLst/>
                </c:spPr>
                <c:marker>
                  <c:symbol val="none"/>
                </c:marker>
                <c:cat>
                  <c:strRef>
                    <c:extLst>
                      <c:ex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c:ext uri="{02D57815-91ED-43cb-92C2-25804820EDAC}">
                        <c15:formulaRef>
                          <c15:sqref>Sheet1!$D$2:$D$148</c15:sqref>
                        </c15:formulaRef>
                      </c:ext>
                    </c:extLst>
                    <c:numCache>
                      <c:formatCode>General</c:formatCode>
                      <c:ptCount val="147"/>
                      <c:pt idx="0">
                        <c:v>0.80525029999999997</c:v>
                      </c:pt>
                      <c:pt idx="1">
                        <c:v>0.80210930000000003</c:v>
                      </c:pt>
                      <c:pt idx="2">
                        <c:v>0.80332890000000001</c:v>
                      </c:pt>
                      <c:pt idx="3">
                        <c:v>0.81081099999999995</c:v>
                      </c:pt>
                      <c:pt idx="4">
                        <c:v>0.82738020000000001</c:v>
                      </c:pt>
                      <c:pt idx="5">
                        <c:v>0.85673180000000004</c:v>
                      </c:pt>
                      <c:pt idx="6">
                        <c:v>0.90096690000000001</c:v>
                      </c:pt>
                      <c:pt idx="7">
                        <c:v>0.95817240000000004</c:v>
                      </c:pt>
                      <c:pt idx="8">
                        <c:v>1.0235882999999999</c:v>
                      </c:pt>
                      <c:pt idx="9">
                        <c:v>1.0946993</c:v>
                      </c:pt>
                      <c:pt idx="10">
                        <c:v>1.1683427</c:v>
                      </c:pt>
                      <c:pt idx="11">
                        <c:v>1.2332318</c:v>
                      </c:pt>
                      <c:pt idx="12">
                        <c:v>1.2862587999999999</c:v>
                      </c:pt>
                      <c:pt idx="13">
                        <c:v>1.3210615000000001</c:v>
                      </c:pt>
                      <c:pt idx="14">
                        <c:v>1.3355954999999999</c:v>
                      </c:pt>
                      <c:pt idx="15">
                        <c:v>1.332627</c:v>
                      </c:pt>
                      <c:pt idx="16">
                        <c:v>1.3173079999999999</c:v>
                      </c:pt>
                      <c:pt idx="17">
                        <c:v>1.2955384999999999</c:v>
                      </c:pt>
                      <c:pt idx="18">
                        <c:v>1.2722865000000001</c:v>
                      </c:pt>
                      <c:pt idx="19">
                        <c:v>1.2498178</c:v>
                      </c:pt>
                      <c:pt idx="20">
                        <c:v>1.2277058000000001</c:v>
                      </c:pt>
                      <c:pt idx="21">
                        <c:v>1.2058740999999999</c:v>
                      </c:pt>
                      <c:pt idx="22">
                        <c:v>1.1848557</c:v>
                      </c:pt>
                      <c:pt idx="23">
                        <c:v>1.1642429000000001</c:v>
                      </c:pt>
                      <c:pt idx="24">
                        <c:v>1.1457938999999999</c:v>
                      </c:pt>
                      <c:pt idx="25">
                        <c:v>1.1302802999999999</c:v>
                      </c:pt>
                      <c:pt idx="26">
                        <c:v>1.1171854000000001</c:v>
                      </c:pt>
                      <c:pt idx="27">
                        <c:v>1.1069608</c:v>
                      </c:pt>
                      <c:pt idx="28">
                        <c:v>1.100101</c:v>
                      </c:pt>
                      <c:pt idx="29">
                        <c:v>1.0962992</c:v>
                      </c:pt>
                      <c:pt idx="30">
                        <c:v>1.0920274999999999</c:v>
                      </c:pt>
                      <c:pt idx="31">
                        <c:v>1.0859635000000001</c:v>
                      </c:pt>
                      <c:pt idx="32">
                        <c:v>1.0810952</c:v>
                      </c:pt>
                      <c:pt idx="33">
                        <c:v>1.0787556</c:v>
                      </c:pt>
                      <c:pt idx="34">
                        <c:v>1.0770776</c:v>
                      </c:pt>
                      <c:pt idx="35">
                        <c:v>1.0747831999999999</c:v>
                      </c:pt>
                      <c:pt idx="36">
                        <c:v>1.0720284</c:v>
                      </c:pt>
                      <c:pt idx="37">
                        <c:v>1.0690995000000001</c:v>
                      </c:pt>
                      <c:pt idx="38">
                        <c:v>1.0684733</c:v>
                      </c:pt>
                      <c:pt idx="39">
                        <c:v>1.0596201000000001</c:v>
                      </c:pt>
                      <c:pt idx="40">
                        <c:v>1.0460182</c:v>
                      </c:pt>
                      <c:pt idx="41">
                        <c:v>1.0313513999999999</c:v>
                      </c:pt>
                      <c:pt idx="42">
                        <c:v>1.0139066000000001</c:v>
                      </c:pt>
                      <c:pt idx="43">
                        <c:v>0.99680789999999997</c:v>
                      </c:pt>
                      <c:pt idx="44">
                        <c:v>0.98302179999999995</c:v>
                      </c:pt>
                      <c:pt idx="45">
                        <c:v>0.97535039999999995</c:v>
                      </c:pt>
                      <c:pt idx="46">
                        <c:v>0.9744448</c:v>
                      </c:pt>
                      <c:pt idx="47">
                        <c:v>0.9875507</c:v>
                      </c:pt>
                      <c:pt idx="48">
                        <c:v>1.0161008</c:v>
                      </c:pt>
                      <c:pt idx="49">
                        <c:v>1.0521043999999999</c:v>
                      </c:pt>
                      <c:pt idx="50">
                        <c:v>1.0928956000000001</c:v>
                      </c:pt>
                      <c:pt idx="51">
                        <c:v>1.1377382</c:v>
                      </c:pt>
                      <c:pt idx="52">
                        <c:v>1.1736059000000001</c:v>
                      </c:pt>
                      <c:pt idx="53">
                        <c:v>1.1976918000000001</c:v>
                      </c:pt>
                      <c:pt idx="54">
                        <c:v>1.2210711999999999</c:v>
                      </c:pt>
                      <c:pt idx="55">
                        <c:v>1.2458587000000001</c:v>
                      </c:pt>
                      <c:pt idx="56">
                        <c:v>1.27135</c:v>
                      </c:pt>
                      <c:pt idx="57">
                        <c:v>1.3104932</c:v>
                      </c:pt>
                      <c:pt idx="58">
                        <c:v>1.3726027000000001</c:v>
                      </c:pt>
                      <c:pt idx="59">
                        <c:v>1.4442401</c:v>
                      </c:pt>
                      <c:pt idx="60">
                        <c:v>1.5052639999999999</c:v>
                      </c:pt>
                      <c:pt idx="61">
                        <c:v>1.5428649000000001</c:v>
                      </c:pt>
                      <c:pt idx="62">
                        <c:v>1.5604644000000001</c:v>
                      </c:pt>
                      <c:pt idx="63">
                        <c:v>1.5698504</c:v>
                      </c:pt>
                      <c:pt idx="64">
                        <c:v>1.5711678</c:v>
                      </c:pt>
                      <c:pt idx="65">
                        <c:v>1.5647614000000001</c:v>
                      </c:pt>
                      <c:pt idx="66">
                        <c:v>1.5534477</c:v>
                      </c:pt>
                      <c:pt idx="67">
                        <c:v>1.5384656999999999</c:v>
                      </c:pt>
                      <c:pt idx="68">
                        <c:v>1.5176924000000001</c:v>
                      </c:pt>
                      <c:pt idx="69">
                        <c:v>1.4906006000000001</c:v>
                      </c:pt>
                      <c:pt idx="70">
                        <c:v>1.4611259999999999</c:v>
                      </c:pt>
                      <c:pt idx="71">
                        <c:v>1.4611259999999999</c:v>
                      </c:pt>
                      <c:pt idx="75">
                        <c:v>0.52571449999999997</c:v>
                      </c:pt>
                      <c:pt idx="76">
                        <c:v>0.55836030000000003</c:v>
                      </c:pt>
                      <c:pt idx="77">
                        <c:v>0.64229749999999997</c:v>
                      </c:pt>
                      <c:pt idx="78">
                        <c:v>0.75281260000000005</c:v>
                      </c:pt>
                      <c:pt idx="79">
                        <c:v>0.85505399999999998</c:v>
                      </c:pt>
                      <c:pt idx="80">
                        <c:v>0.95870299999999997</c:v>
                      </c:pt>
                      <c:pt idx="81">
                        <c:v>1.0663418</c:v>
                      </c:pt>
                      <c:pt idx="82">
                        <c:v>1.1826283</c:v>
                      </c:pt>
                      <c:pt idx="83">
                        <c:v>1.2900674000000001</c:v>
                      </c:pt>
                      <c:pt idx="84">
                        <c:v>1.3876965000000001</c:v>
                      </c:pt>
                      <c:pt idx="85">
                        <c:v>1.4879794</c:v>
                      </c:pt>
                      <c:pt idx="86">
                        <c:v>1.5422766999999999</c:v>
                      </c:pt>
                      <c:pt idx="87">
                        <c:v>1.4970843</c:v>
                      </c:pt>
                      <c:pt idx="88">
                        <c:v>1.4152324999999999</c:v>
                      </c:pt>
                      <c:pt idx="89">
                        <c:v>1.356989</c:v>
                      </c:pt>
                      <c:pt idx="90">
                        <c:v>1.3170309</c:v>
                      </c:pt>
                      <c:pt idx="91">
                        <c:v>1.2820066000000001</c:v>
                      </c:pt>
                      <c:pt idx="92">
                        <c:v>1.2694399999999999</c:v>
                      </c:pt>
                      <c:pt idx="93">
                        <c:v>1.2859681999999999</c:v>
                      </c:pt>
                      <c:pt idx="94">
                        <c:v>1.3138063</c:v>
                      </c:pt>
                      <c:pt idx="95">
                        <c:v>1.3315903</c:v>
                      </c:pt>
                      <c:pt idx="96">
                        <c:v>1.3366072</c:v>
                      </c:pt>
                      <c:pt idx="97">
                        <c:v>1.3275399000000001</c:v>
                      </c:pt>
                      <c:pt idx="98">
                        <c:v>1.3125795</c:v>
                      </c:pt>
                      <c:pt idx="99">
                        <c:v>1.2874448000000001</c:v>
                      </c:pt>
                      <c:pt idx="100">
                        <c:v>1.2667983</c:v>
                      </c:pt>
                      <c:pt idx="101">
                        <c:v>1.2384622000000001</c:v>
                      </c:pt>
                      <c:pt idx="102">
                        <c:v>1.1900957999999999</c:v>
                      </c:pt>
                      <c:pt idx="103">
                        <c:v>1.1277524999999999</c:v>
                      </c:pt>
                      <c:pt idx="104">
                        <c:v>1.0615528999999999</c:v>
                      </c:pt>
                      <c:pt idx="105">
                        <c:v>0.99874499999999999</c:v>
                      </c:pt>
                      <c:pt idx="106">
                        <c:v>0.9417932</c:v>
                      </c:pt>
                      <c:pt idx="107">
                        <c:v>0.89100939999999995</c:v>
                      </c:pt>
                      <c:pt idx="108">
                        <c:v>0.84491799999999995</c:v>
                      </c:pt>
                      <c:pt idx="109">
                        <c:v>0.79803630000000003</c:v>
                      </c:pt>
                      <c:pt idx="110">
                        <c:v>0.74765709999999996</c:v>
                      </c:pt>
                      <c:pt idx="111">
                        <c:v>0.69735329999999995</c:v>
                      </c:pt>
                      <c:pt idx="112">
                        <c:v>0.64943550000000005</c:v>
                      </c:pt>
                      <c:pt idx="113">
                        <c:v>0.60472910000000002</c:v>
                      </c:pt>
                      <c:pt idx="114">
                        <c:v>0.56395490000000004</c:v>
                      </c:pt>
                      <c:pt idx="115">
                        <c:v>0.52634939999999997</c:v>
                      </c:pt>
                      <c:pt idx="116">
                        <c:v>0.49187110000000001</c:v>
                      </c:pt>
                      <c:pt idx="117">
                        <c:v>0.46085779999999998</c:v>
                      </c:pt>
                      <c:pt idx="118">
                        <c:v>0.43352639999999998</c:v>
                      </c:pt>
                      <c:pt idx="119">
                        <c:v>0.40990749999999998</c:v>
                      </c:pt>
                      <c:pt idx="120">
                        <c:v>0.3896059</c:v>
                      </c:pt>
                      <c:pt idx="121">
                        <c:v>0.37145349999999999</c:v>
                      </c:pt>
                      <c:pt idx="122">
                        <c:v>0.35399629999999999</c:v>
                      </c:pt>
                      <c:pt idx="123">
                        <c:v>0.33615089999999997</c:v>
                      </c:pt>
                      <c:pt idx="124">
                        <c:v>0.31754179999999999</c:v>
                      </c:pt>
                      <c:pt idx="125">
                        <c:v>0.29937609999999998</c:v>
                      </c:pt>
                      <c:pt idx="126">
                        <c:v>0.28294789999999997</c:v>
                      </c:pt>
                      <c:pt idx="127">
                        <c:v>0.26868140000000001</c:v>
                      </c:pt>
                      <c:pt idx="128">
                        <c:v>0.25771739999999999</c:v>
                      </c:pt>
                      <c:pt idx="129">
                        <c:v>0.2544553</c:v>
                      </c:pt>
                      <c:pt idx="130">
                        <c:v>0.2739124</c:v>
                      </c:pt>
                      <c:pt idx="131">
                        <c:v>0.36118250000000002</c:v>
                      </c:pt>
                      <c:pt idx="132">
                        <c:v>0.39631329999999998</c:v>
                      </c:pt>
                      <c:pt idx="133">
                        <c:v>0.42401640000000002</c:v>
                      </c:pt>
                      <c:pt idx="134">
                        <c:v>0.43465589999999998</c:v>
                      </c:pt>
                      <c:pt idx="135">
                        <c:v>0.45434869999999999</c:v>
                      </c:pt>
                      <c:pt idx="136">
                        <c:v>0.48759000000000002</c:v>
                      </c:pt>
                      <c:pt idx="137">
                        <c:v>0.53487960000000001</c:v>
                      </c:pt>
                      <c:pt idx="138">
                        <c:v>0.59004120000000004</c:v>
                      </c:pt>
                      <c:pt idx="139">
                        <c:v>0.6451095</c:v>
                      </c:pt>
                      <c:pt idx="140">
                        <c:v>0.69834569999999996</c:v>
                      </c:pt>
                      <c:pt idx="141">
                        <c:v>0.76795199999999997</c:v>
                      </c:pt>
                      <c:pt idx="142">
                        <c:v>0.83494139999999994</c:v>
                      </c:pt>
                      <c:pt idx="143">
                        <c:v>0.86789819999999995</c:v>
                      </c:pt>
                      <c:pt idx="144">
                        <c:v>0.88354650000000001</c:v>
                      </c:pt>
                      <c:pt idx="145">
                        <c:v>0.89546859999999995</c:v>
                      </c:pt>
                      <c:pt idx="146">
                        <c:v>0.89761760000000002</c:v>
                      </c:pt>
                    </c:numCache>
                  </c:numRef>
                </c:val>
                <c:smooth val="0"/>
                <c:extLst>
                  <c:ext xmlns:c16="http://schemas.microsoft.com/office/drawing/2014/chart" uri="{C3380CC4-5D6E-409C-BE32-E72D297353CC}">
                    <c16:uniqueId val="{00000002-4D7F-4C8B-BAF6-9D1284D6365F}"/>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Real wave height 2018</c:v>
                      </c:pt>
                    </c:strCache>
                  </c:strRef>
                </c:tx>
                <c:spPr>
                  <a:ln w="28575" cap="rnd">
                    <a:solidFill>
                      <a:schemeClr val="accent4"/>
                    </a:solidFill>
                    <a:round/>
                  </a:ln>
                  <a:effectLst/>
                </c:spPr>
                <c:marker>
                  <c:symbol val="none"/>
                </c:marker>
                <c:cat>
                  <c:strRef>
                    <c:extLst xmlns:c15="http://schemas.microsoft.com/office/drawing/2012/chart">
                      <c:ext xmlns:c15="http://schemas.microsoft.com/office/drawing/2012/char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xmlns:c15="http://schemas.microsoft.com/office/drawing/2012/chart">
                      <c:ext xmlns:c15="http://schemas.microsoft.com/office/drawing/2012/chart" uri="{02D57815-91ED-43cb-92C2-25804820EDAC}">
                        <c15:formulaRef>
                          <c15:sqref>Sheet1!$E$2:$E$148</c15:sqref>
                        </c15:formulaRef>
                      </c:ext>
                    </c:extLst>
                    <c:numCache>
                      <c:formatCode>General</c:formatCode>
                      <c:ptCount val="147"/>
                      <c:pt idx="0">
                        <c:v>0.65734579999999998</c:v>
                      </c:pt>
                      <c:pt idx="1">
                        <c:v>0.67644800000000005</c:v>
                      </c:pt>
                      <c:pt idx="2">
                        <c:v>0.67580220000000002</c:v>
                      </c:pt>
                      <c:pt idx="3">
                        <c:v>0.66449420000000003</c:v>
                      </c:pt>
                      <c:pt idx="4">
                        <c:v>0.65383210000000003</c:v>
                      </c:pt>
                      <c:pt idx="5">
                        <c:v>0.64989949999999996</c:v>
                      </c:pt>
                      <c:pt idx="6">
                        <c:v>0.65225889999999997</c:v>
                      </c:pt>
                      <c:pt idx="7">
                        <c:v>0.6464027</c:v>
                      </c:pt>
                      <c:pt idx="8">
                        <c:v>0.63456880000000004</c:v>
                      </c:pt>
                      <c:pt idx="9">
                        <c:v>0.62324290000000004</c:v>
                      </c:pt>
                      <c:pt idx="10">
                        <c:v>0.61574759999999995</c:v>
                      </c:pt>
                      <c:pt idx="11">
                        <c:v>0.60574989999999995</c:v>
                      </c:pt>
                      <c:pt idx="12">
                        <c:v>0.5870225</c:v>
                      </c:pt>
                      <c:pt idx="13">
                        <c:v>0.56241090000000005</c:v>
                      </c:pt>
                      <c:pt idx="14">
                        <c:v>0.53573159999999997</c:v>
                      </c:pt>
                      <c:pt idx="15">
                        <c:v>0.51094870000000003</c:v>
                      </c:pt>
                      <c:pt idx="16">
                        <c:v>0.48801889999999998</c:v>
                      </c:pt>
                      <c:pt idx="17">
                        <c:v>0.46718290000000001</c:v>
                      </c:pt>
                      <c:pt idx="18">
                        <c:v>0.44832339999999998</c:v>
                      </c:pt>
                      <c:pt idx="19">
                        <c:v>0.43097170000000001</c:v>
                      </c:pt>
                      <c:pt idx="20">
                        <c:v>0.41488449999999999</c:v>
                      </c:pt>
                      <c:pt idx="21">
                        <c:v>0.40005279999999999</c:v>
                      </c:pt>
                      <c:pt idx="22">
                        <c:v>0.38810060000000002</c:v>
                      </c:pt>
                      <c:pt idx="23">
                        <c:v>0.40850750000000002</c:v>
                      </c:pt>
                      <c:pt idx="24">
                        <c:v>0.52410120000000004</c:v>
                      </c:pt>
                      <c:pt idx="25">
                        <c:v>0.59100430000000004</c:v>
                      </c:pt>
                      <c:pt idx="26">
                        <c:v>0.67626129999999995</c:v>
                      </c:pt>
                      <c:pt idx="27">
                        <c:v>0.73084610000000005</c:v>
                      </c:pt>
                      <c:pt idx="28">
                        <c:v>0.77839230000000004</c:v>
                      </c:pt>
                      <c:pt idx="29">
                        <c:v>0.83842779999999995</c:v>
                      </c:pt>
                      <c:pt idx="30">
                        <c:v>0.87565119999999996</c:v>
                      </c:pt>
                      <c:pt idx="31">
                        <c:v>0.91622930000000002</c:v>
                      </c:pt>
                      <c:pt idx="32">
                        <c:v>0.97124889999999997</c:v>
                      </c:pt>
                      <c:pt idx="33">
                        <c:v>1.0416379</c:v>
                      </c:pt>
                      <c:pt idx="34">
                        <c:v>1.1001692999999999</c:v>
                      </c:pt>
                      <c:pt idx="35">
                        <c:v>1.1214701</c:v>
                      </c:pt>
                      <c:pt idx="36">
                        <c:v>1.1534507000000001</c:v>
                      </c:pt>
                      <c:pt idx="37">
                        <c:v>1.18153</c:v>
                      </c:pt>
                      <c:pt idx="38">
                        <c:v>1.2348387000000001</c:v>
                      </c:pt>
                      <c:pt idx="39">
                        <c:v>1.2537627</c:v>
                      </c:pt>
                      <c:pt idx="40">
                        <c:v>1.2357959999999999</c:v>
                      </c:pt>
                      <c:pt idx="41">
                        <c:v>1.2586538</c:v>
                      </c:pt>
                      <c:pt idx="42">
                        <c:v>1.3099468999999999</c:v>
                      </c:pt>
                      <c:pt idx="43">
                        <c:v>1.3389186</c:v>
                      </c:pt>
                      <c:pt idx="44">
                        <c:v>1.3755120000000001</c:v>
                      </c:pt>
                      <c:pt idx="45">
                        <c:v>1.4718709000000001</c:v>
                      </c:pt>
                      <c:pt idx="46">
                        <c:v>1.6016969999999999</c:v>
                      </c:pt>
                      <c:pt idx="47">
                        <c:v>1.7200789999999999</c:v>
                      </c:pt>
                      <c:pt idx="48">
                        <c:v>1.8016912</c:v>
                      </c:pt>
                      <c:pt idx="49">
                        <c:v>1.7722515000000001</c:v>
                      </c:pt>
                      <c:pt idx="50">
                        <c:v>1.6807148000000001</c:v>
                      </c:pt>
                      <c:pt idx="51">
                        <c:v>1.6048974</c:v>
                      </c:pt>
                      <c:pt idx="52">
                        <c:v>1.5451807</c:v>
                      </c:pt>
                      <c:pt idx="53">
                        <c:v>1.4929973999999999</c:v>
                      </c:pt>
                      <c:pt idx="54">
                        <c:v>1.400382</c:v>
                      </c:pt>
                      <c:pt idx="55">
                        <c:v>1.3087500000000001</c:v>
                      </c:pt>
                      <c:pt idx="56">
                        <c:v>1.2483519999999999</c:v>
                      </c:pt>
                      <c:pt idx="57">
                        <c:v>1.1828221999999999</c:v>
                      </c:pt>
                      <c:pt idx="58">
                        <c:v>1.1048319</c:v>
                      </c:pt>
                      <c:pt idx="59">
                        <c:v>1.0291528000000001</c:v>
                      </c:pt>
                      <c:pt idx="60">
                        <c:v>0.93271610000000005</c:v>
                      </c:pt>
                      <c:pt idx="61">
                        <c:v>0.8357348</c:v>
                      </c:pt>
                      <c:pt idx="62">
                        <c:v>0.75839840000000003</c:v>
                      </c:pt>
                      <c:pt idx="63">
                        <c:v>0.70374639999999999</c:v>
                      </c:pt>
                      <c:pt idx="64">
                        <c:v>0.67283700000000002</c:v>
                      </c:pt>
                      <c:pt idx="65">
                        <c:v>0.66365739999999995</c:v>
                      </c:pt>
                      <c:pt idx="66">
                        <c:v>0.66687879999999999</c:v>
                      </c:pt>
                      <c:pt idx="67">
                        <c:v>0.67517459999999996</c:v>
                      </c:pt>
                      <c:pt idx="68">
                        <c:v>0.70372509999999999</c:v>
                      </c:pt>
                      <c:pt idx="69">
                        <c:v>0.74896229999999997</c:v>
                      </c:pt>
                      <c:pt idx="70">
                        <c:v>0.81122139999999998</c:v>
                      </c:pt>
                      <c:pt idx="71">
                        <c:v>0.86606819999999995</c:v>
                      </c:pt>
                      <c:pt idx="75">
                        <c:v>1.6416686</c:v>
                      </c:pt>
                      <c:pt idx="76">
                        <c:v>1.5820546</c:v>
                      </c:pt>
                      <c:pt idx="77">
                        <c:v>1.5092380999999999</c:v>
                      </c:pt>
                      <c:pt idx="78">
                        <c:v>1.4388806000000001</c:v>
                      </c:pt>
                      <c:pt idx="79">
                        <c:v>1.3744818999999999</c:v>
                      </c:pt>
                      <c:pt idx="80">
                        <c:v>1.3140403</c:v>
                      </c:pt>
                      <c:pt idx="81">
                        <c:v>1.2564858000000001</c:v>
                      </c:pt>
                      <c:pt idx="82">
                        <c:v>1.2015393000000001</c:v>
                      </c:pt>
                      <c:pt idx="83">
                        <c:v>1.1510596</c:v>
                      </c:pt>
                      <c:pt idx="84">
                        <c:v>1.1072677</c:v>
                      </c:pt>
                      <c:pt idx="85">
                        <c:v>1.0705081000000001</c:v>
                      </c:pt>
                      <c:pt idx="86">
                        <c:v>1.0397342000000001</c:v>
                      </c:pt>
                      <c:pt idx="87">
                        <c:v>1.0108387000000001</c:v>
                      </c:pt>
                      <c:pt idx="88">
                        <c:v>0.98197730000000005</c:v>
                      </c:pt>
                      <c:pt idx="89">
                        <c:v>0.95418449999999999</c:v>
                      </c:pt>
                      <c:pt idx="90">
                        <c:v>0.92726649999999999</c:v>
                      </c:pt>
                      <c:pt idx="91">
                        <c:v>0.90200530000000001</c:v>
                      </c:pt>
                      <c:pt idx="92">
                        <c:v>0.8779979</c:v>
                      </c:pt>
                      <c:pt idx="93">
                        <c:v>0.85468319999999998</c:v>
                      </c:pt>
                      <c:pt idx="94">
                        <c:v>0.83176139999999998</c:v>
                      </c:pt>
                      <c:pt idx="95">
                        <c:v>0.80937309999999996</c:v>
                      </c:pt>
                      <c:pt idx="96">
                        <c:v>0.78776579999999996</c:v>
                      </c:pt>
                      <c:pt idx="97">
                        <c:v>0.7676153</c:v>
                      </c:pt>
                      <c:pt idx="98">
                        <c:v>0.75352929999999996</c:v>
                      </c:pt>
                      <c:pt idx="99">
                        <c:v>0.78893849999999999</c:v>
                      </c:pt>
                      <c:pt idx="100">
                        <c:v>0.80361090000000002</c:v>
                      </c:pt>
                      <c:pt idx="101">
                        <c:v>0.843893</c:v>
                      </c:pt>
                      <c:pt idx="102">
                        <c:v>0.88088999999999995</c:v>
                      </c:pt>
                      <c:pt idx="103">
                        <c:v>0.8867969</c:v>
                      </c:pt>
                      <c:pt idx="104">
                        <c:v>0.86805980000000005</c:v>
                      </c:pt>
                      <c:pt idx="105">
                        <c:v>0.83987179999999995</c:v>
                      </c:pt>
                      <c:pt idx="106">
                        <c:v>0.80955560000000004</c:v>
                      </c:pt>
                      <c:pt idx="107">
                        <c:v>0.77375020000000005</c:v>
                      </c:pt>
                      <c:pt idx="108">
                        <c:v>0.73515379999999997</c:v>
                      </c:pt>
                      <c:pt idx="109">
                        <c:v>0.69959550000000004</c:v>
                      </c:pt>
                      <c:pt idx="110">
                        <c:v>0.66936530000000005</c:v>
                      </c:pt>
                      <c:pt idx="111">
                        <c:v>0.63686980000000004</c:v>
                      </c:pt>
                      <c:pt idx="112">
                        <c:v>0.60482729999999996</c:v>
                      </c:pt>
                      <c:pt idx="113">
                        <c:v>0.5760227</c:v>
                      </c:pt>
                      <c:pt idx="114">
                        <c:v>0.55007150000000005</c:v>
                      </c:pt>
                      <c:pt idx="115">
                        <c:v>0.52641870000000002</c:v>
                      </c:pt>
                      <c:pt idx="116">
                        <c:v>0.50415209999999999</c:v>
                      </c:pt>
                      <c:pt idx="117">
                        <c:v>0.48394500000000001</c:v>
                      </c:pt>
                      <c:pt idx="118">
                        <c:v>0.46693970000000001</c:v>
                      </c:pt>
                      <c:pt idx="119">
                        <c:v>0.45630530000000002</c:v>
                      </c:pt>
                      <c:pt idx="120">
                        <c:v>0.4568854</c:v>
                      </c:pt>
                      <c:pt idx="121">
                        <c:v>0.4689121</c:v>
                      </c:pt>
                      <c:pt idx="122">
                        <c:v>0.48484820000000001</c:v>
                      </c:pt>
                      <c:pt idx="123">
                        <c:v>0.4991911</c:v>
                      </c:pt>
                      <c:pt idx="124">
                        <c:v>0.51669089999999995</c:v>
                      </c:pt>
                      <c:pt idx="125">
                        <c:v>0.53526419999999997</c:v>
                      </c:pt>
                      <c:pt idx="126">
                        <c:v>0.5501762</c:v>
                      </c:pt>
                      <c:pt idx="127">
                        <c:v>0.56043080000000001</c:v>
                      </c:pt>
                      <c:pt idx="128">
                        <c:v>0.56746479999999999</c:v>
                      </c:pt>
                      <c:pt idx="129">
                        <c:v>0.57309790000000005</c:v>
                      </c:pt>
                      <c:pt idx="130">
                        <c:v>0.57700430000000003</c:v>
                      </c:pt>
                      <c:pt idx="131">
                        <c:v>0.57793209999999995</c:v>
                      </c:pt>
                      <c:pt idx="132">
                        <c:v>0.57596599999999998</c:v>
                      </c:pt>
                      <c:pt idx="133">
                        <c:v>0.57290180000000002</c:v>
                      </c:pt>
                      <c:pt idx="134">
                        <c:v>0.57800280000000004</c:v>
                      </c:pt>
                      <c:pt idx="135">
                        <c:v>0.58453200000000005</c:v>
                      </c:pt>
                      <c:pt idx="136">
                        <c:v>0.59894270000000005</c:v>
                      </c:pt>
                      <c:pt idx="137">
                        <c:v>0.61752779999999996</c:v>
                      </c:pt>
                      <c:pt idx="138">
                        <c:v>0.63604899999999998</c:v>
                      </c:pt>
                      <c:pt idx="139">
                        <c:v>0.66647710000000004</c:v>
                      </c:pt>
                      <c:pt idx="140">
                        <c:v>0.72541990000000001</c:v>
                      </c:pt>
                      <c:pt idx="141">
                        <c:v>0.79480010000000001</c:v>
                      </c:pt>
                      <c:pt idx="142">
                        <c:v>0.91008820000000001</c:v>
                      </c:pt>
                      <c:pt idx="143">
                        <c:v>1.0453638999999999</c:v>
                      </c:pt>
                      <c:pt idx="144">
                        <c:v>1.1659808</c:v>
                      </c:pt>
                      <c:pt idx="145">
                        <c:v>1.2955083000000001</c:v>
                      </c:pt>
                      <c:pt idx="146">
                        <c:v>1.4142509000000001</c:v>
                      </c:pt>
                    </c:numCache>
                  </c:numRef>
                </c:val>
                <c:smooth val="0"/>
                <c:extLst xmlns:c15="http://schemas.microsoft.com/office/drawing/2012/chart">
                  <c:ext xmlns:c16="http://schemas.microsoft.com/office/drawing/2014/chart" uri="{C3380CC4-5D6E-409C-BE32-E72D297353CC}">
                    <c16:uniqueId val="{00000003-4D7F-4C8B-BAF6-9D1284D6365F}"/>
                  </c:ext>
                </c:extLst>
              </c15:ser>
            </c15:filteredLineSeries>
          </c:ext>
        </c:extLst>
      </c:lineChart>
      <c:catAx>
        <c:axId val="1295829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295846224"/>
        <c:crosses val="autoZero"/>
        <c:auto val="1"/>
        <c:lblAlgn val="ctr"/>
        <c:lblOffset val="100"/>
        <c:noMultiLvlLbl val="0"/>
      </c:catAx>
      <c:valAx>
        <c:axId val="1295846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29582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bri"/>
                <a:ea typeface="+mn-ea"/>
                <a:cs typeface="+mn-cs"/>
              </a:defRPr>
            </a:pPr>
            <a:r>
              <a:rPr lang="en-GB"/>
              <a:t>Revenue of real and forecasted power per turbine per day from 29th to 30th March and 27th to 28th April 2020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bri"/>
              <a:ea typeface="+mn-ea"/>
              <a:cs typeface="+mn-cs"/>
            </a:defRPr>
          </a:pPr>
          <a:endParaRPr lang="en-NL"/>
        </a:p>
      </c:txPr>
    </c:title>
    <c:autoTitleDeleted val="0"/>
    <c:plotArea>
      <c:layout/>
      <c:barChart>
        <c:barDir val="col"/>
        <c:grouping val="clustered"/>
        <c:varyColors val="0"/>
        <c:ser>
          <c:idx val="0"/>
          <c:order val="0"/>
          <c:tx>
            <c:strRef>
              <c:f>Sheet1!$B$1</c:f>
              <c:strCache>
                <c:ptCount val="1"/>
                <c:pt idx="0">
                  <c:v>Real Power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bri"/>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29/03/2020</c:v>
                </c:pt>
                <c:pt idx="1">
                  <c:v>30/03/2020</c:v>
                </c:pt>
                <c:pt idx="2">
                  <c:v>-</c:v>
                </c:pt>
                <c:pt idx="3">
                  <c:v>-</c:v>
                </c:pt>
                <c:pt idx="4">
                  <c:v>-</c:v>
                </c:pt>
                <c:pt idx="5">
                  <c:v>27/04/2020</c:v>
                </c:pt>
                <c:pt idx="6">
                  <c:v>28/04/2020</c:v>
                </c:pt>
                <c:pt idx="7">
                  <c:v>29/04/2020</c:v>
                </c:pt>
              </c:strCache>
            </c:strRef>
          </c:cat>
          <c:val>
            <c:numRef>
              <c:f>Sheet1!$B$2:$B$9</c:f>
              <c:numCache>
                <c:formatCode>0</c:formatCode>
                <c:ptCount val="8"/>
                <c:pt idx="0">
                  <c:v>13033.434766666662</c:v>
                </c:pt>
                <c:pt idx="1">
                  <c:v>7272.3880666666619</c:v>
                </c:pt>
                <c:pt idx="5">
                  <c:v>2379.2180000000003</c:v>
                </c:pt>
                <c:pt idx="6">
                  <c:v>1617.2609999999997</c:v>
                </c:pt>
                <c:pt idx="7">
                  <c:v>1124.3629999999998</c:v>
                </c:pt>
              </c:numCache>
            </c:numRef>
          </c:val>
          <c:extLst>
            <c:ext xmlns:c16="http://schemas.microsoft.com/office/drawing/2014/chart" uri="{C3380CC4-5D6E-409C-BE32-E72D297353CC}">
              <c16:uniqueId val="{00000000-37E6-405D-80FF-9411BD548520}"/>
            </c:ext>
          </c:extLst>
        </c:ser>
        <c:ser>
          <c:idx val="1"/>
          <c:order val="1"/>
          <c:tx>
            <c:strRef>
              <c:f>Sheet1!$C$1</c:f>
              <c:strCache>
                <c:ptCount val="1"/>
                <c:pt idx="0">
                  <c:v>Forecasted power 2020</c:v>
                </c:pt>
              </c:strCache>
            </c:strRef>
          </c:tx>
          <c:spPr>
            <a:solidFill>
              <a:schemeClr val="accent2"/>
            </a:solidFill>
            <a:ln>
              <a:noFill/>
            </a:ln>
            <a:effectLst/>
          </c:spPr>
          <c:invertIfNegative val="0"/>
          <c:dLbls>
            <c:dLbl>
              <c:idx val="0"/>
              <c:layout>
                <c:manualLayout>
                  <c:x val="9.259259259259258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E6-405D-80FF-9411BD548520}"/>
                </c:ext>
              </c:extLst>
            </c:dLbl>
            <c:dLbl>
              <c:idx val="1"/>
              <c:layout>
                <c:manualLayout>
                  <c:x val="7.3719130114264656E-3"/>
                  <c:y val="-5.254860746190273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7E6-405D-80FF-9411BD548520}"/>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bri"/>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29/03/2020</c:v>
                </c:pt>
                <c:pt idx="1">
                  <c:v>30/03/2020</c:v>
                </c:pt>
                <c:pt idx="2">
                  <c:v>-</c:v>
                </c:pt>
                <c:pt idx="3">
                  <c:v>-</c:v>
                </c:pt>
                <c:pt idx="4">
                  <c:v>-</c:v>
                </c:pt>
                <c:pt idx="5">
                  <c:v>27/04/2020</c:v>
                </c:pt>
                <c:pt idx="6">
                  <c:v>28/04/2020</c:v>
                </c:pt>
                <c:pt idx="7">
                  <c:v>29/04/2020</c:v>
                </c:pt>
              </c:strCache>
            </c:strRef>
          </c:cat>
          <c:val>
            <c:numRef>
              <c:f>Sheet1!$C$2:$C$9</c:f>
              <c:numCache>
                <c:formatCode>0</c:formatCode>
                <c:ptCount val="8"/>
                <c:pt idx="0">
                  <c:v>11008.357474389999</c:v>
                </c:pt>
                <c:pt idx="1">
                  <c:v>8336.642447701015</c:v>
                </c:pt>
                <c:pt idx="5">
                  <c:v>4039.3647659305484</c:v>
                </c:pt>
                <c:pt idx="6">
                  <c:v>4403.84169863847</c:v>
                </c:pt>
                <c:pt idx="7">
                  <c:v>4297.3160683406568</c:v>
                </c:pt>
              </c:numCache>
            </c:numRef>
          </c:val>
          <c:extLst>
            <c:ext xmlns:c16="http://schemas.microsoft.com/office/drawing/2014/chart" uri="{C3380CC4-5D6E-409C-BE32-E72D297353CC}">
              <c16:uniqueId val="{00000003-37E6-405D-80FF-9411BD548520}"/>
            </c:ext>
          </c:extLst>
        </c:ser>
        <c:dLbls>
          <c:dLblPos val="outEnd"/>
          <c:showLegendKey val="0"/>
          <c:showVal val="1"/>
          <c:showCatName val="0"/>
          <c:showSerName val="0"/>
          <c:showPercent val="0"/>
          <c:showBubbleSize val="0"/>
        </c:dLbls>
        <c:gapWidth val="219"/>
        <c:overlap val="-27"/>
        <c:axId val="373404608"/>
        <c:axId val="373407104"/>
      </c:barChart>
      <c:catAx>
        <c:axId val="3734046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crossAx val="373407104"/>
        <c:crosses val="autoZero"/>
        <c:auto val="1"/>
        <c:lblAlgn val="ctr"/>
        <c:lblOffset val="100"/>
        <c:noMultiLvlLbl val="0"/>
      </c:catAx>
      <c:valAx>
        <c:axId val="373407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r>
                  <a:rPr lang="en-GB"/>
                  <a:t>Euro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bri"/>
                  <a:ea typeface="+mn-ea"/>
                  <a:cs typeface="+mn-cs"/>
                </a:defRPr>
              </a:pPr>
              <a:endParaRPr lang="en-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crossAx val="373404608"/>
        <c:crosses val="autoZero"/>
        <c:crossBetween val="between"/>
      </c:valAx>
      <c:spPr>
        <a:noFill/>
        <a:ln>
          <a:noFill/>
        </a:ln>
        <a:effectLst/>
      </c:spPr>
    </c:plotArea>
    <c:legend>
      <c:legendPos val="b"/>
      <c:layout>
        <c:manualLayout>
          <c:xMode val="edge"/>
          <c:yMode val="edge"/>
          <c:x val="0.29257955779436479"/>
          <c:y val="0.89194094470403373"/>
          <c:w val="0.41484072187510818"/>
          <c:h val="6.541709756308995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bri"/>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bri"/>
        </a:defRPr>
      </a:pPr>
      <a:endParaRPr lang="en-NL"/>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GB" sz="1100" b="0" i="0" baseline="0">
                <a:effectLst/>
              </a:rPr>
              <a:t>Hourly mean wind speed 2011-2012 after imputation with mtry = </a:t>
            </a:r>
            <a:r>
              <a:rPr lang="aa-ET" sz="1100" b="0" i="0" baseline="0">
                <a:effectLst/>
              </a:rPr>
              <a:t>√</a:t>
            </a:r>
            <a:r>
              <a:rPr lang="en-US" sz="1100" b="0" i="0" baseline="0">
                <a:effectLst/>
              </a:rPr>
              <a:t>10 and ntree=10</a:t>
            </a:r>
            <a:endParaRPr lang="en-GB" sz="1100" b="0" i="0" baseline="0">
              <a:effectLst/>
            </a:endParaRPr>
          </a:p>
        </c:rich>
      </c:tx>
      <c:layout>
        <c:manualLayout>
          <c:xMode val="edge"/>
          <c:yMode val="edge"/>
          <c:x val="0.16524165241652417"/>
          <c:y val="2.2450288646568312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1"/>
          <c:order val="0"/>
          <c:tx>
            <c:strRef>
              <c:f>Sheet1!$C$1</c:f>
              <c:strCache>
                <c:ptCount val="1"/>
                <c:pt idx="0">
                  <c:v>Imputed_ mean_wind_speed2</c:v>
                </c:pt>
              </c:strCache>
            </c:strRef>
          </c:tx>
          <c:spPr>
            <a:ln w="28575" cap="rnd">
              <a:solidFill>
                <a:schemeClr val="accent2"/>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Sheet1!$C$2:$C$17545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396">
                  <c:v>7.3</c:v>
                </c:pt>
                <c:pt idx="397">
                  <c:v>7.2</c:v>
                </c:pt>
                <c:pt idx="398">
                  <c:v>7.1</c:v>
                </c:pt>
                <c:pt idx="399">
                  <c:v>6.9</c:v>
                </c:pt>
                <c:pt idx="400">
                  <c:v>7</c:v>
                </c:pt>
                <c:pt idx="401">
                  <c:v>7.1</c:v>
                </c:pt>
                <c:pt idx="402">
                  <c:v>7.1</c:v>
                </c:pt>
                <c:pt idx="403">
                  <c:v>7</c:v>
                </c:pt>
                <c:pt idx="404">
                  <c:v>7</c:v>
                </c:pt>
                <c:pt idx="405">
                  <c:v>6.9</c:v>
                </c:pt>
                <c:pt idx="406">
                  <c:v>7.31666666666667</c:v>
                </c:pt>
                <c:pt idx="407">
                  <c:v>8</c:v>
                </c:pt>
                <c:pt idx="408">
                  <c:v>7.5</c:v>
                </c:pt>
                <c:pt idx="409">
                  <c:v>7.8</c:v>
                </c:pt>
                <c:pt idx="410">
                  <c:v>7.6</c:v>
                </c:pt>
                <c:pt idx="411">
                  <c:v>7.6</c:v>
                </c:pt>
                <c:pt idx="412">
                  <c:v>7.7</c:v>
                </c:pt>
                <c:pt idx="413">
                  <c:v>6.54</c:v>
                </c:pt>
                <c:pt idx="414">
                  <c:v>6.1150000000000002</c:v>
                </c:pt>
                <c:pt idx="415">
                  <c:v>7.2</c:v>
                </c:pt>
                <c:pt idx="416">
                  <c:v>7.7</c:v>
                </c:pt>
                <c:pt idx="417">
                  <c:v>6.74</c:v>
                </c:pt>
                <c:pt idx="418">
                  <c:v>7.5</c:v>
                </c:pt>
                <c:pt idx="419">
                  <c:v>6.34</c:v>
                </c:pt>
                <c:pt idx="420">
                  <c:v>7.5</c:v>
                </c:pt>
                <c:pt idx="421">
                  <c:v>6.94</c:v>
                </c:pt>
                <c:pt idx="422">
                  <c:v>6</c:v>
                </c:pt>
                <c:pt idx="423">
                  <c:v>7.1</c:v>
                </c:pt>
                <c:pt idx="424">
                  <c:v>6.6</c:v>
                </c:pt>
                <c:pt idx="425">
                  <c:v>6.6</c:v>
                </c:pt>
                <c:pt idx="426">
                  <c:v>7.1</c:v>
                </c:pt>
                <c:pt idx="427">
                  <c:v>7.3</c:v>
                </c:pt>
                <c:pt idx="428">
                  <c:v>7.2</c:v>
                </c:pt>
                <c:pt idx="429">
                  <c:v>6.9</c:v>
                </c:pt>
                <c:pt idx="430">
                  <c:v>7</c:v>
                </c:pt>
                <c:pt idx="431">
                  <c:v>6.6</c:v>
                </c:pt>
                <c:pt idx="432">
                  <c:v>7.2</c:v>
                </c:pt>
                <c:pt idx="433">
                  <c:v>7.1</c:v>
                </c:pt>
                <c:pt idx="434">
                  <c:v>7.3</c:v>
                </c:pt>
                <c:pt idx="435">
                  <c:v>6.3</c:v>
                </c:pt>
                <c:pt idx="436">
                  <c:v>6.3</c:v>
                </c:pt>
                <c:pt idx="437">
                  <c:v>6.2</c:v>
                </c:pt>
                <c:pt idx="438">
                  <c:v>6.3</c:v>
                </c:pt>
                <c:pt idx="439">
                  <c:v>6.1</c:v>
                </c:pt>
                <c:pt idx="440">
                  <c:v>6</c:v>
                </c:pt>
                <c:pt idx="441">
                  <c:v>5.9</c:v>
                </c:pt>
                <c:pt idx="442">
                  <c:v>7.2</c:v>
                </c:pt>
                <c:pt idx="443">
                  <c:v>6.2</c:v>
                </c:pt>
                <c:pt idx="444">
                  <c:v>7.1</c:v>
                </c:pt>
                <c:pt idx="445">
                  <c:v>7.6333333333333302</c:v>
                </c:pt>
                <c:pt idx="446">
                  <c:v>7.4</c:v>
                </c:pt>
                <c:pt idx="447">
                  <c:v>7</c:v>
                </c:pt>
                <c:pt idx="448">
                  <c:v>7.1</c:v>
                </c:pt>
                <c:pt idx="449">
                  <c:v>6.3</c:v>
                </c:pt>
                <c:pt idx="450">
                  <c:v>7.1</c:v>
                </c:pt>
                <c:pt idx="451">
                  <c:v>6.3</c:v>
                </c:pt>
                <c:pt idx="452">
                  <c:v>7.1</c:v>
                </c:pt>
                <c:pt idx="453">
                  <c:v>6.4</c:v>
                </c:pt>
                <c:pt idx="454">
                  <c:v>7.4</c:v>
                </c:pt>
                <c:pt idx="455">
                  <c:v>7</c:v>
                </c:pt>
                <c:pt idx="456">
                  <c:v>6.7</c:v>
                </c:pt>
                <c:pt idx="457">
                  <c:v>7.2</c:v>
                </c:pt>
                <c:pt idx="458">
                  <c:v>6.9</c:v>
                </c:pt>
                <c:pt idx="459">
                  <c:v>7</c:v>
                </c:pt>
                <c:pt idx="460">
                  <c:v>6.8</c:v>
                </c:pt>
                <c:pt idx="461">
                  <c:v>8.3000000000000007</c:v>
                </c:pt>
                <c:pt idx="462">
                  <c:v>8.1</c:v>
                </c:pt>
                <c:pt idx="463">
                  <c:v>6.6</c:v>
                </c:pt>
                <c:pt idx="464">
                  <c:v>6.5</c:v>
                </c:pt>
                <c:pt idx="465">
                  <c:v>6.8</c:v>
                </c:pt>
                <c:pt idx="466">
                  <c:v>6.9</c:v>
                </c:pt>
                <c:pt idx="467">
                  <c:v>7</c:v>
                </c:pt>
                <c:pt idx="468">
                  <c:v>6.8</c:v>
                </c:pt>
                <c:pt idx="469">
                  <c:v>6.9</c:v>
                </c:pt>
                <c:pt idx="470">
                  <c:v>6.8</c:v>
                </c:pt>
                <c:pt idx="471">
                  <c:v>7.4</c:v>
                </c:pt>
                <c:pt idx="472">
                  <c:v>6.6</c:v>
                </c:pt>
                <c:pt idx="473">
                  <c:v>6.5</c:v>
                </c:pt>
                <c:pt idx="474">
                  <c:v>7.1</c:v>
                </c:pt>
                <c:pt idx="475">
                  <c:v>7.2</c:v>
                </c:pt>
                <c:pt idx="476">
                  <c:v>6.1</c:v>
                </c:pt>
                <c:pt idx="477">
                  <c:v>7.5</c:v>
                </c:pt>
                <c:pt idx="478">
                  <c:v>7</c:v>
                </c:pt>
                <c:pt idx="479">
                  <c:v>6.8</c:v>
                </c:pt>
                <c:pt idx="480">
                  <c:v>5</c:v>
                </c:pt>
                <c:pt idx="481">
                  <c:v>5.7</c:v>
                </c:pt>
                <c:pt idx="482">
                  <c:v>7.6</c:v>
                </c:pt>
                <c:pt idx="483">
                  <c:v>5.9</c:v>
                </c:pt>
                <c:pt idx="484">
                  <c:v>6</c:v>
                </c:pt>
                <c:pt idx="485">
                  <c:v>5.4</c:v>
                </c:pt>
                <c:pt idx="486">
                  <c:v>5</c:v>
                </c:pt>
                <c:pt idx="487">
                  <c:v>5.0999999999999996</c:v>
                </c:pt>
                <c:pt idx="488">
                  <c:v>7.5</c:v>
                </c:pt>
                <c:pt idx="489">
                  <c:v>6.3</c:v>
                </c:pt>
                <c:pt idx="490">
                  <c:v>7.3</c:v>
                </c:pt>
                <c:pt idx="491">
                  <c:v>7.3</c:v>
                </c:pt>
                <c:pt idx="492">
                  <c:v>6.4249999999999998</c:v>
                </c:pt>
                <c:pt idx="493">
                  <c:v>6.3</c:v>
                </c:pt>
                <c:pt idx="494">
                  <c:v>5.6</c:v>
                </c:pt>
                <c:pt idx="495">
                  <c:v>7.4</c:v>
                </c:pt>
                <c:pt idx="496">
                  <c:v>6.4249999999999998</c:v>
                </c:pt>
                <c:pt idx="497">
                  <c:v>6.3250000000000002</c:v>
                </c:pt>
                <c:pt idx="498">
                  <c:v>7.4</c:v>
                </c:pt>
                <c:pt idx="499">
                  <c:v>7.5</c:v>
                </c:pt>
                <c:pt idx="500">
                  <c:v>7.2</c:v>
                </c:pt>
                <c:pt idx="501">
                  <c:v>6.4249999999999998</c:v>
                </c:pt>
                <c:pt idx="502">
                  <c:v>7.2</c:v>
                </c:pt>
                <c:pt idx="503">
                  <c:v>6.9</c:v>
                </c:pt>
                <c:pt idx="504">
                  <c:v>5.7</c:v>
                </c:pt>
                <c:pt idx="505">
                  <c:v>5.8</c:v>
                </c:pt>
                <c:pt idx="506">
                  <c:v>6.3</c:v>
                </c:pt>
                <c:pt idx="507">
                  <c:v>6.3</c:v>
                </c:pt>
                <c:pt idx="508">
                  <c:v>7.1</c:v>
                </c:pt>
                <c:pt idx="509">
                  <c:v>7.1</c:v>
                </c:pt>
                <c:pt idx="510">
                  <c:v>6.8</c:v>
                </c:pt>
                <c:pt idx="511">
                  <c:v>6.9</c:v>
                </c:pt>
                <c:pt idx="512">
                  <c:v>6.9</c:v>
                </c:pt>
                <c:pt idx="513">
                  <c:v>6.3</c:v>
                </c:pt>
                <c:pt idx="514">
                  <c:v>6.7</c:v>
                </c:pt>
                <c:pt idx="515">
                  <c:v>6.2</c:v>
                </c:pt>
                <c:pt idx="516">
                  <c:v>5.7</c:v>
                </c:pt>
                <c:pt idx="517">
                  <c:v>5.6</c:v>
                </c:pt>
                <c:pt idx="518">
                  <c:v>6.9</c:v>
                </c:pt>
                <c:pt idx="519">
                  <c:v>8.4</c:v>
                </c:pt>
                <c:pt idx="520">
                  <c:v>8.4</c:v>
                </c:pt>
                <c:pt idx="521">
                  <c:v>6.5</c:v>
                </c:pt>
                <c:pt idx="522">
                  <c:v>6.5</c:v>
                </c:pt>
                <c:pt idx="523">
                  <c:v>6.6</c:v>
                </c:pt>
                <c:pt idx="524">
                  <c:v>6</c:v>
                </c:pt>
                <c:pt idx="525">
                  <c:v>5.8</c:v>
                </c:pt>
                <c:pt idx="526">
                  <c:v>5.8</c:v>
                </c:pt>
                <c:pt idx="527">
                  <c:v>8.3000000000000007</c:v>
                </c:pt>
                <c:pt idx="528">
                  <c:v>6.9</c:v>
                </c:pt>
                <c:pt idx="529">
                  <c:v>6.8</c:v>
                </c:pt>
                <c:pt idx="530">
                  <c:v>7.2</c:v>
                </c:pt>
                <c:pt idx="531">
                  <c:v>7.3</c:v>
                </c:pt>
                <c:pt idx="532">
                  <c:v>7</c:v>
                </c:pt>
                <c:pt idx="533">
                  <c:v>7</c:v>
                </c:pt>
                <c:pt idx="534">
                  <c:v>6.8</c:v>
                </c:pt>
                <c:pt idx="535">
                  <c:v>6.8</c:v>
                </c:pt>
                <c:pt idx="536">
                  <c:v>6.8</c:v>
                </c:pt>
                <c:pt idx="537">
                  <c:v>6.8</c:v>
                </c:pt>
                <c:pt idx="538">
                  <c:v>6.8</c:v>
                </c:pt>
                <c:pt idx="539">
                  <c:v>6.9</c:v>
                </c:pt>
                <c:pt idx="540">
                  <c:v>4.4000000000000004</c:v>
                </c:pt>
                <c:pt idx="541">
                  <c:v>4.5</c:v>
                </c:pt>
                <c:pt idx="542">
                  <c:v>4.7</c:v>
                </c:pt>
                <c:pt idx="543">
                  <c:v>6.9</c:v>
                </c:pt>
                <c:pt idx="544">
                  <c:v>6.3</c:v>
                </c:pt>
                <c:pt idx="545">
                  <c:v>6.4</c:v>
                </c:pt>
                <c:pt idx="546">
                  <c:v>8</c:v>
                </c:pt>
                <c:pt idx="547">
                  <c:v>6.9</c:v>
                </c:pt>
                <c:pt idx="548">
                  <c:v>6.7</c:v>
                </c:pt>
                <c:pt idx="549">
                  <c:v>6.4</c:v>
                </c:pt>
                <c:pt idx="550">
                  <c:v>6.4</c:v>
                </c:pt>
                <c:pt idx="551">
                  <c:v>6.9</c:v>
                </c:pt>
                <c:pt idx="552">
                  <c:v>6.6</c:v>
                </c:pt>
                <c:pt idx="553">
                  <c:v>7</c:v>
                </c:pt>
                <c:pt idx="554">
                  <c:v>7.1</c:v>
                </c:pt>
                <c:pt idx="555">
                  <c:v>6.4666666666666703</c:v>
                </c:pt>
                <c:pt idx="556">
                  <c:v>7.1</c:v>
                </c:pt>
                <c:pt idx="557">
                  <c:v>6.9</c:v>
                </c:pt>
                <c:pt idx="558">
                  <c:v>6.9</c:v>
                </c:pt>
                <c:pt idx="559">
                  <c:v>6.9</c:v>
                </c:pt>
                <c:pt idx="560">
                  <c:v>6.9</c:v>
                </c:pt>
                <c:pt idx="561">
                  <c:v>6.9</c:v>
                </c:pt>
                <c:pt idx="562">
                  <c:v>6.9</c:v>
                </c:pt>
                <c:pt idx="563">
                  <c:v>7.1</c:v>
                </c:pt>
                <c:pt idx="564">
                  <c:v>6.8</c:v>
                </c:pt>
                <c:pt idx="565">
                  <c:v>6.9</c:v>
                </c:pt>
                <c:pt idx="566">
                  <c:v>7.4</c:v>
                </c:pt>
                <c:pt idx="567">
                  <c:v>7.1</c:v>
                </c:pt>
                <c:pt idx="568">
                  <c:v>6.5</c:v>
                </c:pt>
                <c:pt idx="569">
                  <c:v>6.5</c:v>
                </c:pt>
                <c:pt idx="570">
                  <c:v>7</c:v>
                </c:pt>
                <c:pt idx="571">
                  <c:v>6.4</c:v>
                </c:pt>
                <c:pt idx="572">
                  <c:v>6.3</c:v>
                </c:pt>
                <c:pt idx="573">
                  <c:v>6.3</c:v>
                </c:pt>
                <c:pt idx="574">
                  <c:v>6.2</c:v>
                </c:pt>
                <c:pt idx="575">
                  <c:v>7</c:v>
                </c:pt>
                <c:pt idx="576">
                  <c:v>7.6</c:v>
                </c:pt>
                <c:pt idx="577">
                  <c:v>6.1333333333333302</c:v>
                </c:pt>
                <c:pt idx="578">
                  <c:v>8</c:v>
                </c:pt>
                <c:pt idx="579">
                  <c:v>7.2</c:v>
                </c:pt>
                <c:pt idx="580">
                  <c:v>8.1999999999999993</c:v>
                </c:pt>
                <c:pt idx="581">
                  <c:v>9</c:v>
                </c:pt>
                <c:pt idx="582">
                  <c:v>9.1</c:v>
                </c:pt>
                <c:pt idx="583">
                  <c:v>6.9</c:v>
                </c:pt>
                <c:pt idx="584">
                  <c:v>6.9</c:v>
                </c:pt>
                <c:pt idx="585">
                  <c:v>8.6999999999999993</c:v>
                </c:pt>
                <c:pt idx="586">
                  <c:v>7.1</c:v>
                </c:pt>
                <c:pt idx="587">
                  <c:v>7.9</c:v>
                </c:pt>
                <c:pt idx="588">
                  <c:v>8.5</c:v>
                </c:pt>
                <c:pt idx="589">
                  <c:v>7.2</c:v>
                </c:pt>
                <c:pt idx="590">
                  <c:v>7.1</c:v>
                </c:pt>
                <c:pt idx="591">
                  <c:v>7.2</c:v>
                </c:pt>
                <c:pt idx="592">
                  <c:v>7</c:v>
                </c:pt>
                <c:pt idx="593">
                  <c:v>7.7</c:v>
                </c:pt>
                <c:pt idx="594">
                  <c:v>7</c:v>
                </c:pt>
                <c:pt idx="595">
                  <c:v>7.05</c:v>
                </c:pt>
                <c:pt idx="596">
                  <c:v>7.4</c:v>
                </c:pt>
                <c:pt idx="597">
                  <c:v>7.2</c:v>
                </c:pt>
                <c:pt idx="598">
                  <c:v>9</c:v>
                </c:pt>
                <c:pt idx="599">
                  <c:v>7.5</c:v>
                </c:pt>
                <c:pt idx="600">
                  <c:v>8.4</c:v>
                </c:pt>
                <c:pt idx="601">
                  <c:v>8.1999999999999993</c:v>
                </c:pt>
                <c:pt idx="602">
                  <c:v>7.9</c:v>
                </c:pt>
                <c:pt idx="603">
                  <c:v>7.6</c:v>
                </c:pt>
                <c:pt idx="604">
                  <c:v>8.1999999999999993</c:v>
                </c:pt>
                <c:pt idx="605">
                  <c:v>8.1999999999999993</c:v>
                </c:pt>
                <c:pt idx="606">
                  <c:v>7.8</c:v>
                </c:pt>
                <c:pt idx="607">
                  <c:v>8.1</c:v>
                </c:pt>
                <c:pt idx="608">
                  <c:v>8.4</c:v>
                </c:pt>
                <c:pt idx="609">
                  <c:v>6.3</c:v>
                </c:pt>
                <c:pt idx="610">
                  <c:v>6.8</c:v>
                </c:pt>
                <c:pt idx="611">
                  <c:v>6.7</c:v>
                </c:pt>
                <c:pt idx="612">
                  <c:v>8.1999999999999993</c:v>
                </c:pt>
                <c:pt idx="613">
                  <c:v>9</c:v>
                </c:pt>
                <c:pt idx="614">
                  <c:v>8.1</c:v>
                </c:pt>
                <c:pt idx="615">
                  <c:v>8.1999999999999993</c:v>
                </c:pt>
                <c:pt idx="616">
                  <c:v>6.8</c:v>
                </c:pt>
                <c:pt idx="617">
                  <c:v>6.7</c:v>
                </c:pt>
                <c:pt idx="618">
                  <c:v>5.0999999999999996</c:v>
                </c:pt>
                <c:pt idx="619">
                  <c:v>6.1</c:v>
                </c:pt>
                <c:pt idx="620">
                  <c:v>6.4</c:v>
                </c:pt>
                <c:pt idx="621">
                  <c:v>6.1</c:v>
                </c:pt>
                <c:pt idx="622">
                  <c:v>6.1</c:v>
                </c:pt>
                <c:pt idx="623">
                  <c:v>6.1</c:v>
                </c:pt>
                <c:pt idx="624">
                  <c:v>8.0500000000000007</c:v>
                </c:pt>
                <c:pt idx="625">
                  <c:v>8.0500000000000007</c:v>
                </c:pt>
                <c:pt idx="626">
                  <c:v>6.65</c:v>
                </c:pt>
                <c:pt idx="627">
                  <c:v>5.8666666666666698</c:v>
                </c:pt>
                <c:pt idx="628">
                  <c:v>5.7666666666666702</c:v>
                </c:pt>
                <c:pt idx="629">
                  <c:v>6.6</c:v>
                </c:pt>
                <c:pt idx="630">
                  <c:v>6.85</c:v>
                </c:pt>
                <c:pt idx="631">
                  <c:v>6.65</c:v>
                </c:pt>
                <c:pt idx="632">
                  <c:v>6.45</c:v>
                </c:pt>
                <c:pt idx="633">
                  <c:v>6.85</c:v>
                </c:pt>
                <c:pt idx="634">
                  <c:v>7.75</c:v>
                </c:pt>
                <c:pt idx="635">
                  <c:v>7.75</c:v>
                </c:pt>
                <c:pt idx="636">
                  <c:v>6.85</c:v>
                </c:pt>
                <c:pt idx="637">
                  <c:v>6.85</c:v>
                </c:pt>
                <c:pt idx="638">
                  <c:v>6.95</c:v>
                </c:pt>
                <c:pt idx="639">
                  <c:v>6.95</c:v>
                </c:pt>
                <c:pt idx="640">
                  <c:v>6.9</c:v>
                </c:pt>
                <c:pt idx="641">
                  <c:v>6.95</c:v>
                </c:pt>
                <c:pt idx="642">
                  <c:v>6.95</c:v>
                </c:pt>
                <c:pt idx="643">
                  <c:v>6.65</c:v>
                </c:pt>
                <c:pt idx="644">
                  <c:v>6.65</c:v>
                </c:pt>
                <c:pt idx="645">
                  <c:v>6.75</c:v>
                </c:pt>
                <c:pt idx="646">
                  <c:v>6.65</c:v>
                </c:pt>
                <c:pt idx="647">
                  <c:v>7.35</c:v>
                </c:pt>
                <c:pt idx="648">
                  <c:v>6.06666666666667</c:v>
                </c:pt>
                <c:pt idx="649">
                  <c:v>6.1666666666666696</c:v>
                </c:pt>
                <c:pt idx="650">
                  <c:v>7.15</c:v>
                </c:pt>
                <c:pt idx="651">
                  <c:v>7.15</c:v>
                </c:pt>
                <c:pt idx="652">
                  <c:v>5.9666666666666703</c:v>
                </c:pt>
                <c:pt idx="653">
                  <c:v>7.05</c:v>
                </c:pt>
                <c:pt idx="654">
                  <c:v>7</c:v>
                </c:pt>
                <c:pt idx="655">
                  <c:v>7.5</c:v>
                </c:pt>
                <c:pt idx="656">
                  <c:v>7.7</c:v>
                </c:pt>
                <c:pt idx="657">
                  <c:v>4.9000000000000004</c:v>
                </c:pt>
                <c:pt idx="658">
                  <c:v>6.6</c:v>
                </c:pt>
                <c:pt idx="659">
                  <c:v>6.75</c:v>
                </c:pt>
                <c:pt idx="660">
                  <c:v>6.85</c:v>
                </c:pt>
                <c:pt idx="661">
                  <c:v>6.85</c:v>
                </c:pt>
                <c:pt idx="662">
                  <c:v>6.95</c:v>
                </c:pt>
                <c:pt idx="663">
                  <c:v>6.85</c:v>
                </c:pt>
                <c:pt idx="664">
                  <c:v>5.6333333333333302</c:v>
                </c:pt>
                <c:pt idx="665">
                  <c:v>5.8333333333333304</c:v>
                </c:pt>
                <c:pt idx="666">
                  <c:v>6.85</c:v>
                </c:pt>
                <c:pt idx="667">
                  <c:v>5.93333333333333</c:v>
                </c:pt>
                <c:pt idx="668">
                  <c:v>5.93333333333333</c:v>
                </c:pt>
                <c:pt idx="669">
                  <c:v>6.8</c:v>
                </c:pt>
                <c:pt idx="670">
                  <c:v>6.8</c:v>
                </c:pt>
                <c:pt idx="671">
                  <c:v>7.2</c:v>
                </c:pt>
                <c:pt idx="672">
                  <c:v>6.8</c:v>
                </c:pt>
                <c:pt idx="673">
                  <c:v>7</c:v>
                </c:pt>
                <c:pt idx="674">
                  <c:v>5.6666666666666696</c:v>
                </c:pt>
                <c:pt idx="675">
                  <c:v>5.6666666666666696</c:v>
                </c:pt>
                <c:pt idx="676">
                  <c:v>7</c:v>
                </c:pt>
                <c:pt idx="677">
                  <c:v>5.8666666666666698</c:v>
                </c:pt>
                <c:pt idx="678">
                  <c:v>7</c:v>
                </c:pt>
                <c:pt idx="679">
                  <c:v>7.3</c:v>
                </c:pt>
                <c:pt idx="680">
                  <c:v>7.1</c:v>
                </c:pt>
                <c:pt idx="681">
                  <c:v>7.1</c:v>
                </c:pt>
                <c:pt idx="682">
                  <c:v>7.1</c:v>
                </c:pt>
                <c:pt idx="683">
                  <c:v>5.8666666666666698</c:v>
                </c:pt>
                <c:pt idx="684">
                  <c:v>5.7666666666666702</c:v>
                </c:pt>
                <c:pt idx="685">
                  <c:v>5</c:v>
                </c:pt>
                <c:pt idx="686">
                  <c:v>5</c:v>
                </c:pt>
                <c:pt idx="687">
                  <c:v>5.6666666666666696</c:v>
                </c:pt>
                <c:pt idx="688">
                  <c:v>5.6333333333333302</c:v>
                </c:pt>
                <c:pt idx="689">
                  <c:v>6.0333333333333297</c:v>
                </c:pt>
                <c:pt idx="690">
                  <c:v>7.4</c:v>
                </c:pt>
                <c:pt idx="691">
                  <c:v>7.4</c:v>
                </c:pt>
                <c:pt idx="692">
                  <c:v>5.0999999999999996</c:v>
                </c:pt>
                <c:pt idx="693">
                  <c:v>7.4</c:v>
                </c:pt>
                <c:pt idx="694">
                  <c:v>7.5</c:v>
                </c:pt>
                <c:pt idx="695">
                  <c:v>7.4</c:v>
                </c:pt>
                <c:pt idx="696">
                  <c:v>6.9</c:v>
                </c:pt>
                <c:pt idx="697">
                  <c:v>7</c:v>
                </c:pt>
                <c:pt idx="698">
                  <c:v>7.1</c:v>
                </c:pt>
                <c:pt idx="699">
                  <c:v>7.1</c:v>
                </c:pt>
                <c:pt idx="700">
                  <c:v>7.1</c:v>
                </c:pt>
                <c:pt idx="701">
                  <c:v>7</c:v>
                </c:pt>
                <c:pt idx="702">
                  <c:v>6.3</c:v>
                </c:pt>
                <c:pt idx="703">
                  <c:v>7</c:v>
                </c:pt>
                <c:pt idx="704">
                  <c:v>5.8</c:v>
                </c:pt>
                <c:pt idx="705">
                  <c:v>6.9</c:v>
                </c:pt>
                <c:pt idx="706">
                  <c:v>5.6</c:v>
                </c:pt>
                <c:pt idx="707">
                  <c:v>6</c:v>
                </c:pt>
                <c:pt idx="708">
                  <c:v>4.5999999999999996</c:v>
                </c:pt>
                <c:pt idx="709">
                  <c:v>8.5</c:v>
                </c:pt>
                <c:pt idx="710">
                  <c:v>8.4</c:v>
                </c:pt>
                <c:pt idx="711">
                  <c:v>7.4</c:v>
                </c:pt>
                <c:pt idx="712">
                  <c:v>7.4</c:v>
                </c:pt>
                <c:pt idx="713">
                  <c:v>7.7</c:v>
                </c:pt>
                <c:pt idx="714">
                  <c:v>7.6</c:v>
                </c:pt>
                <c:pt idx="715">
                  <c:v>7.7</c:v>
                </c:pt>
                <c:pt idx="716">
                  <c:v>7.8</c:v>
                </c:pt>
                <c:pt idx="717">
                  <c:v>7.6</c:v>
                </c:pt>
                <c:pt idx="718">
                  <c:v>7.8</c:v>
                </c:pt>
                <c:pt idx="719">
                  <c:v>7.8</c:v>
                </c:pt>
                <c:pt idx="720">
                  <c:v>6.95</c:v>
                </c:pt>
                <c:pt idx="721">
                  <c:v>7.05</c:v>
                </c:pt>
                <c:pt idx="722">
                  <c:v>6.85</c:v>
                </c:pt>
                <c:pt idx="723">
                  <c:v>6.95</c:v>
                </c:pt>
                <c:pt idx="724">
                  <c:v>8</c:v>
                </c:pt>
                <c:pt idx="725">
                  <c:v>7</c:v>
                </c:pt>
                <c:pt idx="726">
                  <c:v>7.5</c:v>
                </c:pt>
                <c:pt idx="727">
                  <c:v>7</c:v>
                </c:pt>
                <c:pt idx="728">
                  <c:v>8.85</c:v>
                </c:pt>
                <c:pt idx="729">
                  <c:v>6.7</c:v>
                </c:pt>
                <c:pt idx="730">
                  <c:v>8.6</c:v>
                </c:pt>
                <c:pt idx="731">
                  <c:v>9.65</c:v>
                </c:pt>
                <c:pt idx="732">
                  <c:v>5.3</c:v>
                </c:pt>
                <c:pt idx="733">
                  <c:v>6.1</c:v>
                </c:pt>
                <c:pt idx="734">
                  <c:v>7.5</c:v>
                </c:pt>
                <c:pt idx="735">
                  <c:v>5.0999999999999996</c:v>
                </c:pt>
                <c:pt idx="736">
                  <c:v>5.6</c:v>
                </c:pt>
                <c:pt idx="737">
                  <c:v>5.5333333333333297</c:v>
                </c:pt>
                <c:pt idx="738">
                  <c:v>5.5333333333333297</c:v>
                </c:pt>
                <c:pt idx="739">
                  <c:v>8.3000000000000007</c:v>
                </c:pt>
                <c:pt idx="740">
                  <c:v>5.2</c:v>
                </c:pt>
                <c:pt idx="741">
                  <c:v>5.3</c:v>
                </c:pt>
                <c:pt idx="742">
                  <c:v>5.4</c:v>
                </c:pt>
                <c:pt idx="743">
                  <c:v>6.0333333333333297</c:v>
                </c:pt>
                <c:pt idx="744">
                  <c:v>5.6</c:v>
                </c:pt>
                <c:pt idx="745">
                  <c:v>5</c:v>
                </c:pt>
                <c:pt idx="746">
                  <c:v>6.7</c:v>
                </c:pt>
                <c:pt idx="747">
                  <c:v>8.5</c:v>
                </c:pt>
                <c:pt idx="748">
                  <c:v>6.5</c:v>
                </c:pt>
                <c:pt idx="749">
                  <c:v>6.6</c:v>
                </c:pt>
                <c:pt idx="750">
                  <c:v>5.8</c:v>
                </c:pt>
                <c:pt idx="751">
                  <c:v>6.7</c:v>
                </c:pt>
                <c:pt idx="752">
                  <c:v>6.8</c:v>
                </c:pt>
                <c:pt idx="753">
                  <c:v>6.8</c:v>
                </c:pt>
                <c:pt idx="754">
                  <c:v>5.9</c:v>
                </c:pt>
                <c:pt idx="755">
                  <c:v>6.9</c:v>
                </c:pt>
                <c:pt idx="756">
                  <c:v>6.9</c:v>
                </c:pt>
                <c:pt idx="757">
                  <c:v>6.1</c:v>
                </c:pt>
                <c:pt idx="758">
                  <c:v>6.5</c:v>
                </c:pt>
                <c:pt idx="759">
                  <c:v>4.3</c:v>
                </c:pt>
                <c:pt idx="760">
                  <c:v>6.5</c:v>
                </c:pt>
                <c:pt idx="761">
                  <c:v>5.74</c:v>
                </c:pt>
                <c:pt idx="762">
                  <c:v>4.7</c:v>
                </c:pt>
                <c:pt idx="763">
                  <c:v>6.3</c:v>
                </c:pt>
                <c:pt idx="764">
                  <c:v>8.0333333333333297</c:v>
                </c:pt>
                <c:pt idx="765">
                  <c:v>4.9000000000000004</c:v>
                </c:pt>
                <c:pt idx="766">
                  <c:v>4.9000000000000004</c:v>
                </c:pt>
                <c:pt idx="767">
                  <c:v>7</c:v>
                </c:pt>
                <c:pt idx="768">
                  <c:v>5.64</c:v>
                </c:pt>
                <c:pt idx="769">
                  <c:v>5.6</c:v>
                </c:pt>
                <c:pt idx="770">
                  <c:v>5.5</c:v>
                </c:pt>
                <c:pt idx="771">
                  <c:v>5.5</c:v>
                </c:pt>
                <c:pt idx="772">
                  <c:v>5.6</c:v>
                </c:pt>
                <c:pt idx="773">
                  <c:v>6</c:v>
                </c:pt>
                <c:pt idx="774">
                  <c:v>5.9</c:v>
                </c:pt>
                <c:pt idx="775">
                  <c:v>5.6</c:v>
                </c:pt>
                <c:pt idx="776">
                  <c:v>4.0999999999999996</c:v>
                </c:pt>
                <c:pt idx="777">
                  <c:v>5.7</c:v>
                </c:pt>
                <c:pt idx="778">
                  <c:v>6.24</c:v>
                </c:pt>
                <c:pt idx="779">
                  <c:v>7.3</c:v>
                </c:pt>
                <c:pt idx="780">
                  <c:v>7.3</c:v>
                </c:pt>
                <c:pt idx="781">
                  <c:v>7.6</c:v>
                </c:pt>
                <c:pt idx="782">
                  <c:v>7.3</c:v>
                </c:pt>
                <c:pt idx="783">
                  <c:v>7.8</c:v>
                </c:pt>
                <c:pt idx="784">
                  <c:v>9</c:v>
                </c:pt>
                <c:pt idx="785">
                  <c:v>7.9</c:v>
                </c:pt>
                <c:pt idx="786">
                  <c:v>7.9</c:v>
                </c:pt>
                <c:pt idx="787">
                  <c:v>7.3</c:v>
                </c:pt>
                <c:pt idx="788">
                  <c:v>7</c:v>
                </c:pt>
                <c:pt idx="789">
                  <c:v>7.3</c:v>
                </c:pt>
                <c:pt idx="790">
                  <c:v>9.5</c:v>
                </c:pt>
                <c:pt idx="791">
                  <c:v>8.9</c:v>
                </c:pt>
                <c:pt idx="792">
                  <c:v>7</c:v>
                </c:pt>
                <c:pt idx="793">
                  <c:v>7.1</c:v>
                </c:pt>
                <c:pt idx="794">
                  <c:v>7.4</c:v>
                </c:pt>
                <c:pt idx="795">
                  <c:v>6.6</c:v>
                </c:pt>
                <c:pt idx="796">
                  <c:v>7.6</c:v>
                </c:pt>
                <c:pt idx="797">
                  <c:v>7</c:v>
                </c:pt>
                <c:pt idx="798">
                  <c:v>7.1</c:v>
                </c:pt>
                <c:pt idx="799">
                  <c:v>7.7</c:v>
                </c:pt>
                <c:pt idx="800">
                  <c:v>7.5</c:v>
                </c:pt>
                <c:pt idx="801">
                  <c:v>7.3</c:v>
                </c:pt>
                <c:pt idx="802">
                  <c:v>7</c:v>
                </c:pt>
                <c:pt idx="803">
                  <c:v>7.7</c:v>
                </c:pt>
                <c:pt idx="804">
                  <c:v>8.1</c:v>
                </c:pt>
                <c:pt idx="805">
                  <c:v>8.3000000000000007</c:v>
                </c:pt>
                <c:pt idx="806">
                  <c:v>8.3000000000000007</c:v>
                </c:pt>
                <c:pt idx="807">
                  <c:v>6.8</c:v>
                </c:pt>
                <c:pt idx="808">
                  <c:v>7.3</c:v>
                </c:pt>
                <c:pt idx="809">
                  <c:v>6.2</c:v>
                </c:pt>
                <c:pt idx="810">
                  <c:v>7.8</c:v>
                </c:pt>
                <c:pt idx="811">
                  <c:v>7.9</c:v>
                </c:pt>
                <c:pt idx="812">
                  <c:v>7.8</c:v>
                </c:pt>
                <c:pt idx="813">
                  <c:v>7.6</c:v>
                </c:pt>
                <c:pt idx="814">
                  <c:v>6.4</c:v>
                </c:pt>
                <c:pt idx="815">
                  <c:v>8</c:v>
                </c:pt>
                <c:pt idx="816">
                  <c:v>7.3</c:v>
                </c:pt>
                <c:pt idx="817">
                  <c:v>7.2</c:v>
                </c:pt>
                <c:pt idx="818">
                  <c:v>7.1</c:v>
                </c:pt>
                <c:pt idx="819">
                  <c:v>7</c:v>
                </c:pt>
                <c:pt idx="820">
                  <c:v>8.3000000000000007</c:v>
                </c:pt>
                <c:pt idx="821">
                  <c:v>8.6999999999999993</c:v>
                </c:pt>
                <c:pt idx="822">
                  <c:v>7.1</c:v>
                </c:pt>
                <c:pt idx="823">
                  <c:v>7.9</c:v>
                </c:pt>
                <c:pt idx="824">
                  <c:v>7.9</c:v>
                </c:pt>
                <c:pt idx="825">
                  <c:v>7.9</c:v>
                </c:pt>
                <c:pt idx="826">
                  <c:v>7</c:v>
                </c:pt>
                <c:pt idx="827">
                  <c:v>6.9</c:v>
                </c:pt>
                <c:pt idx="828">
                  <c:v>7.9</c:v>
                </c:pt>
                <c:pt idx="829">
                  <c:v>7.9</c:v>
                </c:pt>
                <c:pt idx="830">
                  <c:v>8.5</c:v>
                </c:pt>
                <c:pt idx="831">
                  <c:v>8.8000000000000007</c:v>
                </c:pt>
                <c:pt idx="832">
                  <c:v>8.3000000000000007</c:v>
                </c:pt>
                <c:pt idx="833">
                  <c:v>8.1999999999999993</c:v>
                </c:pt>
                <c:pt idx="834">
                  <c:v>8.4</c:v>
                </c:pt>
                <c:pt idx="835">
                  <c:v>8.1999999999999993</c:v>
                </c:pt>
                <c:pt idx="836">
                  <c:v>8.3000000000000007</c:v>
                </c:pt>
                <c:pt idx="837">
                  <c:v>8.4</c:v>
                </c:pt>
                <c:pt idx="838">
                  <c:v>8.1999999999999993</c:v>
                </c:pt>
                <c:pt idx="839">
                  <c:v>8.4</c:v>
                </c:pt>
                <c:pt idx="840">
                  <c:v>8.1</c:v>
                </c:pt>
                <c:pt idx="841">
                  <c:v>7.1</c:v>
                </c:pt>
                <c:pt idx="842">
                  <c:v>7.3</c:v>
                </c:pt>
                <c:pt idx="843">
                  <c:v>7.1</c:v>
                </c:pt>
                <c:pt idx="844">
                  <c:v>7.1</c:v>
                </c:pt>
                <c:pt idx="845">
                  <c:v>7.1</c:v>
                </c:pt>
                <c:pt idx="846">
                  <c:v>8.5</c:v>
                </c:pt>
                <c:pt idx="847">
                  <c:v>8.6</c:v>
                </c:pt>
                <c:pt idx="848">
                  <c:v>8.6999999999999993</c:v>
                </c:pt>
                <c:pt idx="849">
                  <c:v>8.6999999999999993</c:v>
                </c:pt>
                <c:pt idx="850">
                  <c:v>9</c:v>
                </c:pt>
                <c:pt idx="851">
                  <c:v>6.9</c:v>
                </c:pt>
                <c:pt idx="852">
                  <c:v>6.9</c:v>
                </c:pt>
                <c:pt idx="853">
                  <c:v>8.6999999999999993</c:v>
                </c:pt>
                <c:pt idx="854">
                  <c:v>7.2</c:v>
                </c:pt>
                <c:pt idx="855">
                  <c:v>8.5</c:v>
                </c:pt>
                <c:pt idx="856">
                  <c:v>7</c:v>
                </c:pt>
                <c:pt idx="857">
                  <c:v>7.2</c:v>
                </c:pt>
                <c:pt idx="858">
                  <c:v>8.1</c:v>
                </c:pt>
                <c:pt idx="859">
                  <c:v>8.9</c:v>
                </c:pt>
                <c:pt idx="860">
                  <c:v>8.9</c:v>
                </c:pt>
                <c:pt idx="861">
                  <c:v>8.1999999999999993</c:v>
                </c:pt>
                <c:pt idx="862">
                  <c:v>9</c:v>
                </c:pt>
                <c:pt idx="863">
                  <c:v>9.1999999999999993</c:v>
                </c:pt>
                <c:pt idx="864">
                  <c:v>8.4</c:v>
                </c:pt>
                <c:pt idx="865">
                  <c:v>8.9</c:v>
                </c:pt>
                <c:pt idx="866">
                  <c:v>8.9</c:v>
                </c:pt>
                <c:pt idx="867">
                  <c:v>6.9</c:v>
                </c:pt>
                <c:pt idx="868">
                  <c:v>6.2</c:v>
                </c:pt>
                <c:pt idx="869">
                  <c:v>6.2</c:v>
                </c:pt>
                <c:pt idx="870">
                  <c:v>6.5</c:v>
                </c:pt>
                <c:pt idx="871">
                  <c:v>7.2</c:v>
                </c:pt>
                <c:pt idx="872">
                  <c:v>6.4</c:v>
                </c:pt>
                <c:pt idx="873">
                  <c:v>9</c:v>
                </c:pt>
                <c:pt idx="874">
                  <c:v>6.3</c:v>
                </c:pt>
                <c:pt idx="875">
                  <c:v>6.4</c:v>
                </c:pt>
                <c:pt idx="876">
                  <c:v>6.5</c:v>
                </c:pt>
                <c:pt idx="877">
                  <c:v>7.9</c:v>
                </c:pt>
                <c:pt idx="878">
                  <c:v>6.5</c:v>
                </c:pt>
                <c:pt idx="879">
                  <c:v>7.8</c:v>
                </c:pt>
                <c:pt idx="880">
                  <c:v>7.8</c:v>
                </c:pt>
                <c:pt idx="881">
                  <c:v>7.8</c:v>
                </c:pt>
                <c:pt idx="882">
                  <c:v>9</c:v>
                </c:pt>
                <c:pt idx="883">
                  <c:v>9</c:v>
                </c:pt>
                <c:pt idx="884">
                  <c:v>9.1</c:v>
                </c:pt>
                <c:pt idx="885">
                  <c:v>7.6</c:v>
                </c:pt>
                <c:pt idx="886">
                  <c:v>6.6</c:v>
                </c:pt>
                <c:pt idx="887">
                  <c:v>9.1</c:v>
                </c:pt>
                <c:pt idx="888">
                  <c:v>8.1999999999999993</c:v>
                </c:pt>
                <c:pt idx="889">
                  <c:v>8.1999999999999993</c:v>
                </c:pt>
                <c:pt idx="890">
                  <c:v>6.9</c:v>
                </c:pt>
                <c:pt idx="891">
                  <c:v>6.9</c:v>
                </c:pt>
                <c:pt idx="892">
                  <c:v>8.8000000000000007</c:v>
                </c:pt>
                <c:pt idx="893">
                  <c:v>6.6</c:v>
                </c:pt>
                <c:pt idx="894">
                  <c:v>6.8</c:v>
                </c:pt>
                <c:pt idx="895">
                  <c:v>6.2</c:v>
                </c:pt>
                <c:pt idx="896">
                  <c:v>6.0166666666666702</c:v>
                </c:pt>
                <c:pt idx="897">
                  <c:v>5.9166666666666696</c:v>
                </c:pt>
                <c:pt idx="898">
                  <c:v>6.0166666666666702</c:v>
                </c:pt>
                <c:pt idx="899">
                  <c:v>7.9</c:v>
                </c:pt>
                <c:pt idx="900">
                  <c:v>8.1</c:v>
                </c:pt>
                <c:pt idx="901">
                  <c:v>6.9</c:v>
                </c:pt>
                <c:pt idx="902">
                  <c:v>8.3000000000000007</c:v>
                </c:pt>
                <c:pt idx="903">
                  <c:v>7.8</c:v>
                </c:pt>
                <c:pt idx="904">
                  <c:v>8.9</c:v>
                </c:pt>
                <c:pt idx="905">
                  <c:v>7.7</c:v>
                </c:pt>
                <c:pt idx="906">
                  <c:v>8</c:v>
                </c:pt>
                <c:pt idx="907">
                  <c:v>8.4</c:v>
                </c:pt>
                <c:pt idx="908">
                  <c:v>6.7</c:v>
                </c:pt>
                <c:pt idx="909">
                  <c:v>7.9</c:v>
                </c:pt>
                <c:pt idx="910">
                  <c:v>7.7</c:v>
                </c:pt>
                <c:pt idx="911">
                  <c:v>8.5</c:v>
                </c:pt>
                <c:pt idx="912">
                  <c:v>6.6</c:v>
                </c:pt>
                <c:pt idx="913">
                  <c:v>6.7</c:v>
                </c:pt>
                <c:pt idx="914">
                  <c:v>6.8</c:v>
                </c:pt>
                <c:pt idx="915">
                  <c:v>6.7</c:v>
                </c:pt>
                <c:pt idx="916">
                  <c:v>6.4</c:v>
                </c:pt>
                <c:pt idx="917">
                  <c:v>6.4</c:v>
                </c:pt>
                <c:pt idx="918">
                  <c:v>7.6</c:v>
                </c:pt>
                <c:pt idx="919">
                  <c:v>7.1166666666666698</c:v>
                </c:pt>
                <c:pt idx="920">
                  <c:v>7.2166666666666703</c:v>
                </c:pt>
                <c:pt idx="921">
                  <c:v>7.2</c:v>
                </c:pt>
                <c:pt idx="922">
                  <c:v>7.2</c:v>
                </c:pt>
                <c:pt idx="923">
                  <c:v>7.7</c:v>
                </c:pt>
                <c:pt idx="924">
                  <c:v>7.7</c:v>
                </c:pt>
                <c:pt idx="925">
                  <c:v>7.7</c:v>
                </c:pt>
                <c:pt idx="926">
                  <c:v>7.6</c:v>
                </c:pt>
                <c:pt idx="927">
                  <c:v>7.7</c:v>
                </c:pt>
                <c:pt idx="928">
                  <c:v>7.7</c:v>
                </c:pt>
                <c:pt idx="929">
                  <c:v>7.7</c:v>
                </c:pt>
                <c:pt idx="930">
                  <c:v>8.1999999999999993</c:v>
                </c:pt>
                <c:pt idx="931">
                  <c:v>8.1999999999999993</c:v>
                </c:pt>
                <c:pt idx="932">
                  <c:v>8.43333333333333</c:v>
                </c:pt>
                <c:pt idx="933">
                  <c:v>8.3333333333333304</c:v>
                </c:pt>
                <c:pt idx="934">
                  <c:v>6.9</c:v>
                </c:pt>
                <c:pt idx="935">
                  <c:v>6.9</c:v>
                </c:pt>
                <c:pt idx="936">
                  <c:v>6.2</c:v>
                </c:pt>
                <c:pt idx="937">
                  <c:v>5.9</c:v>
                </c:pt>
                <c:pt idx="938">
                  <c:v>5.18333333333333</c:v>
                </c:pt>
                <c:pt idx="939">
                  <c:v>3.7</c:v>
                </c:pt>
                <c:pt idx="940">
                  <c:v>3.8</c:v>
                </c:pt>
                <c:pt idx="941">
                  <c:v>5.4</c:v>
                </c:pt>
                <c:pt idx="942">
                  <c:v>5.8333333333333304</c:v>
                </c:pt>
                <c:pt idx="943">
                  <c:v>5.8333333333333304</c:v>
                </c:pt>
                <c:pt idx="944">
                  <c:v>5.2</c:v>
                </c:pt>
                <c:pt idx="945">
                  <c:v>5.9</c:v>
                </c:pt>
                <c:pt idx="946">
                  <c:v>6.8333333333333304</c:v>
                </c:pt>
                <c:pt idx="947">
                  <c:v>7.7</c:v>
                </c:pt>
                <c:pt idx="948">
                  <c:v>7.7</c:v>
                </c:pt>
                <c:pt idx="949">
                  <c:v>6.9</c:v>
                </c:pt>
                <c:pt idx="950">
                  <c:v>6.6</c:v>
                </c:pt>
                <c:pt idx="951">
                  <c:v>5.9</c:v>
                </c:pt>
                <c:pt idx="952">
                  <c:v>6.7</c:v>
                </c:pt>
                <c:pt idx="953">
                  <c:v>6.5166666666666702</c:v>
                </c:pt>
                <c:pt idx="954">
                  <c:v>8.4</c:v>
                </c:pt>
                <c:pt idx="955">
                  <c:v>8.1</c:v>
                </c:pt>
                <c:pt idx="956">
                  <c:v>8.1</c:v>
                </c:pt>
                <c:pt idx="957">
                  <c:v>7.3</c:v>
                </c:pt>
                <c:pt idx="958">
                  <c:v>7.3</c:v>
                </c:pt>
                <c:pt idx="959">
                  <c:v>6.8</c:v>
                </c:pt>
                <c:pt idx="960">
                  <c:v>7.3</c:v>
                </c:pt>
                <c:pt idx="961">
                  <c:v>7.6</c:v>
                </c:pt>
                <c:pt idx="962">
                  <c:v>6.8</c:v>
                </c:pt>
                <c:pt idx="963">
                  <c:v>6.8</c:v>
                </c:pt>
                <c:pt idx="964">
                  <c:v>6.6</c:v>
                </c:pt>
                <c:pt idx="965">
                  <c:v>6.9</c:v>
                </c:pt>
                <c:pt idx="966">
                  <c:v>7.2</c:v>
                </c:pt>
                <c:pt idx="967">
                  <c:v>7.4</c:v>
                </c:pt>
                <c:pt idx="968">
                  <c:v>6.2</c:v>
                </c:pt>
                <c:pt idx="969">
                  <c:v>6.3</c:v>
                </c:pt>
                <c:pt idx="970">
                  <c:v>7.2</c:v>
                </c:pt>
                <c:pt idx="971">
                  <c:v>7</c:v>
                </c:pt>
                <c:pt idx="972">
                  <c:v>7.8</c:v>
                </c:pt>
                <c:pt idx="973">
                  <c:v>7.9</c:v>
                </c:pt>
                <c:pt idx="974">
                  <c:v>8</c:v>
                </c:pt>
                <c:pt idx="975">
                  <c:v>8</c:v>
                </c:pt>
                <c:pt idx="976">
                  <c:v>7.4</c:v>
                </c:pt>
                <c:pt idx="977">
                  <c:v>7.1</c:v>
                </c:pt>
                <c:pt idx="978">
                  <c:v>6.8</c:v>
                </c:pt>
                <c:pt idx="979">
                  <c:v>7.2</c:v>
                </c:pt>
                <c:pt idx="980">
                  <c:v>7.2</c:v>
                </c:pt>
                <c:pt idx="981">
                  <c:v>7.2</c:v>
                </c:pt>
                <c:pt idx="982">
                  <c:v>7.3</c:v>
                </c:pt>
                <c:pt idx="983">
                  <c:v>6.8</c:v>
                </c:pt>
                <c:pt idx="984">
                  <c:v>6.5333333333333297</c:v>
                </c:pt>
                <c:pt idx="985">
                  <c:v>6.9</c:v>
                </c:pt>
                <c:pt idx="986">
                  <c:v>7.4</c:v>
                </c:pt>
                <c:pt idx="987">
                  <c:v>6.7</c:v>
                </c:pt>
                <c:pt idx="988">
                  <c:v>6.5</c:v>
                </c:pt>
                <c:pt idx="989">
                  <c:v>6.5</c:v>
                </c:pt>
                <c:pt idx="990">
                  <c:v>6.6</c:v>
                </c:pt>
                <c:pt idx="991">
                  <c:v>7</c:v>
                </c:pt>
                <c:pt idx="992">
                  <c:v>6.9</c:v>
                </c:pt>
                <c:pt idx="993">
                  <c:v>6.7</c:v>
                </c:pt>
                <c:pt idx="994">
                  <c:v>7.2</c:v>
                </c:pt>
                <c:pt idx="995">
                  <c:v>7.2</c:v>
                </c:pt>
                <c:pt idx="996">
                  <c:v>7.4</c:v>
                </c:pt>
                <c:pt idx="997">
                  <c:v>6.4</c:v>
                </c:pt>
                <c:pt idx="998">
                  <c:v>6.9</c:v>
                </c:pt>
                <c:pt idx="999">
                  <c:v>7.4</c:v>
                </c:pt>
                <c:pt idx="1000">
                  <c:v>7</c:v>
                </c:pt>
                <c:pt idx="1001">
                  <c:v>7</c:v>
                </c:pt>
                <c:pt idx="1002">
                  <c:v>6.3</c:v>
                </c:pt>
                <c:pt idx="1003">
                  <c:v>7.3</c:v>
                </c:pt>
                <c:pt idx="1004">
                  <c:v>7.6</c:v>
                </c:pt>
                <c:pt idx="1005">
                  <c:v>7</c:v>
                </c:pt>
                <c:pt idx="1006">
                  <c:v>6.5</c:v>
                </c:pt>
                <c:pt idx="1007">
                  <c:v>7.9</c:v>
                </c:pt>
                <c:pt idx="1008">
                  <c:v>6.25</c:v>
                </c:pt>
                <c:pt idx="1009">
                  <c:v>6.35</c:v>
                </c:pt>
                <c:pt idx="1010">
                  <c:v>6.3</c:v>
                </c:pt>
                <c:pt idx="1011">
                  <c:v>6.3</c:v>
                </c:pt>
                <c:pt idx="1012">
                  <c:v>6.3</c:v>
                </c:pt>
                <c:pt idx="1013">
                  <c:v>6.3</c:v>
                </c:pt>
                <c:pt idx="1014">
                  <c:v>5.9</c:v>
                </c:pt>
                <c:pt idx="1015">
                  <c:v>6</c:v>
                </c:pt>
                <c:pt idx="1016">
                  <c:v>6.2</c:v>
                </c:pt>
                <c:pt idx="1017">
                  <c:v>6.3</c:v>
                </c:pt>
                <c:pt idx="1018">
                  <c:v>6.3</c:v>
                </c:pt>
                <c:pt idx="1019">
                  <c:v>6.1</c:v>
                </c:pt>
                <c:pt idx="1020">
                  <c:v>6.2</c:v>
                </c:pt>
                <c:pt idx="1021">
                  <c:v>6.1</c:v>
                </c:pt>
                <c:pt idx="1022">
                  <c:v>6.2</c:v>
                </c:pt>
                <c:pt idx="1023">
                  <c:v>6.2</c:v>
                </c:pt>
                <c:pt idx="1024">
                  <c:v>6.2</c:v>
                </c:pt>
                <c:pt idx="1025">
                  <c:v>6.2</c:v>
                </c:pt>
                <c:pt idx="1026">
                  <c:v>6.8</c:v>
                </c:pt>
                <c:pt idx="1027">
                  <c:v>6.6</c:v>
                </c:pt>
                <c:pt idx="1028">
                  <c:v>7.4</c:v>
                </c:pt>
                <c:pt idx="1029">
                  <c:v>6.5</c:v>
                </c:pt>
                <c:pt idx="1030">
                  <c:v>7</c:v>
                </c:pt>
                <c:pt idx="1031">
                  <c:v>7</c:v>
                </c:pt>
                <c:pt idx="1032">
                  <c:v>6.4</c:v>
                </c:pt>
                <c:pt idx="1033">
                  <c:v>6.4</c:v>
                </c:pt>
                <c:pt idx="1034">
                  <c:v>6.7</c:v>
                </c:pt>
                <c:pt idx="1035">
                  <c:v>6.8</c:v>
                </c:pt>
                <c:pt idx="1036">
                  <c:v>6.6</c:v>
                </c:pt>
                <c:pt idx="1037">
                  <c:v>6.2</c:v>
                </c:pt>
                <c:pt idx="1038">
                  <c:v>6.2</c:v>
                </c:pt>
                <c:pt idx="1039">
                  <c:v>7.1</c:v>
                </c:pt>
                <c:pt idx="1040">
                  <c:v>6.3</c:v>
                </c:pt>
                <c:pt idx="1041">
                  <c:v>7.1</c:v>
                </c:pt>
                <c:pt idx="1042">
                  <c:v>7.1</c:v>
                </c:pt>
                <c:pt idx="1043">
                  <c:v>7.1</c:v>
                </c:pt>
                <c:pt idx="1044">
                  <c:v>7.1</c:v>
                </c:pt>
                <c:pt idx="1045">
                  <c:v>7.1</c:v>
                </c:pt>
                <c:pt idx="1046">
                  <c:v>7.1</c:v>
                </c:pt>
                <c:pt idx="1047">
                  <c:v>8.1999999999999993</c:v>
                </c:pt>
                <c:pt idx="1048">
                  <c:v>8.1999999999999993</c:v>
                </c:pt>
                <c:pt idx="1049">
                  <c:v>8</c:v>
                </c:pt>
                <c:pt idx="1050">
                  <c:v>8</c:v>
                </c:pt>
                <c:pt idx="1051">
                  <c:v>7.8</c:v>
                </c:pt>
                <c:pt idx="1052">
                  <c:v>7.9</c:v>
                </c:pt>
                <c:pt idx="1053">
                  <c:v>7.9</c:v>
                </c:pt>
                <c:pt idx="1054">
                  <c:v>7</c:v>
                </c:pt>
                <c:pt idx="1055">
                  <c:v>7</c:v>
                </c:pt>
                <c:pt idx="1056">
                  <c:v>6.95</c:v>
                </c:pt>
                <c:pt idx="1057">
                  <c:v>6.65</c:v>
                </c:pt>
                <c:pt idx="1058">
                  <c:v>6.7</c:v>
                </c:pt>
                <c:pt idx="1059">
                  <c:v>7.5</c:v>
                </c:pt>
                <c:pt idx="1060">
                  <c:v>6.7</c:v>
                </c:pt>
                <c:pt idx="1061">
                  <c:v>6.7</c:v>
                </c:pt>
                <c:pt idx="1062">
                  <c:v>6.9</c:v>
                </c:pt>
                <c:pt idx="1063">
                  <c:v>7.7</c:v>
                </c:pt>
                <c:pt idx="1064">
                  <c:v>7.7</c:v>
                </c:pt>
                <c:pt idx="1065">
                  <c:v>7.1</c:v>
                </c:pt>
                <c:pt idx="1066">
                  <c:v>7.1</c:v>
                </c:pt>
                <c:pt idx="1067">
                  <c:v>7</c:v>
                </c:pt>
                <c:pt idx="1068">
                  <c:v>8.1999999999999993</c:v>
                </c:pt>
                <c:pt idx="1069">
                  <c:v>8.3000000000000007</c:v>
                </c:pt>
                <c:pt idx="1070">
                  <c:v>8</c:v>
                </c:pt>
                <c:pt idx="1071">
                  <c:v>7</c:v>
                </c:pt>
                <c:pt idx="1072">
                  <c:v>7.93333333333333</c:v>
                </c:pt>
                <c:pt idx="1073">
                  <c:v>7.93333333333333</c:v>
                </c:pt>
                <c:pt idx="1074">
                  <c:v>7.7</c:v>
                </c:pt>
                <c:pt idx="1075">
                  <c:v>7.7</c:v>
                </c:pt>
                <c:pt idx="1076">
                  <c:v>7.2</c:v>
                </c:pt>
                <c:pt idx="1077">
                  <c:v>7.2</c:v>
                </c:pt>
                <c:pt idx="1078">
                  <c:v>7.1</c:v>
                </c:pt>
                <c:pt idx="1079">
                  <c:v>6.7</c:v>
                </c:pt>
                <c:pt idx="1080">
                  <c:v>7.15</c:v>
                </c:pt>
                <c:pt idx="1081">
                  <c:v>6.95</c:v>
                </c:pt>
                <c:pt idx="1082">
                  <c:v>6.8</c:v>
                </c:pt>
                <c:pt idx="1083">
                  <c:v>6.1</c:v>
                </c:pt>
                <c:pt idx="1084">
                  <c:v>6.5</c:v>
                </c:pt>
                <c:pt idx="1085">
                  <c:v>6.6</c:v>
                </c:pt>
                <c:pt idx="1086">
                  <c:v>6.7</c:v>
                </c:pt>
                <c:pt idx="1087">
                  <c:v>7</c:v>
                </c:pt>
                <c:pt idx="1088">
                  <c:v>6.9</c:v>
                </c:pt>
                <c:pt idx="1089">
                  <c:v>7.6</c:v>
                </c:pt>
                <c:pt idx="1090">
                  <c:v>6.8</c:v>
                </c:pt>
                <c:pt idx="1091">
                  <c:v>6.8</c:v>
                </c:pt>
                <c:pt idx="1092">
                  <c:v>6.7</c:v>
                </c:pt>
                <c:pt idx="1093">
                  <c:v>7.7</c:v>
                </c:pt>
                <c:pt idx="1094">
                  <c:v>7.7</c:v>
                </c:pt>
                <c:pt idx="1095">
                  <c:v>6.9</c:v>
                </c:pt>
                <c:pt idx="1096">
                  <c:v>7.43333333333333</c:v>
                </c:pt>
                <c:pt idx="1097">
                  <c:v>7.3333333333333304</c:v>
                </c:pt>
                <c:pt idx="1098">
                  <c:v>6.5</c:v>
                </c:pt>
                <c:pt idx="1099">
                  <c:v>7.3333333333333304</c:v>
                </c:pt>
                <c:pt idx="1100">
                  <c:v>7.43333333333333</c:v>
                </c:pt>
                <c:pt idx="1101">
                  <c:v>7.43333333333333</c:v>
                </c:pt>
                <c:pt idx="1102">
                  <c:v>7.3</c:v>
                </c:pt>
                <c:pt idx="1103">
                  <c:v>7.3</c:v>
                </c:pt>
                <c:pt idx="1104">
                  <c:v>7.9</c:v>
                </c:pt>
                <c:pt idx="1105">
                  <c:v>7.8</c:v>
                </c:pt>
                <c:pt idx="1106">
                  <c:v>6.6</c:v>
                </c:pt>
                <c:pt idx="1107">
                  <c:v>6.7</c:v>
                </c:pt>
                <c:pt idx="1108">
                  <c:v>6.7</c:v>
                </c:pt>
                <c:pt idx="1109">
                  <c:v>6.6</c:v>
                </c:pt>
                <c:pt idx="1110">
                  <c:v>6.6</c:v>
                </c:pt>
                <c:pt idx="1111">
                  <c:v>6.5</c:v>
                </c:pt>
                <c:pt idx="1112">
                  <c:v>6.4</c:v>
                </c:pt>
                <c:pt idx="1113">
                  <c:v>6.5</c:v>
                </c:pt>
                <c:pt idx="1114">
                  <c:v>8.6999999999999993</c:v>
                </c:pt>
                <c:pt idx="1115">
                  <c:v>6.7</c:v>
                </c:pt>
                <c:pt idx="1116">
                  <c:v>6.7</c:v>
                </c:pt>
                <c:pt idx="1117">
                  <c:v>6.7</c:v>
                </c:pt>
                <c:pt idx="1118">
                  <c:v>7.4</c:v>
                </c:pt>
                <c:pt idx="1119">
                  <c:v>8.3000000000000007</c:v>
                </c:pt>
                <c:pt idx="1120">
                  <c:v>9.5</c:v>
                </c:pt>
                <c:pt idx="1121">
                  <c:v>6.8</c:v>
                </c:pt>
                <c:pt idx="1122">
                  <c:v>9.3000000000000007</c:v>
                </c:pt>
                <c:pt idx="1123">
                  <c:v>8.5</c:v>
                </c:pt>
                <c:pt idx="1124">
                  <c:v>6.9</c:v>
                </c:pt>
                <c:pt idx="1125">
                  <c:v>6.6</c:v>
                </c:pt>
                <c:pt idx="1126">
                  <c:v>6.7</c:v>
                </c:pt>
                <c:pt idx="1127">
                  <c:v>9.4</c:v>
                </c:pt>
                <c:pt idx="1128">
                  <c:v>7.7</c:v>
                </c:pt>
                <c:pt idx="1129">
                  <c:v>7.8</c:v>
                </c:pt>
                <c:pt idx="1130">
                  <c:v>6.9</c:v>
                </c:pt>
                <c:pt idx="1131">
                  <c:v>7.9</c:v>
                </c:pt>
                <c:pt idx="1132">
                  <c:v>8.8000000000000007</c:v>
                </c:pt>
                <c:pt idx="1133">
                  <c:v>8.8000000000000007</c:v>
                </c:pt>
                <c:pt idx="1134">
                  <c:v>8.9</c:v>
                </c:pt>
                <c:pt idx="1135">
                  <c:v>8.1</c:v>
                </c:pt>
                <c:pt idx="1136">
                  <c:v>7.2</c:v>
                </c:pt>
                <c:pt idx="1137">
                  <c:v>6.9</c:v>
                </c:pt>
                <c:pt idx="1138">
                  <c:v>7</c:v>
                </c:pt>
                <c:pt idx="1139">
                  <c:v>7.5</c:v>
                </c:pt>
                <c:pt idx="1140">
                  <c:v>7.8</c:v>
                </c:pt>
                <c:pt idx="1141">
                  <c:v>8.5</c:v>
                </c:pt>
                <c:pt idx="1142">
                  <c:v>8.4</c:v>
                </c:pt>
                <c:pt idx="1143">
                  <c:v>7.7</c:v>
                </c:pt>
                <c:pt idx="1144">
                  <c:v>7</c:v>
                </c:pt>
                <c:pt idx="1145">
                  <c:v>6.7</c:v>
                </c:pt>
                <c:pt idx="1146">
                  <c:v>7.2</c:v>
                </c:pt>
                <c:pt idx="1147">
                  <c:v>7.6</c:v>
                </c:pt>
                <c:pt idx="1148">
                  <c:v>6.8</c:v>
                </c:pt>
                <c:pt idx="1149">
                  <c:v>6.8</c:v>
                </c:pt>
                <c:pt idx="1150">
                  <c:v>6.9</c:v>
                </c:pt>
                <c:pt idx="1151">
                  <c:v>7.1</c:v>
                </c:pt>
                <c:pt idx="1152">
                  <c:v>7.9</c:v>
                </c:pt>
                <c:pt idx="1153">
                  <c:v>5.9</c:v>
                </c:pt>
                <c:pt idx="1154">
                  <c:v>6.7</c:v>
                </c:pt>
                <c:pt idx="1155">
                  <c:v>6.8</c:v>
                </c:pt>
                <c:pt idx="1156">
                  <c:v>7.8</c:v>
                </c:pt>
                <c:pt idx="1157">
                  <c:v>6.7</c:v>
                </c:pt>
                <c:pt idx="1158">
                  <c:v>7.8</c:v>
                </c:pt>
                <c:pt idx="1159">
                  <c:v>6.1</c:v>
                </c:pt>
                <c:pt idx="1160">
                  <c:v>7.8</c:v>
                </c:pt>
                <c:pt idx="1161">
                  <c:v>7.8</c:v>
                </c:pt>
                <c:pt idx="1162">
                  <c:v>6</c:v>
                </c:pt>
                <c:pt idx="1163">
                  <c:v>6</c:v>
                </c:pt>
                <c:pt idx="1164">
                  <c:v>6.1</c:v>
                </c:pt>
                <c:pt idx="1165">
                  <c:v>6</c:v>
                </c:pt>
                <c:pt idx="1166">
                  <c:v>6</c:v>
                </c:pt>
                <c:pt idx="1167">
                  <c:v>6.1</c:v>
                </c:pt>
                <c:pt idx="1168">
                  <c:v>5.9</c:v>
                </c:pt>
                <c:pt idx="1169">
                  <c:v>4.5</c:v>
                </c:pt>
                <c:pt idx="1170">
                  <c:v>4.5</c:v>
                </c:pt>
                <c:pt idx="1171">
                  <c:v>4.5999999999999996</c:v>
                </c:pt>
                <c:pt idx="1172">
                  <c:v>4.5999999999999996</c:v>
                </c:pt>
                <c:pt idx="1173">
                  <c:v>5.7</c:v>
                </c:pt>
                <c:pt idx="1174">
                  <c:v>5.2</c:v>
                </c:pt>
                <c:pt idx="1175">
                  <c:v>5.3</c:v>
                </c:pt>
                <c:pt idx="1176">
                  <c:v>5.8</c:v>
                </c:pt>
                <c:pt idx="1177">
                  <c:v>6</c:v>
                </c:pt>
                <c:pt idx="1178">
                  <c:v>6.3</c:v>
                </c:pt>
                <c:pt idx="1179">
                  <c:v>6</c:v>
                </c:pt>
                <c:pt idx="1180">
                  <c:v>6.2</c:v>
                </c:pt>
                <c:pt idx="1181">
                  <c:v>6.1</c:v>
                </c:pt>
                <c:pt idx="1182">
                  <c:v>5.7</c:v>
                </c:pt>
                <c:pt idx="1183">
                  <c:v>5.9</c:v>
                </c:pt>
                <c:pt idx="1184">
                  <c:v>5.9</c:v>
                </c:pt>
                <c:pt idx="1185">
                  <c:v>6.1</c:v>
                </c:pt>
                <c:pt idx="1186">
                  <c:v>6</c:v>
                </c:pt>
                <c:pt idx="1187">
                  <c:v>6.2</c:v>
                </c:pt>
                <c:pt idx="1188">
                  <c:v>5.9</c:v>
                </c:pt>
                <c:pt idx="1189">
                  <c:v>5.9</c:v>
                </c:pt>
                <c:pt idx="1190">
                  <c:v>6.1</c:v>
                </c:pt>
                <c:pt idx="1191">
                  <c:v>6.1</c:v>
                </c:pt>
                <c:pt idx="1192">
                  <c:v>5.9</c:v>
                </c:pt>
                <c:pt idx="1193">
                  <c:v>6</c:v>
                </c:pt>
                <c:pt idx="1194">
                  <c:v>4.5999999999999996</c:v>
                </c:pt>
                <c:pt idx="1195">
                  <c:v>5.2</c:v>
                </c:pt>
                <c:pt idx="1196">
                  <c:v>5</c:v>
                </c:pt>
                <c:pt idx="1197">
                  <c:v>4.5</c:v>
                </c:pt>
                <c:pt idx="1198">
                  <c:v>4.5</c:v>
                </c:pt>
                <c:pt idx="1199">
                  <c:v>5.8</c:v>
                </c:pt>
                <c:pt idx="1200">
                  <c:v>6.6</c:v>
                </c:pt>
                <c:pt idx="1201">
                  <c:v>6.4</c:v>
                </c:pt>
                <c:pt idx="1202">
                  <c:v>6.6</c:v>
                </c:pt>
                <c:pt idx="1203">
                  <c:v>7.4</c:v>
                </c:pt>
                <c:pt idx="1204">
                  <c:v>5.6</c:v>
                </c:pt>
                <c:pt idx="1205">
                  <c:v>5.5</c:v>
                </c:pt>
                <c:pt idx="1206">
                  <c:v>5.4</c:v>
                </c:pt>
                <c:pt idx="1207">
                  <c:v>5.6</c:v>
                </c:pt>
                <c:pt idx="1208">
                  <c:v>5.6</c:v>
                </c:pt>
                <c:pt idx="1209">
                  <c:v>5.6</c:v>
                </c:pt>
                <c:pt idx="1210">
                  <c:v>5.7</c:v>
                </c:pt>
                <c:pt idx="1211">
                  <c:v>5.8</c:v>
                </c:pt>
                <c:pt idx="1212">
                  <c:v>4.625</c:v>
                </c:pt>
                <c:pt idx="1213">
                  <c:v>4.625</c:v>
                </c:pt>
                <c:pt idx="1214">
                  <c:v>5.6</c:v>
                </c:pt>
                <c:pt idx="1215">
                  <c:v>4.5999999999999996</c:v>
                </c:pt>
                <c:pt idx="1216">
                  <c:v>5.3</c:v>
                </c:pt>
                <c:pt idx="1217">
                  <c:v>5.2</c:v>
                </c:pt>
                <c:pt idx="1218">
                  <c:v>4.4000000000000004</c:v>
                </c:pt>
                <c:pt idx="1219">
                  <c:v>5.9</c:v>
                </c:pt>
                <c:pt idx="1220">
                  <c:v>5.2</c:v>
                </c:pt>
                <c:pt idx="1221">
                  <c:v>5.7</c:v>
                </c:pt>
                <c:pt idx="1222">
                  <c:v>5.7</c:v>
                </c:pt>
                <c:pt idx="1223">
                  <c:v>5.5</c:v>
                </c:pt>
                <c:pt idx="1224">
                  <c:v>7.2</c:v>
                </c:pt>
                <c:pt idx="1225">
                  <c:v>8</c:v>
                </c:pt>
                <c:pt idx="1226">
                  <c:v>7.7</c:v>
                </c:pt>
                <c:pt idx="1227">
                  <c:v>7.2</c:v>
                </c:pt>
                <c:pt idx="1228">
                  <c:v>7.8</c:v>
                </c:pt>
                <c:pt idx="1229">
                  <c:v>7.4</c:v>
                </c:pt>
                <c:pt idx="1230">
                  <c:v>6.5</c:v>
                </c:pt>
                <c:pt idx="1231">
                  <c:v>5.8</c:v>
                </c:pt>
                <c:pt idx="1232">
                  <c:v>5.8</c:v>
                </c:pt>
                <c:pt idx="1233">
                  <c:v>5.8</c:v>
                </c:pt>
                <c:pt idx="1234">
                  <c:v>5.8</c:v>
                </c:pt>
                <c:pt idx="1235">
                  <c:v>5.5</c:v>
                </c:pt>
                <c:pt idx="1236">
                  <c:v>5.5</c:v>
                </c:pt>
                <c:pt idx="1237">
                  <c:v>5.4</c:v>
                </c:pt>
                <c:pt idx="1238">
                  <c:v>6.9</c:v>
                </c:pt>
                <c:pt idx="1239">
                  <c:v>6.8</c:v>
                </c:pt>
                <c:pt idx="1240">
                  <c:v>6.8</c:v>
                </c:pt>
                <c:pt idx="1241">
                  <c:v>6.6</c:v>
                </c:pt>
                <c:pt idx="1242">
                  <c:v>5.4</c:v>
                </c:pt>
                <c:pt idx="1243">
                  <c:v>5.4</c:v>
                </c:pt>
                <c:pt idx="1244">
                  <c:v>5.3</c:v>
                </c:pt>
                <c:pt idx="1245">
                  <c:v>4.8</c:v>
                </c:pt>
                <c:pt idx="1246">
                  <c:v>5.3</c:v>
                </c:pt>
                <c:pt idx="1247">
                  <c:v>5.9</c:v>
                </c:pt>
                <c:pt idx="1248">
                  <c:v>5.5</c:v>
                </c:pt>
                <c:pt idx="1249">
                  <c:v>5.5</c:v>
                </c:pt>
                <c:pt idx="1250">
                  <c:v>5.9</c:v>
                </c:pt>
                <c:pt idx="1251">
                  <c:v>5.8</c:v>
                </c:pt>
                <c:pt idx="1252">
                  <c:v>5.4</c:v>
                </c:pt>
                <c:pt idx="1253">
                  <c:v>5.7</c:v>
                </c:pt>
                <c:pt idx="1254">
                  <c:v>5.6</c:v>
                </c:pt>
                <c:pt idx="1255">
                  <c:v>5.8</c:v>
                </c:pt>
                <c:pt idx="1256">
                  <c:v>5.9</c:v>
                </c:pt>
                <c:pt idx="1257">
                  <c:v>5.9</c:v>
                </c:pt>
                <c:pt idx="1258">
                  <c:v>5.9</c:v>
                </c:pt>
                <c:pt idx="1259">
                  <c:v>6.1</c:v>
                </c:pt>
                <c:pt idx="1260">
                  <c:v>6.2</c:v>
                </c:pt>
                <c:pt idx="1261">
                  <c:v>6.2</c:v>
                </c:pt>
                <c:pt idx="1262">
                  <c:v>6.2</c:v>
                </c:pt>
                <c:pt idx="1263">
                  <c:v>6.2</c:v>
                </c:pt>
                <c:pt idx="1264">
                  <c:v>6.2</c:v>
                </c:pt>
                <c:pt idx="1265">
                  <c:v>5.5</c:v>
                </c:pt>
                <c:pt idx="1266">
                  <c:v>5.6</c:v>
                </c:pt>
                <c:pt idx="1267">
                  <c:v>6.2</c:v>
                </c:pt>
                <c:pt idx="1268">
                  <c:v>6.1</c:v>
                </c:pt>
                <c:pt idx="1269">
                  <c:v>8.8000000000000007</c:v>
                </c:pt>
                <c:pt idx="1270">
                  <c:v>6</c:v>
                </c:pt>
                <c:pt idx="1271">
                  <c:v>8.9</c:v>
                </c:pt>
                <c:pt idx="1272">
                  <c:v>6.3</c:v>
                </c:pt>
                <c:pt idx="1273">
                  <c:v>6.2</c:v>
                </c:pt>
                <c:pt idx="1274">
                  <c:v>6.1</c:v>
                </c:pt>
                <c:pt idx="1275">
                  <c:v>5.9</c:v>
                </c:pt>
                <c:pt idx="1276">
                  <c:v>5.7</c:v>
                </c:pt>
                <c:pt idx="1277">
                  <c:v>5.8</c:v>
                </c:pt>
                <c:pt idx="1278">
                  <c:v>7.95</c:v>
                </c:pt>
                <c:pt idx="1279">
                  <c:v>5.9</c:v>
                </c:pt>
                <c:pt idx="1280">
                  <c:v>6</c:v>
                </c:pt>
                <c:pt idx="1281">
                  <c:v>6</c:v>
                </c:pt>
                <c:pt idx="1282">
                  <c:v>6.1</c:v>
                </c:pt>
                <c:pt idx="1283">
                  <c:v>6</c:v>
                </c:pt>
                <c:pt idx="1284">
                  <c:v>5.9</c:v>
                </c:pt>
                <c:pt idx="1285">
                  <c:v>6</c:v>
                </c:pt>
                <c:pt idx="1286">
                  <c:v>5.2</c:v>
                </c:pt>
                <c:pt idx="1287">
                  <c:v>5.2</c:v>
                </c:pt>
                <c:pt idx="1288">
                  <c:v>5.8</c:v>
                </c:pt>
                <c:pt idx="1289">
                  <c:v>8.15</c:v>
                </c:pt>
                <c:pt idx="1290">
                  <c:v>5.8</c:v>
                </c:pt>
                <c:pt idx="1291">
                  <c:v>5.8</c:v>
                </c:pt>
                <c:pt idx="1292">
                  <c:v>6.4</c:v>
                </c:pt>
                <c:pt idx="1293">
                  <c:v>6.3</c:v>
                </c:pt>
                <c:pt idx="1294">
                  <c:v>5.2</c:v>
                </c:pt>
                <c:pt idx="1295">
                  <c:v>6.1</c:v>
                </c:pt>
                <c:pt idx="1296">
                  <c:v>7.8</c:v>
                </c:pt>
                <c:pt idx="1297">
                  <c:v>8.0500000000000007</c:v>
                </c:pt>
                <c:pt idx="1298">
                  <c:v>8.0500000000000007</c:v>
                </c:pt>
                <c:pt idx="1299">
                  <c:v>6.6</c:v>
                </c:pt>
                <c:pt idx="1300">
                  <c:v>6.7</c:v>
                </c:pt>
                <c:pt idx="1301">
                  <c:v>6.6</c:v>
                </c:pt>
                <c:pt idx="1302">
                  <c:v>6.8</c:v>
                </c:pt>
                <c:pt idx="1303">
                  <c:v>6.8</c:v>
                </c:pt>
                <c:pt idx="1304">
                  <c:v>8.0500000000000007</c:v>
                </c:pt>
                <c:pt idx="1305">
                  <c:v>6.6</c:v>
                </c:pt>
                <c:pt idx="1306">
                  <c:v>6.7</c:v>
                </c:pt>
                <c:pt idx="1307">
                  <c:v>6.8</c:v>
                </c:pt>
                <c:pt idx="1308">
                  <c:v>6.9</c:v>
                </c:pt>
                <c:pt idx="1309">
                  <c:v>8.15</c:v>
                </c:pt>
                <c:pt idx="1310">
                  <c:v>6.9</c:v>
                </c:pt>
                <c:pt idx="1311">
                  <c:v>6.5</c:v>
                </c:pt>
                <c:pt idx="1312">
                  <c:v>6.3</c:v>
                </c:pt>
                <c:pt idx="1313">
                  <c:v>5.9</c:v>
                </c:pt>
                <c:pt idx="1314">
                  <c:v>5.9</c:v>
                </c:pt>
                <c:pt idx="1315">
                  <c:v>6.0416666666666696</c:v>
                </c:pt>
                <c:pt idx="1316">
                  <c:v>6.3416666666666703</c:v>
                </c:pt>
                <c:pt idx="1317">
                  <c:v>6.2</c:v>
                </c:pt>
                <c:pt idx="1318">
                  <c:v>6.44166666666667</c:v>
                </c:pt>
                <c:pt idx="1319">
                  <c:v>6.44166666666667</c:v>
                </c:pt>
                <c:pt idx="1320">
                  <c:v>6.1</c:v>
                </c:pt>
                <c:pt idx="1321">
                  <c:v>5.5</c:v>
                </c:pt>
                <c:pt idx="1322">
                  <c:v>5</c:v>
                </c:pt>
                <c:pt idx="1323">
                  <c:v>4.9000000000000004</c:v>
                </c:pt>
                <c:pt idx="1324">
                  <c:v>5.4</c:v>
                </c:pt>
                <c:pt idx="1325">
                  <c:v>5.4</c:v>
                </c:pt>
                <c:pt idx="1326">
                  <c:v>4.7</c:v>
                </c:pt>
                <c:pt idx="1327">
                  <c:v>5.4</c:v>
                </c:pt>
                <c:pt idx="1328">
                  <c:v>5.0999999999999996</c:v>
                </c:pt>
                <c:pt idx="1329">
                  <c:v>6.1</c:v>
                </c:pt>
                <c:pt idx="1330">
                  <c:v>5.6</c:v>
                </c:pt>
                <c:pt idx="1331">
                  <c:v>5.6</c:v>
                </c:pt>
                <c:pt idx="1332">
                  <c:v>7.2</c:v>
                </c:pt>
                <c:pt idx="1333">
                  <c:v>7.6</c:v>
                </c:pt>
                <c:pt idx="1334">
                  <c:v>7.5</c:v>
                </c:pt>
                <c:pt idx="1335">
                  <c:v>7.2</c:v>
                </c:pt>
                <c:pt idx="1336">
                  <c:v>7.1</c:v>
                </c:pt>
                <c:pt idx="1337">
                  <c:v>7.2</c:v>
                </c:pt>
                <c:pt idx="1338">
                  <c:v>7.1</c:v>
                </c:pt>
                <c:pt idx="1339">
                  <c:v>6.8</c:v>
                </c:pt>
                <c:pt idx="1340">
                  <c:v>6.8</c:v>
                </c:pt>
                <c:pt idx="1341">
                  <c:v>6.7</c:v>
                </c:pt>
                <c:pt idx="1342">
                  <c:v>6.7</c:v>
                </c:pt>
                <c:pt idx="1343">
                  <c:v>6.8</c:v>
                </c:pt>
                <c:pt idx="1344">
                  <c:v>7.6</c:v>
                </c:pt>
                <c:pt idx="1345">
                  <c:v>7.6</c:v>
                </c:pt>
                <c:pt idx="1346">
                  <c:v>7.5</c:v>
                </c:pt>
                <c:pt idx="1347">
                  <c:v>8.0333333333333297</c:v>
                </c:pt>
                <c:pt idx="1348">
                  <c:v>7.7</c:v>
                </c:pt>
                <c:pt idx="1349">
                  <c:v>7.7</c:v>
                </c:pt>
                <c:pt idx="1350">
                  <c:v>7.2</c:v>
                </c:pt>
                <c:pt idx="1351">
                  <c:v>7.5</c:v>
                </c:pt>
                <c:pt idx="1352">
                  <c:v>7.5</c:v>
                </c:pt>
                <c:pt idx="1353">
                  <c:v>7.4</c:v>
                </c:pt>
                <c:pt idx="1354">
                  <c:v>7.5</c:v>
                </c:pt>
                <c:pt idx="1355">
                  <c:v>7.7</c:v>
                </c:pt>
                <c:pt idx="1356">
                  <c:v>7.4</c:v>
                </c:pt>
                <c:pt idx="1357">
                  <c:v>7.7</c:v>
                </c:pt>
                <c:pt idx="1358">
                  <c:v>7.6</c:v>
                </c:pt>
                <c:pt idx="1359">
                  <c:v>7.6</c:v>
                </c:pt>
                <c:pt idx="1360">
                  <c:v>7.3</c:v>
                </c:pt>
                <c:pt idx="1361">
                  <c:v>8.6999999999999993</c:v>
                </c:pt>
                <c:pt idx="1362">
                  <c:v>6.7</c:v>
                </c:pt>
                <c:pt idx="1363">
                  <c:v>7.1</c:v>
                </c:pt>
                <c:pt idx="1364">
                  <c:v>6.9</c:v>
                </c:pt>
                <c:pt idx="1365">
                  <c:v>6.8</c:v>
                </c:pt>
                <c:pt idx="1366">
                  <c:v>6.8</c:v>
                </c:pt>
                <c:pt idx="1367">
                  <c:v>6.7</c:v>
                </c:pt>
                <c:pt idx="1368">
                  <c:v>6.7</c:v>
                </c:pt>
                <c:pt idx="1369">
                  <c:v>6.8</c:v>
                </c:pt>
                <c:pt idx="1370">
                  <c:v>7</c:v>
                </c:pt>
                <c:pt idx="1371">
                  <c:v>6.6</c:v>
                </c:pt>
                <c:pt idx="1372">
                  <c:v>6.8</c:v>
                </c:pt>
                <c:pt idx="1373">
                  <c:v>7</c:v>
                </c:pt>
                <c:pt idx="1374">
                  <c:v>6.6</c:v>
                </c:pt>
                <c:pt idx="1375">
                  <c:v>7.6</c:v>
                </c:pt>
                <c:pt idx="1376">
                  <c:v>6.1</c:v>
                </c:pt>
                <c:pt idx="1377">
                  <c:v>6.2</c:v>
                </c:pt>
                <c:pt idx="1378">
                  <c:v>6.8</c:v>
                </c:pt>
                <c:pt idx="1379">
                  <c:v>6.8</c:v>
                </c:pt>
                <c:pt idx="1380">
                  <c:v>7</c:v>
                </c:pt>
                <c:pt idx="1381">
                  <c:v>6.9</c:v>
                </c:pt>
                <c:pt idx="1382">
                  <c:v>7</c:v>
                </c:pt>
                <c:pt idx="1383">
                  <c:v>5.9</c:v>
                </c:pt>
                <c:pt idx="1384">
                  <c:v>6.2222222222222197</c:v>
                </c:pt>
                <c:pt idx="1385">
                  <c:v>5.9</c:v>
                </c:pt>
                <c:pt idx="1386">
                  <c:v>8</c:v>
                </c:pt>
                <c:pt idx="1387">
                  <c:v>5.9</c:v>
                </c:pt>
                <c:pt idx="1388">
                  <c:v>5.9</c:v>
                </c:pt>
                <c:pt idx="1389">
                  <c:v>6.9</c:v>
                </c:pt>
                <c:pt idx="1390">
                  <c:v>6.2</c:v>
                </c:pt>
                <c:pt idx="1391">
                  <c:v>6.1666666666666696</c:v>
                </c:pt>
                <c:pt idx="1392">
                  <c:v>6.85</c:v>
                </c:pt>
                <c:pt idx="1393">
                  <c:v>7.05</c:v>
                </c:pt>
                <c:pt idx="1394">
                  <c:v>6.2</c:v>
                </c:pt>
                <c:pt idx="1395">
                  <c:v>6.2</c:v>
                </c:pt>
                <c:pt idx="1396">
                  <c:v>6.2</c:v>
                </c:pt>
                <c:pt idx="1397">
                  <c:v>6.9</c:v>
                </c:pt>
                <c:pt idx="1398">
                  <c:v>6.1</c:v>
                </c:pt>
                <c:pt idx="1399">
                  <c:v>5.8</c:v>
                </c:pt>
                <c:pt idx="1400">
                  <c:v>7.3</c:v>
                </c:pt>
                <c:pt idx="1401">
                  <c:v>5.93333333333333</c:v>
                </c:pt>
                <c:pt idx="1402">
                  <c:v>5.5333333333333297</c:v>
                </c:pt>
                <c:pt idx="1403">
                  <c:v>5.8333333333333304</c:v>
                </c:pt>
                <c:pt idx="1404">
                  <c:v>5.8</c:v>
                </c:pt>
                <c:pt idx="1405">
                  <c:v>5.8</c:v>
                </c:pt>
                <c:pt idx="1406">
                  <c:v>7.2</c:v>
                </c:pt>
                <c:pt idx="1407">
                  <c:v>7</c:v>
                </c:pt>
                <c:pt idx="1408">
                  <c:v>7.1</c:v>
                </c:pt>
                <c:pt idx="1409">
                  <c:v>5.6333333333333302</c:v>
                </c:pt>
                <c:pt idx="1410">
                  <c:v>5.4</c:v>
                </c:pt>
                <c:pt idx="1411">
                  <c:v>7.3</c:v>
                </c:pt>
                <c:pt idx="1412">
                  <c:v>5.7</c:v>
                </c:pt>
                <c:pt idx="1413">
                  <c:v>6.8</c:v>
                </c:pt>
                <c:pt idx="1414">
                  <c:v>7</c:v>
                </c:pt>
                <c:pt idx="1415">
                  <c:v>7</c:v>
                </c:pt>
                <c:pt idx="1416">
                  <c:v>5.5</c:v>
                </c:pt>
                <c:pt idx="1417">
                  <c:v>5.8</c:v>
                </c:pt>
                <c:pt idx="1418">
                  <c:v>6.1</c:v>
                </c:pt>
                <c:pt idx="1419">
                  <c:v>6.2</c:v>
                </c:pt>
                <c:pt idx="1420">
                  <c:v>5.5</c:v>
                </c:pt>
                <c:pt idx="1421">
                  <c:v>5.5</c:v>
                </c:pt>
                <c:pt idx="1422">
                  <c:v>5.8</c:v>
                </c:pt>
                <c:pt idx="1423">
                  <c:v>5.0999999999999996</c:v>
                </c:pt>
                <c:pt idx="1424">
                  <c:v>5.3</c:v>
                </c:pt>
                <c:pt idx="1425">
                  <c:v>4</c:v>
                </c:pt>
                <c:pt idx="1426">
                  <c:v>4.7</c:v>
                </c:pt>
                <c:pt idx="1427">
                  <c:v>5.4</c:v>
                </c:pt>
                <c:pt idx="1428">
                  <c:v>5</c:v>
                </c:pt>
                <c:pt idx="1429">
                  <c:v>5.4</c:v>
                </c:pt>
                <c:pt idx="1430">
                  <c:v>5.5</c:v>
                </c:pt>
                <c:pt idx="1431">
                  <c:v>3.6</c:v>
                </c:pt>
                <c:pt idx="1432">
                  <c:v>3.6</c:v>
                </c:pt>
                <c:pt idx="1433">
                  <c:v>4.7</c:v>
                </c:pt>
                <c:pt idx="1434">
                  <c:v>4.3</c:v>
                </c:pt>
                <c:pt idx="1435">
                  <c:v>5.6</c:v>
                </c:pt>
                <c:pt idx="1436">
                  <c:v>4.9000000000000004</c:v>
                </c:pt>
                <c:pt idx="1437">
                  <c:v>5</c:v>
                </c:pt>
                <c:pt idx="1438">
                  <c:v>4.7</c:v>
                </c:pt>
                <c:pt idx="1439">
                  <c:v>5.5</c:v>
                </c:pt>
                <c:pt idx="1440">
                  <c:v>5.3</c:v>
                </c:pt>
                <c:pt idx="1441">
                  <c:v>5.0999999999999996</c:v>
                </c:pt>
                <c:pt idx="1442">
                  <c:v>5</c:v>
                </c:pt>
                <c:pt idx="1443">
                  <c:v>5</c:v>
                </c:pt>
                <c:pt idx="1444">
                  <c:v>5</c:v>
                </c:pt>
                <c:pt idx="1445">
                  <c:v>5.2666666666666702</c:v>
                </c:pt>
                <c:pt idx="1446">
                  <c:v>5.1666666666666696</c:v>
                </c:pt>
                <c:pt idx="1447">
                  <c:v>4.7666666666666702</c:v>
                </c:pt>
                <c:pt idx="1448">
                  <c:v>5.6</c:v>
                </c:pt>
                <c:pt idx="1449">
                  <c:v>5.9</c:v>
                </c:pt>
                <c:pt idx="1450">
                  <c:v>5.2</c:v>
                </c:pt>
                <c:pt idx="1451">
                  <c:v>4.3666666666666698</c:v>
                </c:pt>
                <c:pt idx="1452">
                  <c:v>4.8666666666666698</c:v>
                </c:pt>
                <c:pt idx="1453">
                  <c:v>4.6666666666666696</c:v>
                </c:pt>
                <c:pt idx="1454">
                  <c:v>6.1</c:v>
                </c:pt>
                <c:pt idx="1455">
                  <c:v>6.3</c:v>
                </c:pt>
                <c:pt idx="1456">
                  <c:v>6.4</c:v>
                </c:pt>
                <c:pt idx="1457">
                  <c:v>6.2</c:v>
                </c:pt>
                <c:pt idx="1458">
                  <c:v>6.3</c:v>
                </c:pt>
                <c:pt idx="1459">
                  <c:v>6.4</c:v>
                </c:pt>
                <c:pt idx="1460">
                  <c:v>6.3</c:v>
                </c:pt>
                <c:pt idx="1461">
                  <c:v>4.9666666666666703</c:v>
                </c:pt>
                <c:pt idx="1462">
                  <c:v>6</c:v>
                </c:pt>
                <c:pt idx="1463">
                  <c:v>5.7</c:v>
                </c:pt>
                <c:pt idx="1464">
                  <c:v>5.6</c:v>
                </c:pt>
                <c:pt idx="1465">
                  <c:v>5.6</c:v>
                </c:pt>
                <c:pt idx="1466">
                  <c:v>4.3</c:v>
                </c:pt>
                <c:pt idx="1467">
                  <c:v>6.7</c:v>
                </c:pt>
                <c:pt idx="1468">
                  <c:v>6.7</c:v>
                </c:pt>
                <c:pt idx="1469">
                  <c:v>4.0999999999999996</c:v>
                </c:pt>
                <c:pt idx="1470">
                  <c:v>4</c:v>
                </c:pt>
                <c:pt idx="1471">
                  <c:v>3.8</c:v>
                </c:pt>
                <c:pt idx="1472">
                  <c:v>4.0999999999999996</c:v>
                </c:pt>
                <c:pt idx="1473">
                  <c:v>4.7666666666666702</c:v>
                </c:pt>
                <c:pt idx="1474">
                  <c:v>6.5</c:v>
                </c:pt>
                <c:pt idx="1475">
                  <c:v>6.4</c:v>
                </c:pt>
                <c:pt idx="1476">
                  <c:v>6.3</c:v>
                </c:pt>
                <c:pt idx="1477">
                  <c:v>6.2</c:v>
                </c:pt>
                <c:pt idx="1478">
                  <c:v>6.1</c:v>
                </c:pt>
                <c:pt idx="1479">
                  <c:v>6.6</c:v>
                </c:pt>
                <c:pt idx="1480">
                  <c:v>6.6</c:v>
                </c:pt>
                <c:pt idx="1481">
                  <c:v>6.6</c:v>
                </c:pt>
                <c:pt idx="1482">
                  <c:v>6.5</c:v>
                </c:pt>
                <c:pt idx="1483">
                  <c:v>6.9</c:v>
                </c:pt>
                <c:pt idx="1484">
                  <c:v>6.5</c:v>
                </c:pt>
                <c:pt idx="1485">
                  <c:v>6.5</c:v>
                </c:pt>
                <c:pt idx="1486">
                  <c:v>6.5</c:v>
                </c:pt>
                <c:pt idx="1487">
                  <c:v>5.7</c:v>
                </c:pt>
                <c:pt idx="1488">
                  <c:v>4.9000000000000004</c:v>
                </c:pt>
                <c:pt idx="1489">
                  <c:v>6.1</c:v>
                </c:pt>
                <c:pt idx="1490">
                  <c:v>6.6</c:v>
                </c:pt>
                <c:pt idx="1491">
                  <c:v>5.8</c:v>
                </c:pt>
                <c:pt idx="1492">
                  <c:v>5.6</c:v>
                </c:pt>
                <c:pt idx="1493">
                  <c:v>3.5</c:v>
                </c:pt>
                <c:pt idx="1494">
                  <c:v>3.9</c:v>
                </c:pt>
                <c:pt idx="1495">
                  <c:v>7.9</c:v>
                </c:pt>
                <c:pt idx="1496">
                  <c:v>4.8</c:v>
                </c:pt>
                <c:pt idx="1497">
                  <c:v>4.5999999999999996</c:v>
                </c:pt>
                <c:pt idx="1498">
                  <c:v>5</c:v>
                </c:pt>
                <c:pt idx="1499">
                  <c:v>6.5</c:v>
                </c:pt>
                <c:pt idx="1500">
                  <c:v>5</c:v>
                </c:pt>
                <c:pt idx="1501">
                  <c:v>6.4</c:v>
                </c:pt>
                <c:pt idx="1502">
                  <c:v>6.2</c:v>
                </c:pt>
                <c:pt idx="1503">
                  <c:v>5.4</c:v>
                </c:pt>
                <c:pt idx="1504">
                  <c:v>5.5</c:v>
                </c:pt>
                <c:pt idx="1505">
                  <c:v>5.6</c:v>
                </c:pt>
                <c:pt idx="1506">
                  <c:v>6.5</c:v>
                </c:pt>
                <c:pt idx="1507">
                  <c:v>6.9</c:v>
                </c:pt>
                <c:pt idx="1508">
                  <c:v>6.9749999999999996</c:v>
                </c:pt>
                <c:pt idx="1509">
                  <c:v>6.1</c:v>
                </c:pt>
                <c:pt idx="1510">
                  <c:v>6.7</c:v>
                </c:pt>
                <c:pt idx="1511">
                  <c:v>6</c:v>
                </c:pt>
                <c:pt idx="1512">
                  <c:v>7.7</c:v>
                </c:pt>
                <c:pt idx="1513">
                  <c:v>7.7</c:v>
                </c:pt>
                <c:pt idx="1514">
                  <c:v>7</c:v>
                </c:pt>
                <c:pt idx="1515">
                  <c:v>7.1</c:v>
                </c:pt>
                <c:pt idx="1516">
                  <c:v>5.9</c:v>
                </c:pt>
                <c:pt idx="1517">
                  <c:v>7.8</c:v>
                </c:pt>
                <c:pt idx="1518">
                  <c:v>5.0999999999999996</c:v>
                </c:pt>
                <c:pt idx="1519">
                  <c:v>7.05</c:v>
                </c:pt>
                <c:pt idx="1520">
                  <c:v>6</c:v>
                </c:pt>
                <c:pt idx="1521">
                  <c:v>6</c:v>
                </c:pt>
                <c:pt idx="1522">
                  <c:v>5.9</c:v>
                </c:pt>
                <c:pt idx="1523">
                  <c:v>6.9249999999999998</c:v>
                </c:pt>
                <c:pt idx="1524">
                  <c:v>6.9249999999999998</c:v>
                </c:pt>
                <c:pt idx="1525">
                  <c:v>7.05</c:v>
                </c:pt>
                <c:pt idx="1526">
                  <c:v>8.5</c:v>
                </c:pt>
                <c:pt idx="1527">
                  <c:v>6.75</c:v>
                </c:pt>
                <c:pt idx="1528">
                  <c:v>6.75</c:v>
                </c:pt>
                <c:pt idx="1529">
                  <c:v>8.5</c:v>
                </c:pt>
                <c:pt idx="1530">
                  <c:v>6.9</c:v>
                </c:pt>
                <c:pt idx="1531">
                  <c:v>6.4</c:v>
                </c:pt>
                <c:pt idx="1532">
                  <c:v>6.4</c:v>
                </c:pt>
                <c:pt idx="1533">
                  <c:v>7</c:v>
                </c:pt>
                <c:pt idx="1534">
                  <c:v>6.5</c:v>
                </c:pt>
                <c:pt idx="1535">
                  <c:v>6.5</c:v>
                </c:pt>
                <c:pt idx="1536">
                  <c:v>7.9</c:v>
                </c:pt>
                <c:pt idx="1537">
                  <c:v>7.1</c:v>
                </c:pt>
                <c:pt idx="1538">
                  <c:v>6.7</c:v>
                </c:pt>
                <c:pt idx="1539">
                  <c:v>6.6</c:v>
                </c:pt>
                <c:pt idx="1540">
                  <c:v>6.3</c:v>
                </c:pt>
                <c:pt idx="1541">
                  <c:v>6.4</c:v>
                </c:pt>
                <c:pt idx="1542">
                  <c:v>8.1</c:v>
                </c:pt>
                <c:pt idx="1543">
                  <c:v>6.8250000000000002</c:v>
                </c:pt>
                <c:pt idx="1544">
                  <c:v>8.4</c:v>
                </c:pt>
                <c:pt idx="1545">
                  <c:v>8.4</c:v>
                </c:pt>
                <c:pt idx="1546">
                  <c:v>6.6</c:v>
                </c:pt>
                <c:pt idx="1547">
                  <c:v>5.2</c:v>
                </c:pt>
                <c:pt idx="1548">
                  <c:v>5.7</c:v>
                </c:pt>
                <c:pt idx="1549">
                  <c:v>5.7</c:v>
                </c:pt>
                <c:pt idx="1550">
                  <c:v>6.6</c:v>
                </c:pt>
                <c:pt idx="1551">
                  <c:v>5.9</c:v>
                </c:pt>
                <c:pt idx="1552">
                  <c:v>5.9</c:v>
                </c:pt>
                <c:pt idx="1553">
                  <c:v>5.7</c:v>
                </c:pt>
                <c:pt idx="1554">
                  <c:v>6.1</c:v>
                </c:pt>
                <c:pt idx="1555">
                  <c:v>6</c:v>
                </c:pt>
                <c:pt idx="1556">
                  <c:v>6</c:v>
                </c:pt>
                <c:pt idx="1557">
                  <c:v>6.3</c:v>
                </c:pt>
                <c:pt idx="1558">
                  <c:v>6.5</c:v>
                </c:pt>
                <c:pt idx="1559">
                  <c:v>5.7</c:v>
                </c:pt>
                <c:pt idx="1560">
                  <c:v>6.4</c:v>
                </c:pt>
                <c:pt idx="1561">
                  <c:v>8</c:v>
                </c:pt>
                <c:pt idx="1562">
                  <c:v>7.6</c:v>
                </c:pt>
                <c:pt idx="1563">
                  <c:v>7.7</c:v>
                </c:pt>
                <c:pt idx="1564">
                  <c:v>7.8</c:v>
                </c:pt>
                <c:pt idx="1565">
                  <c:v>8.6999999999999993</c:v>
                </c:pt>
                <c:pt idx="1566">
                  <c:v>8.6999999999999993</c:v>
                </c:pt>
                <c:pt idx="1567">
                  <c:v>7.8</c:v>
                </c:pt>
                <c:pt idx="1568">
                  <c:v>7.9</c:v>
                </c:pt>
                <c:pt idx="1569">
                  <c:v>7.1</c:v>
                </c:pt>
                <c:pt idx="1570">
                  <c:v>6.8</c:v>
                </c:pt>
                <c:pt idx="1571">
                  <c:v>6.8</c:v>
                </c:pt>
                <c:pt idx="1572">
                  <c:v>6.8</c:v>
                </c:pt>
                <c:pt idx="1573">
                  <c:v>6</c:v>
                </c:pt>
                <c:pt idx="1574">
                  <c:v>7.6</c:v>
                </c:pt>
                <c:pt idx="1575">
                  <c:v>8.4</c:v>
                </c:pt>
                <c:pt idx="1576">
                  <c:v>6.8</c:v>
                </c:pt>
                <c:pt idx="1577">
                  <c:v>6.6</c:v>
                </c:pt>
                <c:pt idx="1578">
                  <c:v>7.6</c:v>
                </c:pt>
                <c:pt idx="1579">
                  <c:v>7.7</c:v>
                </c:pt>
                <c:pt idx="1580">
                  <c:v>7.6</c:v>
                </c:pt>
                <c:pt idx="1581">
                  <c:v>7.6</c:v>
                </c:pt>
                <c:pt idx="1582">
                  <c:v>7.8</c:v>
                </c:pt>
                <c:pt idx="1583">
                  <c:v>7.5</c:v>
                </c:pt>
                <c:pt idx="1584">
                  <c:v>7.7</c:v>
                </c:pt>
                <c:pt idx="1585">
                  <c:v>7.5</c:v>
                </c:pt>
                <c:pt idx="1586">
                  <c:v>7.7</c:v>
                </c:pt>
                <c:pt idx="1587">
                  <c:v>5.9</c:v>
                </c:pt>
                <c:pt idx="1588">
                  <c:v>8.1</c:v>
                </c:pt>
                <c:pt idx="1589">
                  <c:v>7.7</c:v>
                </c:pt>
                <c:pt idx="1590">
                  <c:v>7.7</c:v>
                </c:pt>
                <c:pt idx="1591">
                  <c:v>7.9</c:v>
                </c:pt>
                <c:pt idx="1592">
                  <c:v>6</c:v>
                </c:pt>
                <c:pt idx="1593">
                  <c:v>6.2</c:v>
                </c:pt>
                <c:pt idx="1594">
                  <c:v>6.4</c:v>
                </c:pt>
                <c:pt idx="1595">
                  <c:v>6.5</c:v>
                </c:pt>
                <c:pt idx="1596">
                  <c:v>9.1999999999999993</c:v>
                </c:pt>
                <c:pt idx="1597">
                  <c:v>7</c:v>
                </c:pt>
                <c:pt idx="1598">
                  <c:v>7.3</c:v>
                </c:pt>
                <c:pt idx="1599">
                  <c:v>8.6</c:v>
                </c:pt>
                <c:pt idx="1600">
                  <c:v>8.6999999999999993</c:v>
                </c:pt>
                <c:pt idx="1601">
                  <c:v>7</c:v>
                </c:pt>
                <c:pt idx="1602">
                  <c:v>6</c:v>
                </c:pt>
                <c:pt idx="1603">
                  <c:v>7.4</c:v>
                </c:pt>
                <c:pt idx="1604">
                  <c:v>8.1</c:v>
                </c:pt>
                <c:pt idx="1605">
                  <c:v>7.1</c:v>
                </c:pt>
                <c:pt idx="1606">
                  <c:v>7.2</c:v>
                </c:pt>
                <c:pt idx="1607">
                  <c:v>6.3</c:v>
                </c:pt>
                <c:pt idx="1608">
                  <c:v>4.8</c:v>
                </c:pt>
                <c:pt idx="1609">
                  <c:v>7.7</c:v>
                </c:pt>
                <c:pt idx="1610">
                  <c:v>6.8</c:v>
                </c:pt>
                <c:pt idx="1611">
                  <c:v>5.7</c:v>
                </c:pt>
                <c:pt idx="1612">
                  <c:v>6.1</c:v>
                </c:pt>
                <c:pt idx="1613">
                  <c:v>7</c:v>
                </c:pt>
                <c:pt idx="1614">
                  <c:v>7.3</c:v>
                </c:pt>
                <c:pt idx="1615">
                  <c:v>7.5</c:v>
                </c:pt>
                <c:pt idx="1616">
                  <c:v>7.1</c:v>
                </c:pt>
                <c:pt idx="1617">
                  <c:v>7</c:v>
                </c:pt>
                <c:pt idx="1618">
                  <c:v>7.2</c:v>
                </c:pt>
                <c:pt idx="1619">
                  <c:v>8.8000000000000007</c:v>
                </c:pt>
                <c:pt idx="1620">
                  <c:v>8.6</c:v>
                </c:pt>
                <c:pt idx="1621">
                  <c:v>7.5</c:v>
                </c:pt>
                <c:pt idx="1622">
                  <c:v>7.9</c:v>
                </c:pt>
                <c:pt idx="1623">
                  <c:v>8.52</c:v>
                </c:pt>
                <c:pt idx="1624">
                  <c:v>7.8</c:v>
                </c:pt>
                <c:pt idx="1625">
                  <c:v>7.5</c:v>
                </c:pt>
                <c:pt idx="1626">
                  <c:v>8.32</c:v>
                </c:pt>
                <c:pt idx="1627">
                  <c:v>8.42</c:v>
                </c:pt>
                <c:pt idx="1628">
                  <c:v>7.5</c:v>
                </c:pt>
                <c:pt idx="1629">
                  <c:v>6.4</c:v>
                </c:pt>
                <c:pt idx="1630">
                  <c:v>8</c:v>
                </c:pt>
                <c:pt idx="1631">
                  <c:v>7.7</c:v>
                </c:pt>
                <c:pt idx="1632">
                  <c:v>6.7</c:v>
                </c:pt>
                <c:pt idx="1633">
                  <c:v>8.1999999999999993</c:v>
                </c:pt>
                <c:pt idx="1634">
                  <c:v>6.3</c:v>
                </c:pt>
                <c:pt idx="1635">
                  <c:v>7.4</c:v>
                </c:pt>
                <c:pt idx="1636">
                  <c:v>8.6999999999999993</c:v>
                </c:pt>
                <c:pt idx="1637">
                  <c:v>7</c:v>
                </c:pt>
                <c:pt idx="1638">
                  <c:v>8.1999999999999993</c:v>
                </c:pt>
                <c:pt idx="1639">
                  <c:v>8.3000000000000007</c:v>
                </c:pt>
                <c:pt idx="1640">
                  <c:v>6.8</c:v>
                </c:pt>
                <c:pt idx="1641">
                  <c:v>7.8</c:v>
                </c:pt>
                <c:pt idx="1642">
                  <c:v>7</c:v>
                </c:pt>
                <c:pt idx="1643">
                  <c:v>7.2</c:v>
                </c:pt>
                <c:pt idx="1644">
                  <c:v>7.3</c:v>
                </c:pt>
                <c:pt idx="1645">
                  <c:v>7.2</c:v>
                </c:pt>
                <c:pt idx="1646">
                  <c:v>7.2</c:v>
                </c:pt>
                <c:pt idx="1647">
                  <c:v>7.3</c:v>
                </c:pt>
                <c:pt idx="1648">
                  <c:v>7.3</c:v>
                </c:pt>
                <c:pt idx="1649">
                  <c:v>7.2</c:v>
                </c:pt>
                <c:pt idx="1650">
                  <c:v>7.4</c:v>
                </c:pt>
                <c:pt idx="1651">
                  <c:v>6.9</c:v>
                </c:pt>
                <c:pt idx="1652">
                  <c:v>6.6</c:v>
                </c:pt>
                <c:pt idx="1653">
                  <c:v>7.4</c:v>
                </c:pt>
                <c:pt idx="1654">
                  <c:v>7.8</c:v>
                </c:pt>
                <c:pt idx="1655">
                  <c:v>7.7</c:v>
                </c:pt>
                <c:pt idx="1656">
                  <c:v>7.5</c:v>
                </c:pt>
                <c:pt idx="1657">
                  <c:v>7.7</c:v>
                </c:pt>
                <c:pt idx="1658">
                  <c:v>7.6</c:v>
                </c:pt>
                <c:pt idx="1659">
                  <c:v>7</c:v>
                </c:pt>
                <c:pt idx="1660">
                  <c:v>7.6</c:v>
                </c:pt>
                <c:pt idx="1661">
                  <c:v>7.4</c:v>
                </c:pt>
                <c:pt idx="1662">
                  <c:v>7.8</c:v>
                </c:pt>
                <c:pt idx="1663">
                  <c:v>6.9</c:v>
                </c:pt>
                <c:pt idx="1664">
                  <c:v>7.1</c:v>
                </c:pt>
                <c:pt idx="1665">
                  <c:v>7.1</c:v>
                </c:pt>
                <c:pt idx="1666">
                  <c:v>7.1</c:v>
                </c:pt>
                <c:pt idx="1667">
                  <c:v>8</c:v>
                </c:pt>
                <c:pt idx="1668">
                  <c:v>6.9</c:v>
                </c:pt>
                <c:pt idx="1669">
                  <c:v>6.7</c:v>
                </c:pt>
                <c:pt idx="1670">
                  <c:v>6.1</c:v>
                </c:pt>
                <c:pt idx="1671">
                  <c:v>6.9</c:v>
                </c:pt>
                <c:pt idx="1672">
                  <c:v>9.1</c:v>
                </c:pt>
                <c:pt idx="1673">
                  <c:v>6.9</c:v>
                </c:pt>
                <c:pt idx="1674">
                  <c:v>6.8</c:v>
                </c:pt>
                <c:pt idx="1675">
                  <c:v>6.9</c:v>
                </c:pt>
                <c:pt idx="1676">
                  <c:v>8.6</c:v>
                </c:pt>
                <c:pt idx="1677">
                  <c:v>8.6999999999999993</c:v>
                </c:pt>
                <c:pt idx="1678">
                  <c:v>8.4</c:v>
                </c:pt>
                <c:pt idx="1679">
                  <c:v>6.8</c:v>
                </c:pt>
                <c:pt idx="1680">
                  <c:v>7.2</c:v>
                </c:pt>
                <c:pt idx="1681">
                  <c:v>6.7</c:v>
                </c:pt>
                <c:pt idx="1682">
                  <c:v>6.8</c:v>
                </c:pt>
                <c:pt idx="1683">
                  <c:v>6.8</c:v>
                </c:pt>
                <c:pt idx="1684">
                  <c:v>7</c:v>
                </c:pt>
                <c:pt idx="1685">
                  <c:v>10.1</c:v>
                </c:pt>
                <c:pt idx="1686">
                  <c:v>6.8</c:v>
                </c:pt>
                <c:pt idx="1687">
                  <c:v>7.1</c:v>
                </c:pt>
                <c:pt idx="1688">
                  <c:v>6.1</c:v>
                </c:pt>
                <c:pt idx="1689">
                  <c:v>7.5</c:v>
                </c:pt>
                <c:pt idx="1690">
                  <c:v>5.9</c:v>
                </c:pt>
                <c:pt idx="1691">
                  <c:v>6</c:v>
                </c:pt>
                <c:pt idx="1692">
                  <c:v>6.6</c:v>
                </c:pt>
                <c:pt idx="1693">
                  <c:v>6.3</c:v>
                </c:pt>
                <c:pt idx="1694">
                  <c:v>7.4</c:v>
                </c:pt>
                <c:pt idx="1695">
                  <c:v>8.4</c:v>
                </c:pt>
                <c:pt idx="1696">
                  <c:v>7.6</c:v>
                </c:pt>
                <c:pt idx="1697">
                  <c:v>6.9</c:v>
                </c:pt>
                <c:pt idx="1698">
                  <c:v>7.7</c:v>
                </c:pt>
                <c:pt idx="1699">
                  <c:v>8.5</c:v>
                </c:pt>
                <c:pt idx="1700">
                  <c:v>6.2</c:v>
                </c:pt>
                <c:pt idx="1701">
                  <c:v>6.5</c:v>
                </c:pt>
                <c:pt idx="1702">
                  <c:v>7</c:v>
                </c:pt>
                <c:pt idx="1703">
                  <c:v>6.7</c:v>
                </c:pt>
                <c:pt idx="1704">
                  <c:v>7.4</c:v>
                </c:pt>
                <c:pt idx="1705">
                  <c:v>8.65</c:v>
                </c:pt>
                <c:pt idx="1706">
                  <c:v>7.75</c:v>
                </c:pt>
                <c:pt idx="1707">
                  <c:v>7.2</c:v>
                </c:pt>
                <c:pt idx="1708">
                  <c:v>6.8</c:v>
                </c:pt>
                <c:pt idx="1709">
                  <c:v>7.75</c:v>
                </c:pt>
                <c:pt idx="1710">
                  <c:v>6.9</c:v>
                </c:pt>
                <c:pt idx="1711">
                  <c:v>6.7</c:v>
                </c:pt>
                <c:pt idx="1712">
                  <c:v>6.4</c:v>
                </c:pt>
                <c:pt idx="1713">
                  <c:v>8.1</c:v>
                </c:pt>
                <c:pt idx="1714">
                  <c:v>6.25</c:v>
                </c:pt>
                <c:pt idx="1715">
                  <c:v>6.56666666666667</c:v>
                </c:pt>
                <c:pt idx="1716">
                  <c:v>6.1</c:v>
                </c:pt>
                <c:pt idx="1717">
                  <c:v>6.1</c:v>
                </c:pt>
                <c:pt idx="1718">
                  <c:v>7.2</c:v>
                </c:pt>
                <c:pt idx="1719">
                  <c:v>7.2</c:v>
                </c:pt>
                <c:pt idx="1720">
                  <c:v>7.1</c:v>
                </c:pt>
                <c:pt idx="1721">
                  <c:v>7</c:v>
                </c:pt>
                <c:pt idx="1722">
                  <c:v>7.2</c:v>
                </c:pt>
                <c:pt idx="1723">
                  <c:v>7.2</c:v>
                </c:pt>
                <c:pt idx="1724">
                  <c:v>6.9</c:v>
                </c:pt>
                <c:pt idx="1725">
                  <c:v>6.5</c:v>
                </c:pt>
                <c:pt idx="1726">
                  <c:v>7</c:v>
                </c:pt>
                <c:pt idx="1727">
                  <c:v>7.3</c:v>
                </c:pt>
                <c:pt idx="1728">
                  <c:v>7</c:v>
                </c:pt>
                <c:pt idx="1729">
                  <c:v>6.9</c:v>
                </c:pt>
                <c:pt idx="1730">
                  <c:v>6.7</c:v>
                </c:pt>
                <c:pt idx="1731">
                  <c:v>8.1</c:v>
                </c:pt>
                <c:pt idx="1732">
                  <c:v>6.8</c:v>
                </c:pt>
                <c:pt idx="1733">
                  <c:v>7.1</c:v>
                </c:pt>
                <c:pt idx="1734">
                  <c:v>6</c:v>
                </c:pt>
                <c:pt idx="1735">
                  <c:v>6.1</c:v>
                </c:pt>
                <c:pt idx="1736">
                  <c:v>7.65</c:v>
                </c:pt>
                <c:pt idx="1737">
                  <c:v>6</c:v>
                </c:pt>
                <c:pt idx="1738">
                  <c:v>6.8</c:v>
                </c:pt>
                <c:pt idx="1739">
                  <c:v>7.7</c:v>
                </c:pt>
                <c:pt idx="1740">
                  <c:v>6.8</c:v>
                </c:pt>
                <c:pt idx="1741">
                  <c:v>5.8</c:v>
                </c:pt>
                <c:pt idx="1742">
                  <c:v>5.3</c:v>
                </c:pt>
                <c:pt idx="1743">
                  <c:v>5.9</c:v>
                </c:pt>
                <c:pt idx="1744">
                  <c:v>5.8875000000000002</c:v>
                </c:pt>
                <c:pt idx="1745">
                  <c:v>5.8875000000000002</c:v>
                </c:pt>
                <c:pt idx="1746">
                  <c:v>5.8875000000000002</c:v>
                </c:pt>
                <c:pt idx="1747">
                  <c:v>5.8875000000000002</c:v>
                </c:pt>
                <c:pt idx="1748">
                  <c:v>6.1</c:v>
                </c:pt>
                <c:pt idx="1749">
                  <c:v>5.9</c:v>
                </c:pt>
                <c:pt idx="1750">
                  <c:v>7.1</c:v>
                </c:pt>
                <c:pt idx="1751">
                  <c:v>6.2</c:v>
                </c:pt>
                <c:pt idx="1752">
                  <c:v>6.1</c:v>
                </c:pt>
                <c:pt idx="1753">
                  <c:v>6.2</c:v>
                </c:pt>
                <c:pt idx="1754">
                  <c:v>5.9</c:v>
                </c:pt>
                <c:pt idx="1755">
                  <c:v>5.9</c:v>
                </c:pt>
                <c:pt idx="1756">
                  <c:v>5.3</c:v>
                </c:pt>
                <c:pt idx="1757">
                  <c:v>5.84</c:v>
                </c:pt>
                <c:pt idx="1758">
                  <c:v>5.84</c:v>
                </c:pt>
                <c:pt idx="1759">
                  <c:v>6</c:v>
                </c:pt>
                <c:pt idx="1760">
                  <c:v>5.6</c:v>
                </c:pt>
                <c:pt idx="1761">
                  <c:v>5.7</c:v>
                </c:pt>
                <c:pt idx="1762">
                  <c:v>6</c:v>
                </c:pt>
                <c:pt idx="1763">
                  <c:v>6.1</c:v>
                </c:pt>
                <c:pt idx="1764">
                  <c:v>6.1</c:v>
                </c:pt>
                <c:pt idx="1765">
                  <c:v>6</c:v>
                </c:pt>
                <c:pt idx="1766">
                  <c:v>6.8</c:v>
                </c:pt>
                <c:pt idx="1767">
                  <c:v>7.4</c:v>
                </c:pt>
                <c:pt idx="1768">
                  <c:v>7.3</c:v>
                </c:pt>
                <c:pt idx="1769">
                  <c:v>7.1</c:v>
                </c:pt>
                <c:pt idx="1770">
                  <c:v>7.2166666666666703</c:v>
                </c:pt>
                <c:pt idx="1771">
                  <c:v>7.1166666666666698</c:v>
                </c:pt>
                <c:pt idx="1772">
                  <c:v>6</c:v>
                </c:pt>
                <c:pt idx="1773">
                  <c:v>7.0166666666666702</c:v>
                </c:pt>
                <c:pt idx="1774">
                  <c:v>7.0166666666666702</c:v>
                </c:pt>
                <c:pt idx="1775">
                  <c:v>6.8</c:v>
                </c:pt>
                <c:pt idx="1776">
                  <c:v>6.9</c:v>
                </c:pt>
                <c:pt idx="1777">
                  <c:v>7.1</c:v>
                </c:pt>
                <c:pt idx="1778">
                  <c:v>7.7</c:v>
                </c:pt>
                <c:pt idx="1779">
                  <c:v>6.9</c:v>
                </c:pt>
                <c:pt idx="1780">
                  <c:v>6.5</c:v>
                </c:pt>
                <c:pt idx="1781">
                  <c:v>5.7750000000000004</c:v>
                </c:pt>
                <c:pt idx="1782">
                  <c:v>6.4166666666666696</c:v>
                </c:pt>
                <c:pt idx="1783">
                  <c:v>7.2</c:v>
                </c:pt>
                <c:pt idx="1784">
                  <c:v>5.6749999999999998</c:v>
                </c:pt>
                <c:pt idx="1785">
                  <c:v>5.875</c:v>
                </c:pt>
                <c:pt idx="1786">
                  <c:v>5.9749999999999996</c:v>
                </c:pt>
                <c:pt idx="1787">
                  <c:v>6.8</c:v>
                </c:pt>
                <c:pt idx="1788">
                  <c:v>6.5</c:v>
                </c:pt>
                <c:pt idx="1789">
                  <c:v>5.7</c:v>
                </c:pt>
                <c:pt idx="1790">
                  <c:v>6.8</c:v>
                </c:pt>
                <c:pt idx="1791">
                  <c:v>7.9</c:v>
                </c:pt>
                <c:pt idx="1792">
                  <c:v>6.9</c:v>
                </c:pt>
                <c:pt idx="1793">
                  <c:v>6.8</c:v>
                </c:pt>
                <c:pt idx="1794">
                  <c:v>7.7</c:v>
                </c:pt>
                <c:pt idx="1795">
                  <c:v>7.9</c:v>
                </c:pt>
                <c:pt idx="1796">
                  <c:v>6.9</c:v>
                </c:pt>
                <c:pt idx="1797">
                  <c:v>7.5</c:v>
                </c:pt>
                <c:pt idx="1798">
                  <c:v>7.2</c:v>
                </c:pt>
                <c:pt idx="1799">
                  <c:v>7.6</c:v>
                </c:pt>
                <c:pt idx="1800">
                  <c:v>6.7</c:v>
                </c:pt>
                <c:pt idx="1801">
                  <c:v>7.5</c:v>
                </c:pt>
                <c:pt idx="1802">
                  <c:v>6.9</c:v>
                </c:pt>
                <c:pt idx="1803">
                  <c:v>6.7</c:v>
                </c:pt>
                <c:pt idx="1804">
                  <c:v>6.5</c:v>
                </c:pt>
                <c:pt idx="1805">
                  <c:v>6.7</c:v>
                </c:pt>
                <c:pt idx="1806">
                  <c:v>8</c:v>
                </c:pt>
                <c:pt idx="1807">
                  <c:v>6.6</c:v>
                </c:pt>
                <c:pt idx="1808">
                  <c:v>6.8</c:v>
                </c:pt>
                <c:pt idx="1809">
                  <c:v>6.5</c:v>
                </c:pt>
                <c:pt idx="1810">
                  <c:v>6.6</c:v>
                </c:pt>
                <c:pt idx="1811">
                  <c:v>6.5</c:v>
                </c:pt>
                <c:pt idx="1812">
                  <c:v>6.3</c:v>
                </c:pt>
                <c:pt idx="1813">
                  <c:v>6.3</c:v>
                </c:pt>
                <c:pt idx="1814">
                  <c:v>6.4</c:v>
                </c:pt>
                <c:pt idx="1815">
                  <c:v>6.6</c:v>
                </c:pt>
                <c:pt idx="1816">
                  <c:v>6.6</c:v>
                </c:pt>
                <c:pt idx="1817">
                  <c:v>6.3</c:v>
                </c:pt>
                <c:pt idx="1818">
                  <c:v>8.3000000000000007</c:v>
                </c:pt>
                <c:pt idx="1819">
                  <c:v>8.8000000000000007</c:v>
                </c:pt>
                <c:pt idx="1820">
                  <c:v>7.7</c:v>
                </c:pt>
                <c:pt idx="1821">
                  <c:v>8.8000000000000007</c:v>
                </c:pt>
                <c:pt idx="1822">
                  <c:v>9</c:v>
                </c:pt>
                <c:pt idx="1823">
                  <c:v>6.9</c:v>
                </c:pt>
                <c:pt idx="1824">
                  <c:v>8.4</c:v>
                </c:pt>
                <c:pt idx="1825">
                  <c:v>6.7</c:v>
                </c:pt>
                <c:pt idx="1826">
                  <c:v>8.6999999999999993</c:v>
                </c:pt>
                <c:pt idx="1827">
                  <c:v>8.25</c:v>
                </c:pt>
                <c:pt idx="1828">
                  <c:v>8.3000000000000007</c:v>
                </c:pt>
                <c:pt idx="1829">
                  <c:v>7.4</c:v>
                </c:pt>
                <c:pt idx="1830">
                  <c:v>7.3</c:v>
                </c:pt>
                <c:pt idx="1831">
                  <c:v>7.2</c:v>
                </c:pt>
                <c:pt idx="1832">
                  <c:v>6.3</c:v>
                </c:pt>
                <c:pt idx="1833">
                  <c:v>7.2</c:v>
                </c:pt>
                <c:pt idx="1834">
                  <c:v>7.3</c:v>
                </c:pt>
                <c:pt idx="1835">
                  <c:v>7.4</c:v>
                </c:pt>
                <c:pt idx="1836">
                  <c:v>7.4</c:v>
                </c:pt>
                <c:pt idx="1837">
                  <c:v>7.8</c:v>
                </c:pt>
                <c:pt idx="1838">
                  <c:v>7.9</c:v>
                </c:pt>
                <c:pt idx="1839">
                  <c:v>7.2</c:v>
                </c:pt>
                <c:pt idx="1840">
                  <c:v>7.2</c:v>
                </c:pt>
                <c:pt idx="1841">
                  <c:v>7.1</c:v>
                </c:pt>
                <c:pt idx="1842">
                  <c:v>7.1</c:v>
                </c:pt>
                <c:pt idx="1843">
                  <c:v>8.9</c:v>
                </c:pt>
                <c:pt idx="1844">
                  <c:v>7</c:v>
                </c:pt>
                <c:pt idx="1845">
                  <c:v>7</c:v>
                </c:pt>
                <c:pt idx="1846">
                  <c:v>7.3</c:v>
                </c:pt>
                <c:pt idx="1847">
                  <c:v>7.1</c:v>
                </c:pt>
                <c:pt idx="1848">
                  <c:v>7</c:v>
                </c:pt>
                <c:pt idx="1849">
                  <c:v>7</c:v>
                </c:pt>
                <c:pt idx="1850">
                  <c:v>7.2</c:v>
                </c:pt>
                <c:pt idx="1851">
                  <c:v>7.2</c:v>
                </c:pt>
                <c:pt idx="1852">
                  <c:v>7.3</c:v>
                </c:pt>
                <c:pt idx="1853">
                  <c:v>7</c:v>
                </c:pt>
                <c:pt idx="1854">
                  <c:v>5.4</c:v>
                </c:pt>
                <c:pt idx="1855">
                  <c:v>5.5</c:v>
                </c:pt>
                <c:pt idx="1856">
                  <c:v>4.4000000000000004</c:v>
                </c:pt>
                <c:pt idx="1857">
                  <c:v>6.6</c:v>
                </c:pt>
                <c:pt idx="1858">
                  <c:v>5.7</c:v>
                </c:pt>
                <c:pt idx="1859">
                  <c:v>5</c:v>
                </c:pt>
                <c:pt idx="1860">
                  <c:v>5.2</c:v>
                </c:pt>
                <c:pt idx="1861">
                  <c:v>5.9249999999999998</c:v>
                </c:pt>
                <c:pt idx="1862">
                  <c:v>5.9</c:v>
                </c:pt>
                <c:pt idx="1863">
                  <c:v>5.9249999999999998</c:v>
                </c:pt>
                <c:pt idx="1864">
                  <c:v>5.4</c:v>
                </c:pt>
                <c:pt idx="1865">
                  <c:v>6.1</c:v>
                </c:pt>
                <c:pt idx="1866">
                  <c:v>5.5</c:v>
                </c:pt>
                <c:pt idx="1867">
                  <c:v>5.7</c:v>
                </c:pt>
                <c:pt idx="1868">
                  <c:v>5.8250000000000002</c:v>
                </c:pt>
                <c:pt idx="1869">
                  <c:v>6.7</c:v>
                </c:pt>
                <c:pt idx="1870">
                  <c:v>6</c:v>
                </c:pt>
                <c:pt idx="1871">
                  <c:v>6.1</c:v>
                </c:pt>
                <c:pt idx="1872">
                  <c:v>5.6</c:v>
                </c:pt>
                <c:pt idx="1873">
                  <c:v>5.7</c:v>
                </c:pt>
                <c:pt idx="1874">
                  <c:v>6.3</c:v>
                </c:pt>
                <c:pt idx="1875">
                  <c:v>6.3250000000000002</c:v>
                </c:pt>
                <c:pt idx="1876">
                  <c:v>6.125</c:v>
                </c:pt>
                <c:pt idx="1877">
                  <c:v>6.3</c:v>
                </c:pt>
                <c:pt idx="1878">
                  <c:v>6.1</c:v>
                </c:pt>
                <c:pt idx="1879">
                  <c:v>4.2</c:v>
                </c:pt>
                <c:pt idx="1880">
                  <c:v>6.6749999999999998</c:v>
                </c:pt>
                <c:pt idx="1881">
                  <c:v>7</c:v>
                </c:pt>
                <c:pt idx="1882">
                  <c:v>7.1</c:v>
                </c:pt>
                <c:pt idx="1883">
                  <c:v>7.1</c:v>
                </c:pt>
                <c:pt idx="1884">
                  <c:v>5.9</c:v>
                </c:pt>
                <c:pt idx="1885">
                  <c:v>5.9</c:v>
                </c:pt>
                <c:pt idx="1886">
                  <c:v>7.4</c:v>
                </c:pt>
                <c:pt idx="1887">
                  <c:v>7.3</c:v>
                </c:pt>
                <c:pt idx="1888">
                  <c:v>7.4</c:v>
                </c:pt>
                <c:pt idx="1889">
                  <c:v>7.1</c:v>
                </c:pt>
                <c:pt idx="1890">
                  <c:v>6.2</c:v>
                </c:pt>
                <c:pt idx="1891">
                  <c:v>6.2</c:v>
                </c:pt>
                <c:pt idx="1892">
                  <c:v>6.9</c:v>
                </c:pt>
                <c:pt idx="1893">
                  <c:v>6.9</c:v>
                </c:pt>
                <c:pt idx="1894">
                  <c:v>5.8</c:v>
                </c:pt>
                <c:pt idx="1895">
                  <c:v>6.8</c:v>
                </c:pt>
                <c:pt idx="1896">
                  <c:v>6.5</c:v>
                </c:pt>
                <c:pt idx="1897">
                  <c:v>6.6</c:v>
                </c:pt>
                <c:pt idx="1898">
                  <c:v>6.7</c:v>
                </c:pt>
                <c:pt idx="1899">
                  <c:v>6.8250000000000002</c:v>
                </c:pt>
                <c:pt idx="1900">
                  <c:v>6.3250000000000002</c:v>
                </c:pt>
                <c:pt idx="1901">
                  <c:v>6.125</c:v>
                </c:pt>
                <c:pt idx="1902">
                  <c:v>6.7</c:v>
                </c:pt>
                <c:pt idx="1903">
                  <c:v>6.7</c:v>
                </c:pt>
                <c:pt idx="1904">
                  <c:v>6</c:v>
                </c:pt>
                <c:pt idx="1905">
                  <c:v>6.9</c:v>
                </c:pt>
                <c:pt idx="1906">
                  <c:v>5.7</c:v>
                </c:pt>
                <c:pt idx="1907">
                  <c:v>6.7</c:v>
                </c:pt>
                <c:pt idx="1908">
                  <c:v>5.4</c:v>
                </c:pt>
                <c:pt idx="1909">
                  <c:v>6.1</c:v>
                </c:pt>
                <c:pt idx="1910">
                  <c:v>6.2</c:v>
                </c:pt>
                <c:pt idx="1911">
                  <c:v>6.6</c:v>
                </c:pt>
                <c:pt idx="1912">
                  <c:v>5.4</c:v>
                </c:pt>
                <c:pt idx="1913">
                  <c:v>7.2</c:v>
                </c:pt>
                <c:pt idx="1914">
                  <c:v>5.75</c:v>
                </c:pt>
                <c:pt idx="1915">
                  <c:v>5.5</c:v>
                </c:pt>
                <c:pt idx="1916">
                  <c:v>5.3</c:v>
                </c:pt>
                <c:pt idx="1917">
                  <c:v>5.3666666666666698</c:v>
                </c:pt>
                <c:pt idx="1918">
                  <c:v>5.3666666666666698</c:v>
                </c:pt>
                <c:pt idx="1919">
                  <c:v>5.3666666666666698</c:v>
                </c:pt>
                <c:pt idx="1920">
                  <c:v>4.9000000000000004</c:v>
                </c:pt>
                <c:pt idx="1921">
                  <c:v>5.9</c:v>
                </c:pt>
                <c:pt idx="1922">
                  <c:v>6.3</c:v>
                </c:pt>
                <c:pt idx="1923">
                  <c:v>6</c:v>
                </c:pt>
                <c:pt idx="1924">
                  <c:v>5.8</c:v>
                </c:pt>
                <c:pt idx="1925">
                  <c:v>5.7</c:v>
                </c:pt>
                <c:pt idx="1926">
                  <c:v>5.7</c:v>
                </c:pt>
                <c:pt idx="1927">
                  <c:v>5.6</c:v>
                </c:pt>
                <c:pt idx="1928">
                  <c:v>6</c:v>
                </c:pt>
                <c:pt idx="1929">
                  <c:v>5.6</c:v>
                </c:pt>
                <c:pt idx="1930">
                  <c:v>5.5</c:v>
                </c:pt>
                <c:pt idx="1931">
                  <c:v>5.5</c:v>
                </c:pt>
                <c:pt idx="1932">
                  <c:v>5.5</c:v>
                </c:pt>
                <c:pt idx="1933">
                  <c:v>5.4</c:v>
                </c:pt>
                <c:pt idx="1934">
                  <c:v>5.6</c:v>
                </c:pt>
                <c:pt idx="1935">
                  <c:v>5.9</c:v>
                </c:pt>
                <c:pt idx="1936">
                  <c:v>5</c:v>
                </c:pt>
                <c:pt idx="1937">
                  <c:v>5.3</c:v>
                </c:pt>
                <c:pt idx="1938">
                  <c:v>6.1</c:v>
                </c:pt>
                <c:pt idx="1939">
                  <c:v>5.7923076923076904</c:v>
                </c:pt>
                <c:pt idx="1940">
                  <c:v>5.0923076923076902</c:v>
                </c:pt>
                <c:pt idx="1941">
                  <c:v>6.0923076923076902</c:v>
                </c:pt>
                <c:pt idx="1942">
                  <c:v>6.3</c:v>
                </c:pt>
                <c:pt idx="1943">
                  <c:v>6.3</c:v>
                </c:pt>
                <c:pt idx="1944">
                  <c:v>6.1</c:v>
                </c:pt>
                <c:pt idx="1945">
                  <c:v>6.2</c:v>
                </c:pt>
                <c:pt idx="1946">
                  <c:v>6.5</c:v>
                </c:pt>
                <c:pt idx="1947">
                  <c:v>5.5</c:v>
                </c:pt>
                <c:pt idx="1948">
                  <c:v>5.5</c:v>
                </c:pt>
                <c:pt idx="1949">
                  <c:v>6.4</c:v>
                </c:pt>
                <c:pt idx="1950">
                  <c:v>5.5923076923076902</c:v>
                </c:pt>
                <c:pt idx="1951">
                  <c:v>5.89230769230769</c:v>
                </c:pt>
                <c:pt idx="1952">
                  <c:v>5.6</c:v>
                </c:pt>
                <c:pt idx="1953">
                  <c:v>5.6923076923076898</c:v>
                </c:pt>
                <c:pt idx="1954">
                  <c:v>5.5923076923076902</c:v>
                </c:pt>
                <c:pt idx="1955">
                  <c:v>4.9000000000000004</c:v>
                </c:pt>
                <c:pt idx="1956">
                  <c:v>5.0999999999999996</c:v>
                </c:pt>
                <c:pt idx="1957">
                  <c:v>7.5</c:v>
                </c:pt>
                <c:pt idx="1958">
                  <c:v>5.6923076923076898</c:v>
                </c:pt>
                <c:pt idx="1959">
                  <c:v>4.9923076923076897</c:v>
                </c:pt>
                <c:pt idx="1960">
                  <c:v>5.0923076923076902</c:v>
                </c:pt>
                <c:pt idx="1961">
                  <c:v>5.4923076923076897</c:v>
                </c:pt>
                <c:pt idx="1962">
                  <c:v>4.7</c:v>
                </c:pt>
                <c:pt idx="1963">
                  <c:v>5.2923076923076904</c:v>
                </c:pt>
                <c:pt idx="1964">
                  <c:v>5.3</c:v>
                </c:pt>
                <c:pt idx="1965">
                  <c:v>5.3</c:v>
                </c:pt>
                <c:pt idx="1966">
                  <c:v>6.1</c:v>
                </c:pt>
                <c:pt idx="1967">
                  <c:v>4.9000000000000004</c:v>
                </c:pt>
                <c:pt idx="1968">
                  <c:v>5.4666666666666703</c:v>
                </c:pt>
                <c:pt idx="1969">
                  <c:v>6.1</c:v>
                </c:pt>
                <c:pt idx="1970">
                  <c:v>6.7</c:v>
                </c:pt>
                <c:pt idx="1971">
                  <c:v>6.7</c:v>
                </c:pt>
                <c:pt idx="1972">
                  <c:v>6.06666666666667</c:v>
                </c:pt>
                <c:pt idx="1973">
                  <c:v>5.9</c:v>
                </c:pt>
                <c:pt idx="1974">
                  <c:v>5.6</c:v>
                </c:pt>
                <c:pt idx="1975">
                  <c:v>5.8</c:v>
                </c:pt>
                <c:pt idx="1976">
                  <c:v>5.6666666666666696</c:v>
                </c:pt>
                <c:pt idx="1977">
                  <c:v>5.8666666666666698</c:v>
                </c:pt>
                <c:pt idx="1978">
                  <c:v>5.6</c:v>
                </c:pt>
                <c:pt idx="1979">
                  <c:v>7.2</c:v>
                </c:pt>
                <c:pt idx="1980">
                  <c:v>6.3</c:v>
                </c:pt>
                <c:pt idx="1981">
                  <c:v>5.3</c:v>
                </c:pt>
                <c:pt idx="1982">
                  <c:v>5.4</c:v>
                </c:pt>
                <c:pt idx="1983">
                  <c:v>5.3</c:v>
                </c:pt>
                <c:pt idx="1984">
                  <c:v>5</c:v>
                </c:pt>
                <c:pt idx="1985">
                  <c:v>5.3</c:v>
                </c:pt>
                <c:pt idx="1986">
                  <c:v>6.5</c:v>
                </c:pt>
                <c:pt idx="1987">
                  <c:v>7.3666666666666698</c:v>
                </c:pt>
                <c:pt idx="1988">
                  <c:v>7.2</c:v>
                </c:pt>
                <c:pt idx="1989">
                  <c:v>7.7</c:v>
                </c:pt>
                <c:pt idx="1990">
                  <c:v>7.9</c:v>
                </c:pt>
                <c:pt idx="1991">
                  <c:v>8.8000000000000007</c:v>
                </c:pt>
                <c:pt idx="1992">
                  <c:v>7.55</c:v>
                </c:pt>
                <c:pt idx="1993">
                  <c:v>7.9</c:v>
                </c:pt>
                <c:pt idx="1994">
                  <c:v>7.43333333333333</c:v>
                </c:pt>
                <c:pt idx="1995">
                  <c:v>7.5</c:v>
                </c:pt>
                <c:pt idx="1996">
                  <c:v>7.4</c:v>
                </c:pt>
                <c:pt idx="1997">
                  <c:v>7.3</c:v>
                </c:pt>
                <c:pt idx="1998">
                  <c:v>7.8</c:v>
                </c:pt>
                <c:pt idx="1999">
                  <c:v>7.2</c:v>
                </c:pt>
                <c:pt idx="2000">
                  <c:v>7.3</c:v>
                </c:pt>
                <c:pt idx="2001">
                  <c:v>7.2</c:v>
                </c:pt>
                <c:pt idx="2002">
                  <c:v>7.5</c:v>
                </c:pt>
                <c:pt idx="2003">
                  <c:v>7.7</c:v>
                </c:pt>
                <c:pt idx="2004">
                  <c:v>7.3</c:v>
                </c:pt>
                <c:pt idx="2005">
                  <c:v>7.8</c:v>
                </c:pt>
                <c:pt idx="2006">
                  <c:v>6.4</c:v>
                </c:pt>
                <c:pt idx="2007">
                  <c:v>6.5</c:v>
                </c:pt>
                <c:pt idx="2008">
                  <c:v>7.3</c:v>
                </c:pt>
                <c:pt idx="2009">
                  <c:v>6.3</c:v>
                </c:pt>
                <c:pt idx="2010">
                  <c:v>8.1999999999999993</c:v>
                </c:pt>
                <c:pt idx="2011">
                  <c:v>7.3</c:v>
                </c:pt>
                <c:pt idx="2012">
                  <c:v>6.6</c:v>
                </c:pt>
                <c:pt idx="2013">
                  <c:v>7.2</c:v>
                </c:pt>
                <c:pt idx="2014">
                  <c:v>7.1</c:v>
                </c:pt>
                <c:pt idx="2015">
                  <c:v>7.9</c:v>
                </c:pt>
                <c:pt idx="2016">
                  <c:v>8.3000000000000007</c:v>
                </c:pt>
                <c:pt idx="2017">
                  <c:v>8</c:v>
                </c:pt>
                <c:pt idx="2018">
                  <c:v>7.4</c:v>
                </c:pt>
                <c:pt idx="2019">
                  <c:v>7.2</c:v>
                </c:pt>
                <c:pt idx="2020">
                  <c:v>7.3</c:v>
                </c:pt>
                <c:pt idx="2021">
                  <c:v>6.9</c:v>
                </c:pt>
                <c:pt idx="2022">
                  <c:v>6.1</c:v>
                </c:pt>
                <c:pt idx="2023">
                  <c:v>6.9</c:v>
                </c:pt>
                <c:pt idx="2024">
                  <c:v>6.85</c:v>
                </c:pt>
                <c:pt idx="2025">
                  <c:v>6.95</c:v>
                </c:pt>
                <c:pt idx="2026">
                  <c:v>8.1</c:v>
                </c:pt>
                <c:pt idx="2027">
                  <c:v>7.05</c:v>
                </c:pt>
                <c:pt idx="2028">
                  <c:v>7.05</c:v>
                </c:pt>
                <c:pt idx="2029">
                  <c:v>7.05</c:v>
                </c:pt>
                <c:pt idx="2030">
                  <c:v>7.9</c:v>
                </c:pt>
                <c:pt idx="2031">
                  <c:v>7.05</c:v>
                </c:pt>
                <c:pt idx="2032">
                  <c:v>8</c:v>
                </c:pt>
                <c:pt idx="2033">
                  <c:v>7.9</c:v>
                </c:pt>
                <c:pt idx="2034">
                  <c:v>7.9</c:v>
                </c:pt>
                <c:pt idx="2035">
                  <c:v>8</c:v>
                </c:pt>
                <c:pt idx="2036">
                  <c:v>8.8000000000000007</c:v>
                </c:pt>
                <c:pt idx="2037">
                  <c:v>8.8000000000000007</c:v>
                </c:pt>
                <c:pt idx="2038">
                  <c:v>7</c:v>
                </c:pt>
                <c:pt idx="2039">
                  <c:v>6.1333333333333302</c:v>
                </c:pt>
                <c:pt idx="2040">
                  <c:v>7.05</c:v>
                </c:pt>
                <c:pt idx="2041">
                  <c:v>6.3</c:v>
                </c:pt>
                <c:pt idx="2042">
                  <c:v>7.15</c:v>
                </c:pt>
                <c:pt idx="2043">
                  <c:v>7.15</c:v>
                </c:pt>
                <c:pt idx="2044">
                  <c:v>7.9</c:v>
                </c:pt>
                <c:pt idx="2045">
                  <c:v>6.1</c:v>
                </c:pt>
                <c:pt idx="2046">
                  <c:v>5.5</c:v>
                </c:pt>
                <c:pt idx="2047">
                  <c:v>6.6</c:v>
                </c:pt>
                <c:pt idx="2048">
                  <c:v>6.8</c:v>
                </c:pt>
                <c:pt idx="2049">
                  <c:v>7.9</c:v>
                </c:pt>
                <c:pt idx="2050">
                  <c:v>9.1999999999999993</c:v>
                </c:pt>
                <c:pt idx="2051">
                  <c:v>7.15</c:v>
                </c:pt>
                <c:pt idx="2052">
                  <c:v>7.8666666666666698</c:v>
                </c:pt>
                <c:pt idx="2053">
                  <c:v>7.4222222222222198</c:v>
                </c:pt>
                <c:pt idx="2054">
                  <c:v>7.2222222222222197</c:v>
                </c:pt>
                <c:pt idx="2055">
                  <c:v>7.6</c:v>
                </c:pt>
                <c:pt idx="2056">
                  <c:v>7.3222222222222202</c:v>
                </c:pt>
                <c:pt idx="2057">
                  <c:v>7.4222222222222198</c:v>
                </c:pt>
                <c:pt idx="2058">
                  <c:v>8</c:v>
                </c:pt>
                <c:pt idx="2059">
                  <c:v>8</c:v>
                </c:pt>
                <c:pt idx="2060">
                  <c:v>7.8</c:v>
                </c:pt>
                <c:pt idx="2061">
                  <c:v>7.6</c:v>
                </c:pt>
                <c:pt idx="2062">
                  <c:v>7.9</c:v>
                </c:pt>
                <c:pt idx="2063">
                  <c:v>6.4</c:v>
                </c:pt>
                <c:pt idx="2064">
                  <c:v>8.9499999999999993</c:v>
                </c:pt>
                <c:pt idx="2065">
                  <c:v>8.85</c:v>
                </c:pt>
                <c:pt idx="2066">
                  <c:v>7.7</c:v>
                </c:pt>
                <c:pt idx="2067">
                  <c:v>6.4</c:v>
                </c:pt>
                <c:pt idx="2068">
                  <c:v>7.4222222222222198</c:v>
                </c:pt>
                <c:pt idx="2069">
                  <c:v>5.9</c:v>
                </c:pt>
                <c:pt idx="2070">
                  <c:v>7.8</c:v>
                </c:pt>
                <c:pt idx="2071">
                  <c:v>7.1</c:v>
                </c:pt>
                <c:pt idx="2072">
                  <c:v>6.3</c:v>
                </c:pt>
                <c:pt idx="2073">
                  <c:v>6</c:v>
                </c:pt>
                <c:pt idx="2074">
                  <c:v>7.2</c:v>
                </c:pt>
                <c:pt idx="2075">
                  <c:v>8.6</c:v>
                </c:pt>
                <c:pt idx="2076">
                  <c:v>7.0333333333333297</c:v>
                </c:pt>
                <c:pt idx="2077">
                  <c:v>7.9</c:v>
                </c:pt>
                <c:pt idx="2078">
                  <c:v>6.1</c:v>
                </c:pt>
                <c:pt idx="2079">
                  <c:v>5.8</c:v>
                </c:pt>
                <c:pt idx="2080">
                  <c:v>5.9</c:v>
                </c:pt>
                <c:pt idx="2081">
                  <c:v>7.875</c:v>
                </c:pt>
                <c:pt idx="2082">
                  <c:v>7.7</c:v>
                </c:pt>
                <c:pt idx="2083">
                  <c:v>6.8</c:v>
                </c:pt>
                <c:pt idx="2084">
                  <c:v>8.2200000000000006</c:v>
                </c:pt>
                <c:pt idx="2085">
                  <c:v>8.75</c:v>
                </c:pt>
                <c:pt idx="2086">
                  <c:v>7.7</c:v>
                </c:pt>
                <c:pt idx="2087">
                  <c:v>7</c:v>
                </c:pt>
                <c:pt idx="2088">
                  <c:v>7.4</c:v>
                </c:pt>
                <c:pt idx="2089">
                  <c:v>6.1</c:v>
                </c:pt>
                <c:pt idx="2090">
                  <c:v>7.9749999999999996</c:v>
                </c:pt>
                <c:pt idx="2091">
                  <c:v>7.9</c:v>
                </c:pt>
                <c:pt idx="2092">
                  <c:v>6.8</c:v>
                </c:pt>
                <c:pt idx="2093">
                  <c:v>6.8</c:v>
                </c:pt>
                <c:pt idx="2094">
                  <c:v>8.4866666666666699</c:v>
                </c:pt>
                <c:pt idx="2095">
                  <c:v>6.9</c:v>
                </c:pt>
                <c:pt idx="2096">
                  <c:v>6.8</c:v>
                </c:pt>
                <c:pt idx="2097">
                  <c:v>7.6</c:v>
                </c:pt>
                <c:pt idx="2098">
                  <c:v>8.4</c:v>
                </c:pt>
                <c:pt idx="2099">
                  <c:v>8.9</c:v>
                </c:pt>
                <c:pt idx="2100">
                  <c:v>8.9</c:v>
                </c:pt>
                <c:pt idx="2101">
                  <c:v>8.9</c:v>
                </c:pt>
                <c:pt idx="2102">
                  <c:v>7.9</c:v>
                </c:pt>
                <c:pt idx="2103">
                  <c:v>8.6</c:v>
                </c:pt>
                <c:pt idx="2104">
                  <c:v>8.5</c:v>
                </c:pt>
                <c:pt idx="2105">
                  <c:v>7.6</c:v>
                </c:pt>
                <c:pt idx="2106">
                  <c:v>8.6999999999999993</c:v>
                </c:pt>
                <c:pt idx="2107">
                  <c:v>8.6999999999999993</c:v>
                </c:pt>
                <c:pt idx="2108">
                  <c:v>8.4</c:v>
                </c:pt>
                <c:pt idx="2109">
                  <c:v>8.8000000000000007</c:v>
                </c:pt>
                <c:pt idx="2110">
                  <c:v>8.75</c:v>
                </c:pt>
                <c:pt idx="2111">
                  <c:v>6.3</c:v>
                </c:pt>
                <c:pt idx="2112">
                  <c:v>8.9</c:v>
                </c:pt>
                <c:pt idx="2113">
                  <c:v>8.9</c:v>
                </c:pt>
                <c:pt idx="2114">
                  <c:v>8.5</c:v>
                </c:pt>
                <c:pt idx="2115">
                  <c:v>6.6</c:v>
                </c:pt>
                <c:pt idx="2116">
                  <c:v>6.7</c:v>
                </c:pt>
                <c:pt idx="2117">
                  <c:v>6.6</c:v>
                </c:pt>
                <c:pt idx="2118">
                  <c:v>6.6</c:v>
                </c:pt>
                <c:pt idx="2119">
                  <c:v>7.9</c:v>
                </c:pt>
                <c:pt idx="2120">
                  <c:v>6.6</c:v>
                </c:pt>
                <c:pt idx="2121">
                  <c:v>7.3</c:v>
                </c:pt>
                <c:pt idx="2122">
                  <c:v>7.3</c:v>
                </c:pt>
                <c:pt idx="2123">
                  <c:v>7.3</c:v>
                </c:pt>
                <c:pt idx="2124">
                  <c:v>7.4</c:v>
                </c:pt>
                <c:pt idx="2125">
                  <c:v>6.5</c:v>
                </c:pt>
                <c:pt idx="2126">
                  <c:v>6.7</c:v>
                </c:pt>
                <c:pt idx="2127">
                  <c:v>6.9</c:v>
                </c:pt>
                <c:pt idx="2128">
                  <c:v>7.6</c:v>
                </c:pt>
                <c:pt idx="2129">
                  <c:v>6.7</c:v>
                </c:pt>
                <c:pt idx="2130">
                  <c:v>6.1</c:v>
                </c:pt>
                <c:pt idx="2131">
                  <c:v>7</c:v>
                </c:pt>
                <c:pt idx="2132">
                  <c:v>6.3</c:v>
                </c:pt>
                <c:pt idx="2133">
                  <c:v>6.2</c:v>
                </c:pt>
                <c:pt idx="2134">
                  <c:v>6.8</c:v>
                </c:pt>
                <c:pt idx="2135">
                  <c:v>6.4</c:v>
                </c:pt>
                <c:pt idx="2136">
                  <c:v>9.8000000000000007</c:v>
                </c:pt>
                <c:pt idx="2137">
                  <c:v>7.4</c:v>
                </c:pt>
                <c:pt idx="2138">
                  <c:v>9.5</c:v>
                </c:pt>
                <c:pt idx="2139">
                  <c:v>9.3000000000000007</c:v>
                </c:pt>
                <c:pt idx="2140">
                  <c:v>6.7</c:v>
                </c:pt>
                <c:pt idx="2141">
                  <c:v>10</c:v>
                </c:pt>
                <c:pt idx="2142">
                  <c:v>9.6</c:v>
                </c:pt>
                <c:pt idx="2143">
                  <c:v>7.1</c:v>
                </c:pt>
                <c:pt idx="2144">
                  <c:v>7.1</c:v>
                </c:pt>
                <c:pt idx="2145">
                  <c:v>8.1</c:v>
                </c:pt>
                <c:pt idx="2146">
                  <c:v>8.35</c:v>
                </c:pt>
                <c:pt idx="2147">
                  <c:v>7.7</c:v>
                </c:pt>
                <c:pt idx="2148">
                  <c:v>7.8</c:v>
                </c:pt>
                <c:pt idx="2149">
                  <c:v>8.15</c:v>
                </c:pt>
                <c:pt idx="2150">
                  <c:v>7.85</c:v>
                </c:pt>
                <c:pt idx="2151">
                  <c:v>7.4</c:v>
                </c:pt>
                <c:pt idx="2152">
                  <c:v>7.2</c:v>
                </c:pt>
                <c:pt idx="2153">
                  <c:v>8.5</c:v>
                </c:pt>
                <c:pt idx="2154">
                  <c:v>8.5</c:v>
                </c:pt>
                <c:pt idx="2155">
                  <c:v>9.6</c:v>
                </c:pt>
                <c:pt idx="2156">
                  <c:v>6.6</c:v>
                </c:pt>
                <c:pt idx="2157">
                  <c:v>6.6</c:v>
                </c:pt>
                <c:pt idx="2158">
                  <c:v>7.1</c:v>
                </c:pt>
                <c:pt idx="2159">
                  <c:v>7.1</c:v>
                </c:pt>
                <c:pt idx="2160">
                  <c:v>5.7</c:v>
                </c:pt>
                <c:pt idx="2161">
                  <c:v>5.5</c:v>
                </c:pt>
                <c:pt idx="2162">
                  <c:v>5.7</c:v>
                </c:pt>
                <c:pt idx="2163">
                  <c:v>6.3</c:v>
                </c:pt>
                <c:pt idx="2164">
                  <c:v>6</c:v>
                </c:pt>
                <c:pt idx="2165">
                  <c:v>5.9</c:v>
                </c:pt>
                <c:pt idx="2166">
                  <c:v>8.1999999999999993</c:v>
                </c:pt>
                <c:pt idx="2167">
                  <c:v>7</c:v>
                </c:pt>
                <c:pt idx="2168">
                  <c:v>7</c:v>
                </c:pt>
                <c:pt idx="2169">
                  <c:v>7.1</c:v>
                </c:pt>
                <c:pt idx="2170">
                  <c:v>8.4</c:v>
                </c:pt>
                <c:pt idx="2171">
                  <c:v>8.1999999999999993</c:v>
                </c:pt>
                <c:pt idx="2172">
                  <c:v>6.8</c:v>
                </c:pt>
                <c:pt idx="2173">
                  <c:v>8.1999999999999993</c:v>
                </c:pt>
                <c:pt idx="2174">
                  <c:v>7</c:v>
                </c:pt>
                <c:pt idx="2175">
                  <c:v>7.1</c:v>
                </c:pt>
                <c:pt idx="2176">
                  <c:v>7</c:v>
                </c:pt>
                <c:pt idx="2177">
                  <c:v>7.1</c:v>
                </c:pt>
                <c:pt idx="2178">
                  <c:v>7.2</c:v>
                </c:pt>
                <c:pt idx="2179">
                  <c:v>7.2</c:v>
                </c:pt>
                <c:pt idx="2180">
                  <c:v>8</c:v>
                </c:pt>
                <c:pt idx="2181">
                  <c:v>6.2</c:v>
                </c:pt>
                <c:pt idx="2182">
                  <c:v>8</c:v>
                </c:pt>
                <c:pt idx="2183">
                  <c:v>7.2</c:v>
                </c:pt>
                <c:pt idx="2184">
                  <c:v>7.3</c:v>
                </c:pt>
                <c:pt idx="2185">
                  <c:v>7.1</c:v>
                </c:pt>
                <c:pt idx="2186">
                  <c:v>6.3</c:v>
                </c:pt>
                <c:pt idx="2187">
                  <c:v>6.3</c:v>
                </c:pt>
                <c:pt idx="2188">
                  <c:v>5.9</c:v>
                </c:pt>
                <c:pt idx="2189">
                  <c:v>5.8</c:v>
                </c:pt>
                <c:pt idx="2190">
                  <c:v>6.4</c:v>
                </c:pt>
                <c:pt idx="2191">
                  <c:v>6.6</c:v>
                </c:pt>
                <c:pt idx="2192">
                  <c:v>6.7</c:v>
                </c:pt>
                <c:pt idx="2193">
                  <c:v>8.4</c:v>
                </c:pt>
                <c:pt idx="2194">
                  <c:v>6.9</c:v>
                </c:pt>
                <c:pt idx="2195">
                  <c:v>7.4</c:v>
                </c:pt>
                <c:pt idx="2196">
                  <c:v>5.2</c:v>
                </c:pt>
                <c:pt idx="2197">
                  <c:v>5.2</c:v>
                </c:pt>
                <c:pt idx="2198">
                  <c:v>6.2</c:v>
                </c:pt>
                <c:pt idx="2199">
                  <c:v>5.0999999999999996</c:v>
                </c:pt>
                <c:pt idx="2200">
                  <c:v>4.9000000000000004</c:v>
                </c:pt>
                <c:pt idx="2201">
                  <c:v>5.0999999999999996</c:v>
                </c:pt>
                <c:pt idx="2202">
                  <c:v>5.3</c:v>
                </c:pt>
                <c:pt idx="2203">
                  <c:v>7</c:v>
                </c:pt>
                <c:pt idx="2204">
                  <c:v>6.6</c:v>
                </c:pt>
                <c:pt idx="2205">
                  <c:v>6.1</c:v>
                </c:pt>
                <c:pt idx="2206">
                  <c:v>7.3</c:v>
                </c:pt>
                <c:pt idx="2207">
                  <c:v>6.6</c:v>
                </c:pt>
                <c:pt idx="2208">
                  <c:v>7.4</c:v>
                </c:pt>
                <c:pt idx="2209">
                  <c:v>7.3</c:v>
                </c:pt>
                <c:pt idx="2210">
                  <c:v>8.1999999999999993</c:v>
                </c:pt>
                <c:pt idx="2211">
                  <c:v>7.4</c:v>
                </c:pt>
                <c:pt idx="2212">
                  <c:v>7.4</c:v>
                </c:pt>
                <c:pt idx="2213">
                  <c:v>5.8</c:v>
                </c:pt>
                <c:pt idx="2214">
                  <c:v>7.3</c:v>
                </c:pt>
                <c:pt idx="2215">
                  <c:v>7.1</c:v>
                </c:pt>
                <c:pt idx="2216">
                  <c:v>6</c:v>
                </c:pt>
                <c:pt idx="2217">
                  <c:v>7.3</c:v>
                </c:pt>
                <c:pt idx="2218">
                  <c:v>7.3</c:v>
                </c:pt>
                <c:pt idx="2219">
                  <c:v>7.2</c:v>
                </c:pt>
                <c:pt idx="2220">
                  <c:v>5.7</c:v>
                </c:pt>
                <c:pt idx="2221">
                  <c:v>5.8</c:v>
                </c:pt>
                <c:pt idx="2222">
                  <c:v>7.2</c:v>
                </c:pt>
                <c:pt idx="2223">
                  <c:v>5.95</c:v>
                </c:pt>
                <c:pt idx="2224">
                  <c:v>6.2</c:v>
                </c:pt>
                <c:pt idx="2225">
                  <c:v>6.25</c:v>
                </c:pt>
                <c:pt idx="2226">
                  <c:v>6.9</c:v>
                </c:pt>
                <c:pt idx="2227">
                  <c:v>6.15</c:v>
                </c:pt>
                <c:pt idx="2228">
                  <c:v>6.8</c:v>
                </c:pt>
                <c:pt idx="2229">
                  <c:v>6.45</c:v>
                </c:pt>
                <c:pt idx="2230">
                  <c:v>6.2</c:v>
                </c:pt>
                <c:pt idx="2231">
                  <c:v>7.2</c:v>
                </c:pt>
                <c:pt idx="2232">
                  <c:v>7.3</c:v>
                </c:pt>
                <c:pt idx="2233">
                  <c:v>5.7</c:v>
                </c:pt>
                <c:pt idx="2234">
                  <c:v>7</c:v>
                </c:pt>
                <c:pt idx="2235">
                  <c:v>8.14</c:v>
                </c:pt>
                <c:pt idx="2236">
                  <c:v>8.14</c:v>
                </c:pt>
                <c:pt idx="2237">
                  <c:v>6.7</c:v>
                </c:pt>
                <c:pt idx="2238">
                  <c:v>7.9</c:v>
                </c:pt>
                <c:pt idx="2239">
                  <c:v>7.2</c:v>
                </c:pt>
                <c:pt idx="2240">
                  <c:v>7.1</c:v>
                </c:pt>
                <c:pt idx="2241">
                  <c:v>8.3000000000000007</c:v>
                </c:pt>
                <c:pt idx="2242">
                  <c:v>6.8</c:v>
                </c:pt>
                <c:pt idx="2243">
                  <c:v>7.3</c:v>
                </c:pt>
                <c:pt idx="2244">
                  <c:v>7.2</c:v>
                </c:pt>
                <c:pt idx="2245">
                  <c:v>7.2</c:v>
                </c:pt>
                <c:pt idx="2246">
                  <c:v>7.9</c:v>
                </c:pt>
                <c:pt idx="2247">
                  <c:v>6.2</c:v>
                </c:pt>
                <c:pt idx="2248">
                  <c:v>7.2</c:v>
                </c:pt>
                <c:pt idx="2249">
                  <c:v>7</c:v>
                </c:pt>
                <c:pt idx="2250">
                  <c:v>7.6</c:v>
                </c:pt>
                <c:pt idx="2251">
                  <c:v>7</c:v>
                </c:pt>
                <c:pt idx="2252">
                  <c:v>7.2</c:v>
                </c:pt>
                <c:pt idx="2253">
                  <c:v>6.4</c:v>
                </c:pt>
                <c:pt idx="2254">
                  <c:v>7.1</c:v>
                </c:pt>
                <c:pt idx="2255">
                  <c:v>7.3</c:v>
                </c:pt>
                <c:pt idx="2256">
                  <c:v>6.2</c:v>
                </c:pt>
                <c:pt idx="2257">
                  <c:v>6</c:v>
                </c:pt>
                <c:pt idx="2258">
                  <c:v>5.5</c:v>
                </c:pt>
                <c:pt idx="2259">
                  <c:v>7.44</c:v>
                </c:pt>
                <c:pt idx="2260">
                  <c:v>7.1</c:v>
                </c:pt>
                <c:pt idx="2261">
                  <c:v>5.9</c:v>
                </c:pt>
                <c:pt idx="2262">
                  <c:v>5.9</c:v>
                </c:pt>
                <c:pt idx="2263">
                  <c:v>6.1</c:v>
                </c:pt>
                <c:pt idx="2264">
                  <c:v>5.9</c:v>
                </c:pt>
                <c:pt idx="2265">
                  <c:v>7.3</c:v>
                </c:pt>
                <c:pt idx="2266">
                  <c:v>6.9</c:v>
                </c:pt>
                <c:pt idx="2267">
                  <c:v>7</c:v>
                </c:pt>
                <c:pt idx="2268">
                  <c:v>6.9</c:v>
                </c:pt>
                <c:pt idx="2269">
                  <c:v>7.8</c:v>
                </c:pt>
                <c:pt idx="2270">
                  <c:v>7.1</c:v>
                </c:pt>
                <c:pt idx="2271">
                  <c:v>8.1</c:v>
                </c:pt>
                <c:pt idx="2272">
                  <c:v>8.1999999999999993</c:v>
                </c:pt>
                <c:pt idx="2273">
                  <c:v>7.1</c:v>
                </c:pt>
                <c:pt idx="2274">
                  <c:v>6.9</c:v>
                </c:pt>
                <c:pt idx="2275">
                  <c:v>6.85</c:v>
                </c:pt>
                <c:pt idx="2276">
                  <c:v>6.85</c:v>
                </c:pt>
                <c:pt idx="2277">
                  <c:v>7.05</c:v>
                </c:pt>
                <c:pt idx="2278">
                  <c:v>7</c:v>
                </c:pt>
                <c:pt idx="2279">
                  <c:v>7.05</c:v>
                </c:pt>
                <c:pt idx="2280">
                  <c:v>7.25</c:v>
                </c:pt>
                <c:pt idx="2281">
                  <c:v>6.0250000000000004</c:v>
                </c:pt>
                <c:pt idx="2282">
                  <c:v>7.25</c:v>
                </c:pt>
                <c:pt idx="2283">
                  <c:v>7.2</c:v>
                </c:pt>
                <c:pt idx="2284">
                  <c:v>5</c:v>
                </c:pt>
                <c:pt idx="2285">
                  <c:v>4.4000000000000004</c:v>
                </c:pt>
                <c:pt idx="2286">
                  <c:v>7.5</c:v>
                </c:pt>
                <c:pt idx="2287">
                  <c:v>6.7</c:v>
                </c:pt>
                <c:pt idx="2288">
                  <c:v>6.26</c:v>
                </c:pt>
                <c:pt idx="2289">
                  <c:v>6.1</c:v>
                </c:pt>
                <c:pt idx="2290">
                  <c:v>6</c:v>
                </c:pt>
                <c:pt idx="2291">
                  <c:v>5.8</c:v>
                </c:pt>
                <c:pt idx="2292">
                  <c:v>5.7</c:v>
                </c:pt>
                <c:pt idx="2293">
                  <c:v>6.9</c:v>
                </c:pt>
                <c:pt idx="2294">
                  <c:v>5.9</c:v>
                </c:pt>
                <c:pt idx="2295">
                  <c:v>4.7</c:v>
                </c:pt>
                <c:pt idx="2296">
                  <c:v>5.7</c:v>
                </c:pt>
                <c:pt idx="2297">
                  <c:v>5.7</c:v>
                </c:pt>
                <c:pt idx="2298">
                  <c:v>5.6</c:v>
                </c:pt>
                <c:pt idx="2299">
                  <c:v>5.5</c:v>
                </c:pt>
                <c:pt idx="2300">
                  <c:v>6.8</c:v>
                </c:pt>
                <c:pt idx="2301">
                  <c:v>7</c:v>
                </c:pt>
                <c:pt idx="2302">
                  <c:v>6.7</c:v>
                </c:pt>
                <c:pt idx="2303">
                  <c:v>4.9000000000000004</c:v>
                </c:pt>
                <c:pt idx="2304">
                  <c:v>5.9</c:v>
                </c:pt>
                <c:pt idx="2305">
                  <c:v>7</c:v>
                </c:pt>
                <c:pt idx="2306">
                  <c:v>7.2</c:v>
                </c:pt>
                <c:pt idx="2307">
                  <c:v>7.05</c:v>
                </c:pt>
                <c:pt idx="2308">
                  <c:v>6.95</c:v>
                </c:pt>
                <c:pt idx="2309">
                  <c:v>6.25</c:v>
                </c:pt>
                <c:pt idx="2310">
                  <c:v>7.2</c:v>
                </c:pt>
                <c:pt idx="2311">
                  <c:v>7.3</c:v>
                </c:pt>
                <c:pt idx="2312">
                  <c:v>7.1</c:v>
                </c:pt>
                <c:pt idx="2313">
                  <c:v>8</c:v>
                </c:pt>
                <c:pt idx="2314">
                  <c:v>7.2</c:v>
                </c:pt>
                <c:pt idx="2315">
                  <c:v>8.1999999999999993</c:v>
                </c:pt>
                <c:pt idx="2316">
                  <c:v>6.7</c:v>
                </c:pt>
                <c:pt idx="2317">
                  <c:v>6.7</c:v>
                </c:pt>
                <c:pt idx="2318">
                  <c:v>8</c:v>
                </c:pt>
                <c:pt idx="2319">
                  <c:v>6.6</c:v>
                </c:pt>
                <c:pt idx="2320">
                  <c:v>6.5</c:v>
                </c:pt>
                <c:pt idx="2321">
                  <c:v>6.5</c:v>
                </c:pt>
                <c:pt idx="2322">
                  <c:v>6.4</c:v>
                </c:pt>
                <c:pt idx="2323">
                  <c:v>6.4</c:v>
                </c:pt>
                <c:pt idx="2324">
                  <c:v>5</c:v>
                </c:pt>
                <c:pt idx="2325">
                  <c:v>5.0999999999999996</c:v>
                </c:pt>
                <c:pt idx="2326">
                  <c:v>4.9000000000000004</c:v>
                </c:pt>
                <c:pt idx="2327">
                  <c:v>5.8</c:v>
                </c:pt>
                <c:pt idx="2328">
                  <c:v>6.8</c:v>
                </c:pt>
                <c:pt idx="2329">
                  <c:v>6.8</c:v>
                </c:pt>
                <c:pt idx="2330">
                  <c:v>6.7</c:v>
                </c:pt>
                <c:pt idx="2331">
                  <c:v>7</c:v>
                </c:pt>
                <c:pt idx="2332">
                  <c:v>6.6</c:v>
                </c:pt>
                <c:pt idx="2333">
                  <c:v>8.1999999999999993</c:v>
                </c:pt>
                <c:pt idx="2334">
                  <c:v>6.7</c:v>
                </c:pt>
                <c:pt idx="2335">
                  <c:v>6.8</c:v>
                </c:pt>
                <c:pt idx="2336">
                  <c:v>8.3000000000000007</c:v>
                </c:pt>
                <c:pt idx="2337">
                  <c:v>8</c:v>
                </c:pt>
                <c:pt idx="2338">
                  <c:v>7.2</c:v>
                </c:pt>
                <c:pt idx="2339">
                  <c:v>6.3</c:v>
                </c:pt>
                <c:pt idx="2340">
                  <c:v>8.1</c:v>
                </c:pt>
                <c:pt idx="2341">
                  <c:v>7.3</c:v>
                </c:pt>
                <c:pt idx="2342">
                  <c:v>7.9</c:v>
                </c:pt>
                <c:pt idx="2343">
                  <c:v>8.8000000000000007</c:v>
                </c:pt>
                <c:pt idx="2344">
                  <c:v>7.9</c:v>
                </c:pt>
                <c:pt idx="2345">
                  <c:v>7.6</c:v>
                </c:pt>
                <c:pt idx="2346">
                  <c:v>8.3000000000000007</c:v>
                </c:pt>
                <c:pt idx="2347">
                  <c:v>7.5</c:v>
                </c:pt>
                <c:pt idx="2348">
                  <c:v>6.8</c:v>
                </c:pt>
                <c:pt idx="2349">
                  <c:v>7.2</c:v>
                </c:pt>
                <c:pt idx="2350">
                  <c:v>7.5</c:v>
                </c:pt>
                <c:pt idx="2351">
                  <c:v>7.5</c:v>
                </c:pt>
                <c:pt idx="2352">
                  <c:v>6.4</c:v>
                </c:pt>
                <c:pt idx="2353">
                  <c:v>6.5</c:v>
                </c:pt>
                <c:pt idx="2354">
                  <c:v>6.6</c:v>
                </c:pt>
                <c:pt idx="2355">
                  <c:v>6.6</c:v>
                </c:pt>
                <c:pt idx="2356">
                  <c:v>6.6</c:v>
                </c:pt>
                <c:pt idx="2357">
                  <c:v>6.7</c:v>
                </c:pt>
                <c:pt idx="2358">
                  <c:v>6.5</c:v>
                </c:pt>
                <c:pt idx="2359">
                  <c:v>6.9</c:v>
                </c:pt>
                <c:pt idx="2360">
                  <c:v>6.16</c:v>
                </c:pt>
                <c:pt idx="2361">
                  <c:v>6.8</c:v>
                </c:pt>
                <c:pt idx="2362">
                  <c:v>6.5</c:v>
                </c:pt>
                <c:pt idx="2363">
                  <c:v>6.5</c:v>
                </c:pt>
                <c:pt idx="2364">
                  <c:v>8.3000000000000007</c:v>
                </c:pt>
                <c:pt idx="2365">
                  <c:v>7</c:v>
                </c:pt>
                <c:pt idx="2366">
                  <c:v>7.1</c:v>
                </c:pt>
                <c:pt idx="2367">
                  <c:v>7.2</c:v>
                </c:pt>
                <c:pt idx="2368">
                  <c:v>7.2</c:v>
                </c:pt>
                <c:pt idx="2369">
                  <c:v>6.9</c:v>
                </c:pt>
                <c:pt idx="2370">
                  <c:v>7</c:v>
                </c:pt>
                <c:pt idx="2371">
                  <c:v>7</c:v>
                </c:pt>
                <c:pt idx="2372">
                  <c:v>7</c:v>
                </c:pt>
                <c:pt idx="2373">
                  <c:v>7</c:v>
                </c:pt>
                <c:pt idx="2374">
                  <c:v>6.9</c:v>
                </c:pt>
                <c:pt idx="2375">
                  <c:v>6.8</c:v>
                </c:pt>
                <c:pt idx="2376">
                  <c:v>7.1</c:v>
                </c:pt>
                <c:pt idx="2377">
                  <c:v>7.2</c:v>
                </c:pt>
                <c:pt idx="2378">
                  <c:v>7.2</c:v>
                </c:pt>
                <c:pt idx="2379">
                  <c:v>6.7</c:v>
                </c:pt>
                <c:pt idx="2380">
                  <c:v>6.5</c:v>
                </c:pt>
                <c:pt idx="2381">
                  <c:v>6.7</c:v>
                </c:pt>
                <c:pt idx="2382">
                  <c:v>7.1</c:v>
                </c:pt>
                <c:pt idx="2383">
                  <c:v>7.1</c:v>
                </c:pt>
                <c:pt idx="2384">
                  <c:v>7.1</c:v>
                </c:pt>
                <c:pt idx="2385">
                  <c:v>7.1</c:v>
                </c:pt>
                <c:pt idx="2386">
                  <c:v>7.5</c:v>
                </c:pt>
                <c:pt idx="2387">
                  <c:v>7.6</c:v>
                </c:pt>
                <c:pt idx="2388">
                  <c:v>8</c:v>
                </c:pt>
                <c:pt idx="2389">
                  <c:v>8</c:v>
                </c:pt>
                <c:pt idx="2390">
                  <c:v>7.9</c:v>
                </c:pt>
                <c:pt idx="2391">
                  <c:v>7.5</c:v>
                </c:pt>
                <c:pt idx="2392">
                  <c:v>7.9</c:v>
                </c:pt>
                <c:pt idx="2393">
                  <c:v>8.1</c:v>
                </c:pt>
                <c:pt idx="2394">
                  <c:v>8</c:v>
                </c:pt>
                <c:pt idx="2395">
                  <c:v>8.1</c:v>
                </c:pt>
                <c:pt idx="2396">
                  <c:v>7.8</c:v>
                </c:pt>
                <c:pt idx="2397">
                  <c:v>7.5</c:v>
                </c:pt>
                <c:pt idx="2398">
                  <c:v>8.5</c:v>
                </c:pt>
                <c:pt idx="2399">
                  <c:v>6.5</c:v>
                </c:pt>
                <c:pt idx="2400">
                  <c:v>7</c:v>
                </c:pt>
                <c:pt idx="2401">
                  <c:v>8</c:v>
                </c:pt>
                <c:pt idx="2402">
                  <c:v>7.2</c:v>
                </c:pt>
                <c:pt idx="2403">
                  <c:v>7.2</c:v>
                </c:pt>
                <c:pt idx="2404">
                  <c:v>7.1</c:v>
                </c:pt>
                <c:pt idx="2405">
                  <c:v>7.2</c:v>
                </c:pt>
                <c:pt idx="2406">
                  <c:v>5.9</c:v>
                </c:pt>
                <c:pt idx="2407">
                  <c:v>6.3</c:v>
                </c:pt>
                <c:pt idx="2408">
                  <c:v>6.8</c:v>
                </c:pt>
                <c:pt idx="2409">
                  <c:v>6.9</c:v>
                </c:pt>
                <c:pt idx="2410">
                  <c:v>7.2</c:v>
                </c:pt>
                <c:pt idx="2411">
                  <c:v>6.4</c:v>
                </c:pt>
                <c:pt idx="2412">
                  <c:v>7.4</c:v>
                </c:pt>
                <c:pt idx="2413">
                  <c:v>8.5</c:v>
                </c:pt>
                <c:pt idx="2414">
                  <c:v>8</c:v>
                </c:pt>
                <c:pt idx="2415">
                  <c:v>7.2</c:v>
                </c:pt>
                <c:pt idx="2416">
                  <c:v>6</c:v>
                </c:pt>
                <c:pt idx="2417">
                  <c:v>6.3</c:v>
                </c:pt>
                <c:pt idx="2418">
                  <c:v>7.5</c:v>
                </c:pt>
                <c:pt idx="2419">
                  <c:v>7.5</c:v>
                </c:pt>
                <c:pt idx="2420">
                  <c:v>7.3</c:v>
                </c:pt>
                <c:pt idx="2421">
                  <c:v>7.3</c:v>
                </c:pt>
                <c:pt idx="2422">
                  <c:v>6.5</c:v>
                </c:pt>
                <c:pt idx="2423">
                  <c:v>5.7</c:v>
                </c:pt>
                <c:pt idx="2424">
                  <c:v>6.9</c:v>
                </c:pt>
                <c:pt idx="2425">
                  <c:v>7.74</c:v>
                </c:pt>
                <c:pt idx="2426">
                  <c:v>7.8</c:v>
                </c:pt>
                <c:pt idx="2427">
                  <c:v>7</c:v>
                </c:pt>
                <c:pt idx="2428">
                  <c:v>6.1</c:v>
                </c:pt>
                <c:pt idx="2429">
                  <c:v>6.3</c:v>
                </c:pt>
                <c:pt idx="2430">
                  <c:v>7.1166666666666698</c:v>
                </c:pt>
                <c:pt idx="2431">
                  <c:v>7.0166666666666702</c:v>
                </c:pt>
                <c:pt idx="2432">
                  <c:v>7</c:v>
                </c:pt>
                <c:pt idx="2433">
                  <c:v>7.2</c:v>
                </c:pt>
                <c:pt idx="2434">
                  <c:v>7.1</c:v>
                </c:pt>
                <c:pt idx="2435">
                  <c:v>7</c:v>
                </c:pt>
                <c:pt idx="2436">
                  <c:v>7</c:v>
                </c:pt>
                <c:pt idx="2437">
                  <c:v>7</c:v>
                </c:pt>
                <c:pt idx="2438">
                  <c:v>6.8</c:v>
                </c:pt>
                <c:pt idx="2439">
                  <c:v>7.3</c:v>
                </c:pt>
                <c:pt idx="2440">
                  <c:v>7.3</c:v>
                </c:pt>
                <c:pt idx="2441">
                  <c:v>7.2</c:v>
                </c:pt>
                <c:pt idx="2442">
                  <c:v>7</c:v>
                </c:pt>
                <c:pt idx="2443">
                  <c:v>6.9</c:v>
                </c:pt>
                <c:pt idx="2444">
                  <c:v>6.4</c:v>
                </c:pt>
                <c:pt idx="2445">
                  <c:v>7.5</c:v>
                </c:pt>
                <c:pt idx="2446">
                  <c:v>7.2</c:v>
                </c:pt>
                <c:pt idx="2447">
                  <c:v>7.8</c:v>
                </c:pt>
                <c:pt idx="2448">
                  <c:v>6.3</c:v>
                </c:pt>
                <c:pt idx="2449">
                  <c:v>7.1</c:v>
                </c:pt>
                <c:pt idx="2450">
                  <c:v>6.8</c:v>
                </c:pt>
                <c:pt idx="2451">
                  <c:v>6.9</c:v>
                </c:pt>
                <c:pt idx="2452">
                  <c:v>6.9</c:v>
                </c:pt>
                <c:pt idx="2453">
                  <c:v>6.9</c:v>
                </c:pt>
                <c:pt idx="2454">
                  <c:v>7</c:v>
                </c:pt>
                <c:pt idx="2455">
                  <c:v>6.3666666666666698</c:v>
                </c:pt>
                <c:pt idx="2456">
                  <c:v>6.3666666666666698</c:v>
                </c:pt>
                <c:pt idx="2457">
                  <c:v>6.3666666666666698</c:v>
                </c:pt>
                <c:pt idx="2458">
                  <c:v>6.3666666666666698</c:v>
                </c:pt>
                <c:pt idx="2459">
                  <c:v>7.1</c:v>
                </c:pt>
                <c:pt idx="2460">
                  <c:v>7</c:v>
                </c:pt>
                <c:pt idx="2461">
                  <c:v>7.4</c:v>
                </c:pt>
                <c:pt idx="2462">
                  <c:v>6.2666666666666702</c:v>
                </c:pt>
                <c:pt idx="2463">
                  <c:v>8.1999999999999993</c:v>
                </c:pt>
                <c:pt idx="2464">
                  <c:v>8.1999999999999993</c:v>
                </c:pt>
                <c:pt idx="2465">
                  <c:v>6.3666666666666698</c:v>
                </c:pt>
                <c:pt idx="2466">
                  <c:v>6.6</c:v>
                </c:pt>
                <c:pt idx="2467">
                  <c:v>7</c:v>
                </c:pt>
                <c:pt idx="2468">
                  <c:v>7.1</c:v>
                </c:pt>
                <c:pt idx="2469">
                  <c:v>6.9166666666666696</c:v>
                </c:pt>
                <c:pt idx="2470">
                  <c:v>6.4666666666666703</c:v>
                </c:pt>
                <c:pt idx="2471">
                  <c:v>7.3</c:v>
                </c:pt>
                <c:pt idx="2472">
                  <c:v>8.0399999999999991</c:v>
                </c:pt>
                <c:pt idx="2473">
                  <c:v>8.3000000000000007</c:v>
                </c:pt>
                <c:pt idx="2474">
                  <c:v>7.3</c:v>
                </c:pt>
                <c:pt idx="2475">
                  <c:v>7.4</c:v>
                </c:pt>
                <c:pt idx="2476">
                  <c:v>7.2</c:v>
                </c:pt>
                <c:pt idx="2477">
                  <c:v>6.9166666666666696</c:v>
                </c:pt>
                <c:pt idx="2478">
                  <c:v>7.1166666666666698</c:v>
                </c:pt>
                <c:pt idx="2479">
                  <c:v>5.3</c:v>
                </c:pt>
                <c:pt idx="2480">
                  <c:v>5.0999999999999996</c:v>
                </c:pt>
                <c:pt idx="2481">
                  <c:v>7.9</c:v>
                </c:pt>
                <c:pt idx="2482">
                  <c:v>6.2</c:v>
                </c:pt>
                <c:pt idx="2483">
                  <c:v>5.9</c:v>
                </c:pt>
                <c:pt idx="2484">
                  <c:v>6.1</c:v>
                </c:pt>
                <c:pt idx="2485">
                  <c:v>5.9</c:v>
                </c:pt>
                <c:pt idx="2486">
                  <c:v>5.9</c:v>
                </c:pt>
                <c:pt idx="2487">
                  <c:v>7.7</c:v>
                </c:pt>
                <c:pt idx="2488">
                  <c:v>6.1</c:v>
                </c:pt>
                <c:pt idx="2489">
                  <c:v>5.2</c:v>
                </c:pt>
                <c:pt idx="2490">
                  <c:v>7.4</c:v>
                </c:pt>
                <c:pt idx="2491">
                  <c:v>6.1</c:v>
                </c:pt>
                <c:pt idx="2492">
                  <c:v>7</c:v>
                </c:pt>
                <c:pt idx="2493">
                  <c:v>7.2</c:v>
                </c:pt>
                <c:pt idx="2494">
                  <c:v>6.1</c:v>
                </c:pt>
                <c:pt idx="2495">
                  <c:v>7.9</c:v>
                </c:pt>
                <c:pt idx="2496">
                  <c:v>7.8</c:v>
                </c:pt>
                <c:pt idx="2497">
                  <c:v>7.3</c:v>
                </c:pt>
                <c:pt idx="2498">
                  <c:v>7.1</c:v>
                </c:pt>
                <c:pt idx="2499">
                  <c:v>8.1</c:v>
                </c:pt>
                <c:pt idx="2500">
                  <c:v>8.5</c:v>
                </c:pt>
                <c:pt idx="2501">
                  <c:v>6.9</c:v>
                </c:pt>
                <c:pt idx="2502">
                  <c:v>7.2</c:v>
                </c:pt>
                <c:pt idx="2503">
                  <c:v>6.6</c:v>
                </c:pt>
                <c:pt idx="2504">
                  <c:v>6.1</c:v>
                </c:pt>
                <c:pt idx="2505">
                  <c:v>6.6</c:v>
                </c:pt>
                <c:pt idx="2506">
                  <c:v>6.4</c:v>
                </c:pt>
                <c:pt idx="2507">
                  <c:v>6.1</c:v>
                </c:pt>
                <c:pt idx="2508">
                  <c:v>6.3</c:v>
                </c:pt>
                <c:pt idx="2509">
                  <c:v>6.2</c:v>
                </c:pt>
                <c:pt idx="2510">
                  <c:v>6</c:v>
                </c:pt>
                <c:pt idx="2511">
                  <c:v>7.4</c:v>
                </c:pt>
                <c:pt idx="2512">
                  <c:v>7.4</c:v>
                </c:pt>
                <c:pt idx="2513">
                  <c:v>6</c:v>
                </c:pt>
                <c:pt idx="2514">
                  <c:v>6.3</c:v>
                </c:pt>
                <c:pt idx="2515">
                  <c:v>7.5</c:v>
                </c:pt>
                <c:pt idx="2516">
                  <c:v>6.2</c:v>
                </c:pt>
                <c:pt idx="2517">
                  <c:v>6.2</c:v>
                </c:pt>
                <c:pt idx="2518">
                  <c:v>6.3</c:v>
                </c:pt>
                <c:pt idx="2519">
                  <c:v>6.2</c:v>
                </c:pt>
                <c:pt idx="2520">
                  <c:v>8</c:v>
                </c:pt>
                <c:pt idx="2521">
                  <c:v>8</c:v>
                </c:pt>
                <c:pt idx="2522">
                  <c:v>6.3</c:v>
                </c:pt>
                <c:pt idx="2523">
                  <c:v>6.9</c:v>
                </c:pt>
                <c:pt idx="2524">
                  <c:v>6.8</c:v>
                </c:pt>
                <c:pt idx="2525">
                  <c:v>6.8</c:v>
                </c:pt>
                <c:pt idx="2526">
                  <c:v>6.7</c:v>
                </c:pt>
                <c:pt idx="2527">
                  <c:v>6.5</c:v>
                </c:pt>
                <c:pt idx="2528">
                  <c:v>6</c:v>
                </c:pt>
                <c:pt idx="2529">
                  <c:v>6.4</c:v>
                </c:pt>
                <c:pt idx="2530">
                  <c:v>7</c:v>
                </c:pt>
                <c:pt idx="2531">
                  <c:v>6.2</c:v>
                </c:pt>
                <c:pt idx="2532">
                  <c:v>6.3</c:v>
                </c:pt>
                <c:pt idx="2533">
                  <c:v>7.4</c:v>
                </c:pt>
                <c:pt idx="2534">
                  <c:v>7.2</c:v>
                </c:pt>
                <c:pt idx="2535">
                  <c:v>5.8</c:v>
                </c:pt>
                <c:pt idx="2536">
                  <c:v>6.3</c:v>
                </c:pt>
                <c:pt idx="2537">
                  <c:v>6.4</c:v>
                </c:pt>
                <c:pt idx="2538">
                  <c:v>7.3</c:v>
                </c:pt>
                <c:pt idx="2539">
                  <c:v>7.2</c:v>
                </c:pt>
                <c:pt idx="2540">
                  <c:v>7.2</c:v>
                </c:pt>
                <c:pt idx="2541">
                  <c:v>7.4</c:v>
                </c:pt>
                <c:pt idx="2542">
                  <c:v>5.4</c:v>
                </c:pt>
                <c:pt idx="2543">
                  <c:v>5</c:v>
                </c:pt>
                <c:pt idx="2544">
                  <c:v>7</c:v>
                </c:pt>
                <c:pt idx="2545">
                  <c:v>6.9</c:v>
                </c:pt>
                <c:pt idx="2546">
                  <c:v>6.125</c:v>
                </c:pt>
                <c:pt idx="2547">
                  <c:v>6.3</c:v>
                </c:pt>
                <c:pt idx="2548">
                  <c:v>6.3</c:v>
                </c:pt>
                <c:pt idx="2549">
                  <c:v>6.3</c:v>
                </c:pt>
                <c:pt idx="2550">
                  <c:v>6.7</c:v>
                </c:pt>
                <c:pt idx="2551">
                  <c:v>6.6</c:v>
                </c:pt>
                <c:pt idx="2552">
                  <c:v>6.7</c:v>
                </c:pt>
                <c:pt idx="2553">
                  <c:v>6.7</c:v>
                </c:pt>
                <c:pt idx="2554">
                  <c:v>7.1</c:v>
                </c:pt>
                <c:pt idx="2555">
                  <c:v>4.9000000000000004</c:v>
                </c:pt>
                <c:pt idx="2556">
                  <c:v>7.2</c:v>
                </c:pt>
                <c:pt idx="2557">
                  <c:v>6.8</c:v>
                </c:pt>
                <c:pt idx="2558">
                  <c:v>5.4</c:v>
                </c:pt>
                <c:pt idx="2559">
                  <c:v>6.3</c:v>
                </c:pt>
                <c:pt idx="2560">
                  <c:v>6.2</c:v>
                </c:pt>
                <c:pt idx="2561">
                  <c:v>6.9</c:v>
                </c:pt>
                <c:pt idx="2562">
                  <c:v>6.75</c:v>
                </c:pt>
                <c:pt idx="2563">
                  <c:v>6.95</c:v>
                </c:pt>
                <c:pt idx="2564">
                  <c:v>6.2</c:v>
                </c:pt>
                <c:pt idx="2565">
                  <c:v>6.2</c:v>
                </c:pt>
                <c:pt idx="2566">
                  <c:v>6.125</c:v>
                </c:pt>
                <c:pt idx="2567">
                  <c:v>6.55</c:v>
                </c:pt>
                <c:pt idx="2568">
                  <c:v>5.5</c:v>
                </c:pt>
                <c:pt idx="2569">
                  <c:v>6.55</c:v>
                </c:pt>
                <c:pt idx="2570">
                  <c:v>6.9</c:v>
                </c:pt>
                <c:pt idx="2571">
                  <c:v>7.43333333333333</c:v>
                </c:pt>
                <c:pt idx="2572">
                  <c:v>8.34</c:v>
                </c:pt>
                <c:pt idx="2573">
                  <c:v>7.7</c:v>
                </c:pt>
                <c:pt idx="2574">
                  <c:v>7.5</c:v>
                </c:pt>
                <c:pt idx="2575">
                  <c:v>8.3000000000000007</c:v>
                </c:pt>
                <c:pt idx="2576">
                  <c:v>7.43333333333333</c:v>
                </c:pt>
                <c:pt idx="2577">
                  <c:v>7.4</c:v>
                </c:pt>
                <c:pt idx="2578">
                  <c:v>7.5</c:v>
                </c:pt>
                <c:pt idx="2579">
                  <c:v>7.8333333333333304</c:v>
                </c:pt>
                <c:pt idx="2580">
                  <c:v>7.5</c:v>
                </c:pt>
                <c:pt idx="2581">
                  <c:v>7.8</c:v>
                </c:pt>
                <c:pt idx="2582">
                  <c:v>6.6</c:v>
                </c:pt>
                <c:pt idx="2583">
                  <c:v>7.4</c:v>
                </c:pt>
                <c:pt idx="2584">
                  <c:v>7.4</c:v>
                </c:pt>
                <c:pt idx="2585">
                  <c:v>7.2</c:v>
                </c:pt>
                <c:pt idx="2586">
                  <c:v>7.1</c:v>
                </c:pt>
                <c:pt idx="2587">
                  <c:v>7.2</c:v>
                </c:pt>
                <c:pt idx="2588">
                  <c:v>6.9</c:v>
                </c:pt>
                <c:pt idx="2589">
                  <c:v>6.6</c:v>
                </c:pt>
                <c:pt idx="2590">
                  <c:v>6.2</c:v>
                </c:pt>
                <c:pt idx="2591">
                  <c:v>6.9</c:v>
                </c:pt>
                <c:pt idx="2592">
                  <c:v>7.8</c:v>
                </c:pt>
                <c:pt idx="2593">
                  <c:v>7.6</c:v>
                </c:pt>
                <c:pt idx="2594">
                  <c:v>7.4</c:v>
                </c:pt>
                <c:pt idx="2595">
                  <c:v>7.7</c:v>
                </c:pt>
                <c:pt idx="2596">
                  <c:v>6.8</c:v>
                </c:pt>
                <c:pt idx="2597">
                  <c:v>8.6999999999999993</c:v>
                </c:pt>
                <c:pt idx="2598">
                  <c:v>7</c:v>
                </c:pt>
                <c:pt idx="2599">
                  <c:v>6.6</c:v>
                </c:pt>
                <c:pt idx="2600">
                  <c:v>6.5</c:v>
                </c:pt>
                <c:pt idx="2601">
                  <c:v>9.1</c:v>
                </c:pt>
                <c:pt idx="2602">
                  <c:v>8.1999999999999993</c:v>
                </c:pt>
                <c:pt idx="2603">
                  <c:v>8.1</c:v>
                </c:pt>
                <c:pt idx="2604">
                  <c:v>7.1</c:v>
                </c:pt>
                <c:pt idx="2605">
                  <c:v>7.4</c:v>
                </c:pt>
                <c:pt idx="2606">
                  <c:v>7.3</c:v>
                </c:pt>
                <c:pt idx="2607">
                  <c:v>7.1</c:v>
                </c:pt>
                <c:pt idx="2608">
                  <c:v>6.7</c:v>
                </c:pt>
                <c:pt idx="2609">
                  <c:v>6.75</c:v>
                </c:pt>
                <c:pt idx="2610">
                  <c:v>6.8</c:v>
                </c:pt>
                <c:pt idx="2611">
                  <c:v>6.55</c:v>
                </c:pt>
                <c:pt idx="2612">
                  <c:v>6.7</c:v>
                </c:pt>
                <c:pt idx="2613">
                  <c:v>6.3</c:v>
                </c:pt>
                <c:pt idx="2614">
                  <c:v>6.6</c:v>
                </c:pt>
                <c:pt idx="2615">
                  <c:v>6</c:v>
                </c:pt>
                <c:pt idx="2616">
                  <c:v>7.7</c:v>
                </c:pt>
                <c:pt idx="2617">
                  <c:v>6.6</c:v>
                </c:pt>
                <c:pt idx="2618">
                  <c:v>9.3000000000000007</c:v>
                </c:pt>
                <c:pt idx="2619">
                  <c:v>9.3000000000000007</c:v>
                </c:pt>
                <c:pt idx="2620">
                  <c:v>8.5</c:v>
                </c:pt>
                <c:pt idx="2621">
                  <c:v>10.45</c:v>
                </c:pt>
                <c:pt idx="2622">
                  <c:v>8</c:v>
                </c:pt>
                <c:pt idx="2623">
                  <c:v>8.1999999999999993</c:v>
                </c:pt>
                <c:pt idx="2624">
                  <c:v>8.1999999999999993</c:v>
                </c:pt>
                <c:pt idx="2625">
                  <c:v>7.7</c:v>
                </c:pt>
                <c:pt idx="2626">
                  <c:v>8.3000000000000007</c:v>
                </c:pt>
                <c:pt idx="2627">
                  <c:v>7.1</c:v>
                </c:pt>
                <c:pt idx="2628">
                  <c:v>8.1</c:v>
                </c:pt>
                <c:pt idx="2629">
                  <c:v>7</c:v>
                </c:pt>
                <c:pt idx="2630">
                  <c:v>8.1999999999999993</c:v>
                </c:pt>
                <c:pt idx="2631">
                  <c:v>8.4</c:v>
                </c:pt>
                <c:pt idx="2632">
                  <c:v>6.5</c:v>
                </c:pt>
                <c:pt idx="2633">
                  <c:v>8.1</c:v>
                </c:pt>
                <c:pt idx="2634">
                  <c:v>8.3000000000000007</c:v>
                </c:pt>
                <c:pt idx="2635">
                  <c:v>6.6</c:v>
                </c:pt>
                <c:pt idx="2636">
                  <c:v>8.5</c:v>
                </c:pt>
                <c:pt idx="2637">
                  <c:v>7</c:v>
                </c:pt>
                <c:pt idx="2638">
                  <c:v>6</c:v>
                </c:pt>
                <c:pt idx="2639">
                  <c:v>6.6</c:v>
                </c:pt>
                <c:pt idx="2640">
                  <c:v>6.5</c:v>
                </c:pt>
                <c:pt idx="2641">
                  <c:v>8.3000000000000007</c:v>
                </c:pt>
                <c:pt idx="2642">
                  <c:v>6.6</c:v>
                </c:pt>
                <c:pt idx="2643">
                  <c:v>6.6</c:v>
                </c:pt>
                <c:pt idx="2644">
                  <c:v>8.3000000000000007</c:v>
                </c:pt>
                <c:pt idx="2645">
                  <c:v>6.8</c:v>
                </c:pt>
                <c:pt idx="2646">
                  <c:v>7</c:v>
                </c:pt>
                <c:pt idx="2647">
                  <c:v>6.4</c:v>
                </c:pt>
                <c:pt idx="2648">
                  <c:v>8.1999999999999993</c:v>
                </c:pt>
                <c:pt idx="2649">
                  <c:v>6.9</c:v>
                </c:pt>
                <c:pt idx="2650">
                  <c:v>7.9</c:v>
                </c:pt>
                <c:pt idx="2651">
                  <c:v>6.5</c:v>
                </c:pt>
                <c:pt idx="2652">
                  <c:v>6.35</c:v>
                </c:pt>
                <c:pt idx="2653">
                  <c:v>7.7</c:v>
                </c:pt>
                <c:pt idx="2654">
                  <c:v>6.2</c:v>
                </c:pt>
                <c:pt idx="2655">
                  <c:v>8</c:v>
                </c:pt>
                <c:pt idx="2656">
                  <c:v>6.9</c:v>
                </c:pt>
                <c:pt idx="2657">
                  <c:v>8.3000000000000007</c:v>
                </c:pt>
                <c:pt idx="2658">
                  <c:v>6.5</c:v>
                </c:pt>
                <c:pt idx="2659">
                  <c:v>6.6</c:v>
                </c:pt>
                <c:pt idx="2660">
                  <c:v>6.9</c:v>
                </c:pt>
                <c:pt idx="2661">
                  <c:v>7.3</c:v>
                </c:pt>
                <c:pt idx="2662">
                  <c:v>7.1</c:v>
                </c:pt>
                <c:pt idx="2663">
                  <c:v>8.4</c:v>
                </c:pt>
                <c:pt idx="2664">
                  <c:v>8.1</c:v>
                </c:pt>
                <c:pt idx="2665">
                  <c:v>8</c:v>
                </c:pt>
                <c:pt idx="2666">
                  <c:v>8.1</c:v>
                </c:pt>
                <c:pt idx="2667">
                  <c:v>8.6</c:v>
                </c:pt>
                <c:pt idx="2668">
                  <c:v>6.3</c:v>
                </c:pt>
                <c:pt idx="2669">
                  <c:v>7.8</c:v>
                </c:pt>
                <c:pt idx="2670">
                  <c:v>6.4</c:v>
                </c:pt>
                <c:pt idx="2671">
                  <c:v>7.9</c:v>
                </c:pt>
                <c:pt idx="2672">
                  <c:v>7.8</c:v>
                </c:pt>
                <c:pt idx="2673">
                  <c:v>8.8000000000000007</c:v>
                </c:pt>
                <c:pt idx="2674">
                  <c:v>7</c:v>
                </c:pt>
                <c:pt idx="2675">
                  <c:v>8</c:v>
                </c:pt>
                <c:pt idx="2676">
                  <c:v>7.7</c:v>
                </c:pt>
                <c:pt idx="2677">
                  <c:v>6.2</c:v>
                </c:pt>
                <c:pt idx="2678">
                  <c:v>6.2</c:v>
                </c:pt>
                <c:pt idx="2679">
                  <c:v>6.2</c:v>
                </c:pt>
                <c:pt idx="2680">
                  <c:v>6.4</c:v>
                </c:pt>
                <c:pt idx="2681">
                  <c:v>6.2</c:v>
                </c:pt>
                <c:pt idx="2682">
                  <c:v>7.8</c:v>
                </c:pt>
                <c:pt idx="2683">
                  <c:v>7.9</c:v>
                </c:pt>
                <c:pt idx="2684">
                  <c:v>6.8</c:v>
                </c:pt>
                <c:pt idx="2685">
                  <c:v>6.8</c:v>
                </c:pt>
                <c:pt idx="2686">
                  <c:v>7.2</c:v>
                </c:pt>
                <c:pt idx="2687">
                  <c:v>7.6</c:v>
                </c:pt>
                <c:pt idx="2688">
                  <c:v>5.8</c:v>
                </c:pt>
                <c:pt idx="2689">
                  <c:v>8.3000000000000007</c:v>
                </c:pt>
                <c:pt idx="2690">
                  <c:v>8.3000000000000007</c:v>
                </c:pt>
                <c:pt idx="2691">
                  <c:v>8.6</c:v>
                </c:pt>
                <c:pt idx="2692">
                  <c:v>5.4</c:v>
                </c:pt>
                <c:pt idx="2693">
                  <c:v>7.1</c:v>
                </c:pt>
                <c:pt idx="2694">
                  <c:v>8.1</c:v>
                </c:pt>
                <c:pt idx="2695">
                  <c:v>6.8</c:v>
                </c:pt>
                <c:pt idx="2696">
                  <c:v>6.4</c:v>
                </c:pt>
                <c:pt idx="2697">
                  <c:v>6.4</c:v>
                </c:pt>
                <c:pt idx="2698">
                  <c:v>7</c:v>
                </c:pt>
                <c:pt idx="2699">
                  <c:v>7.1</c:v>
                </c:pt>
                <c:pt idx="2700">
                  <c:v>7.4</c:v>
                </c:pt>
                <c:pt idx="2701">
                  <c:v>6.3</c:v>
                </c:pt>
                <c:pt idx="2702">
                  <c:v>6</c:v>
                </c:pt>
                <c:pt idx="2703">
                  <c:v>7.5</c:v>
                </c:pt>
                <c:pt idx="2704">
                  <c:v>7.9</c:v>
                </c:pt>
                <c:pt idx="2705">
                  <c:v>7.9</c:v>
                </c:pt>
                <c:pt idx="2706">
                  <c:v>6.9</c:v>
                </c:pt>
                <c:pt idx="2707">
                  <c:v>7.5</c:v>
                </c:pt>
                <c:pt idx="2708">
                  <c:v>7.8</c:v>
                </c:pt>
                <c:pt idx="2709">
                  <c:v>6.5</c:v>
                </c:pt>
                <c:pt idx="2710">
                  <c:v>7.5</c:v>
                </c:pt>
                <c:pt idx="2711">
                  <c:v>7.7</c:v>
                </c:pt>
                <c:pt idx="2712">
                  <c:v>8.6</c:v>
                </c:pt>
                <c:pt idx="2713">
                  <c:v>8.1</c:v>
                </c:pt>
                <c:pt idx="2714">
                  <c:v>7.8</c:v>
                </c:pt>
                <c:pt idx="2715">
                  <c:v>7.8</c:v>
                </c:pt>
                <c:pt idx="2716">
                  <c:v>8.3000000000000007</c:v>
                </c:pt>
                <c:pt idx="2717">
                  <c:v>8.1999999999999993</c:v>
                </c:pt>
                <c:pt idx="2718">
                  <c:v>7.9</c:v>
                </c:pt>
                <c:pt idx="2719">
                  <c:v>5.7</c:v>
                </c:pt>
                <c:pt idx="2720">
                  <c:v>6.3</c:v>
                </c:pt>
                <c:pt idx="2721">
                  <c:v>7.4</c:v>
                </c:pt>
                <c:pt idx="2722">
                  <c:v>8.8666666666666707</c:v>
                </c:pt>
                <c:pt idx="2723">
                  <c:v>8.8666666666666707</c:v>
                </c:pt>
                <c:pt idx="2724">
                  <c:v>8.1666666666666696</c:v>
                </c:pt>
                <c:pt idx="2725">
                  <c:v>8.9666666666666703</c:v>
                </c:pt>
                <c:pt idx="2726">
                  <c:v>7</c:v>
                </c:pt>
                <c:pt idx="2727">
                  <c:v>9.4</c:v>
                </c:pt>
                <c:pt idx="2728">
                  <c:v>7.1</c:v>
                </c:pt>
                <c:pt idx="2729">
                  <c:v>6.4</c:v>
                </c:pt>
                <c:pt idx="2730">
                  <c:v>6.9545454545454604</c:v>
                </c:pt>
                <c:pt idx="2731">
                  <c:v>6.5</c:v>
                </c:pt>
                <c:pt idx="2732">
                  <c:v>5.0999999999999996</c:v>
                </c:pt>
                <c:pt idx="2733">
                  <c:v>6.4</c:v>
                </c:pt>
                <c:pt idx="2734">
                  <c:v>5.8</c:v>
                </c:pt>
                <c:pt idx="2735">
                  <c:v>7.3</c:v>
                </c:pt>
                <c:pt idx="2736">
                  <c:v>7.7</c:v>
                </c:pt>
                <c:pt idx="2737">
                  <c:v>6.9</c:v>
                </c:pt>
                <c:pt idx="2738">
                  <c:v>6.6</c:v>
                </c:pt>
                <c:pt idx="2739">
                  <c:v>7.2</c:v>
                </c:pt>
                <c:pt idx="2740">
                  <c:v>6.4</c:v>
                </c:pt>
                <c:pt idx="2741">
                  <c:v>6.7</c:v>
                </c:pt>
                <c:pt idx="2742">
                  <c:v>6.6</c:v>
                </c:pt>
                <c:pt idx="2743">
                  <c:v>6.7</c:v>
                </c:pt>
                <c:pt idx="2744">
                  <c:v>5</c:v>
                </c:pt>
                <c:pt idx="2745">
                  <c:v>6.4</c:v>
                </c:pt>
                <c:pt idx="2746">
                  <c:v>6.9</c:v>
                </c:pt>
                <c:pt idx="2747">
                  <c:v>7</c:v>
                </c:pt>
                <c:pt idx="2748">
                  <c:v>7.5</c:v>
                </c:pt>
                <c:pt idx="2749">
                  <c:v>7.4</c:v>
                </c:pt>
                <c:pt idx="2750">
                  <c:v>7</c:v>
                </c:pt>
                <c:pt idx="2751">
                  <c:v>6.3</c:v>
                </c:pt>
                <c:pt idx="2752">
                  <c:v>6.2666666666666702</c:v>
                </c:pt>
                <c:pt idx="2753">
                  <c:v>7.2</c:v>
                </c:pt>
                <c:pt idx="2754">
                  <c:v>7.4</c:v>
                </c:pt>
                <c:pt idx="2755">
                  <c:v>7.2</c:v>
                </c:pt>
                <c:pt idx="2756">
                  <c:v>6.6</c:v>
                </c:pt>
                <c:pt idx="2757">
                  <c:v>6.7</c:v>
                </c:pt>
                <c:pt idx="2758">
                  <c:v>7.2</c:v>
                </c:pt>
                <c:pt idx="2759">
                  <c:v>6.7</c:v>
                </c:pt>
                <c:pt idx="2760">
                  <c:v>6.1</c:v>
                </c:pt>
                <c:pt idx="2761">
                  <c:v>6.2</c:v>
                </c:pt>
                <c:pt idx="2762">
                  <c:v>4.8666666666666698</c:v>
                </c:pt>
                <c:pt idx="2763">
                  <c:v>6.1</c:v>
                </c:pt>
                <c:pt idx="2764">
                  <c:v>6.65</c:v>
                </c:pt>
                <c:pt idx="2765">
                  <c:v>6.6</c:v>
                </c:pt>
                <c:pt idx="2766">
                  <c:v>6.6</c:v>
                </c:pt>
                <c:pt idx="2767">
                  <c:v>6.7</c:v>
                </c:pt>
                <c:pt idx="2768">
                  <c:v>7</c:v>
                </c:pt>
                <c:pt idx="2769">
                  <c:v>6.8</c:v>
                </c:pt>
                <c:pt idx="2770">
                  <c:v>6.5</c:v>
                </c:pt>
                <c:pt idx="2771">
                  <c:v>6.7</c:v>
                </c:pt>
                <c:pt idx="2772">
                  <c:v>7.4</c:v>
                </c:pt>
                <c:pt idx="2773">
                  <c:v>6.5</c:v>
                </c:pt>
                <c:pt idx="2774">
                  <c:v>8.6750000000000007</c:v>
                </c:pt>
                <c:pt idx="2775">
                  <c:v>6.5</c:v>
                </c:pt>
                <c:pt idx="2776">
                  <c:v>6.6</c:v>
                </c:pt>
                <c:pt idx="2777">
                  <c:v>6.8</c:v>
                </c:pt>
                <c:pt idx="2778">
                  <c:v>6.8</c:v>
                </c:pt>
                <c:pt idx="2779">
                  <c:v>6.8</c:v>
                </c:pt>
                <c:pt idx="2780">
                  <c:v>6.7</c:v>
                </c:pt>
                <c:pt idx="2781">
                  <c:v>8.1999999999999993</c:v>
                </c:pt>
                <c:pt idx="2782">
                  <c:v>8.4</c:v>
                </c:pt>
                <c:pt idx="2783">
                  <c:v>7.7</c:v>
                </c:pt>
                <c:pt idx="2784">
                  <c:v>6.7</c:v>
                </c:pt>
                <c:pt idx="2785">
                  <c:v>6.5</c:v>
                </c:pt>
                <c:pt idx="2786">
                  <c:v>6.6</c:v>
                </c:pt>
                <c:pt idx="2787">
                  <c:v>6.6</c:v>
                </c:pt>
                <c:pt idx="2788">
                  <c:v>6.4</c:v>
                </c:pt>
                <c:pt idx="2789">
                  <c:v>6.6</c:v>
                </c:pt>
                <c:pt idx="2790">
                  <c:v>6.7</c:v>
                </c:pt>
                <c:pt idx="2791">
                  <c:v>6.8</c:v>
                </c:pt>
                <c:pt idx="2792">
                  <c:v>6.8</c:v>
                </c:pt>
                <c:pt idx="2793">
                  <c:v>6.2666666666666702</c:v>
                </c:pt>
                <c:pt idx="2794">
                  <c:v>6.8</c:v>
                </c:pt>
                <c:pt idx="2795">
                  <c:v>6.7</c:v>
                </c:pt>
                <c:pt idx="2796">
                  <c:v>6.7</c:v>
                </c:pt>
                <c:pt idx="2797">
                  <c:v>7.1</c:v>
                </c:pt>
                <c:pt idx="2798">
                  <c:v>7.1</c:v>
                </c:pt>
                <c:pt idx="2799">
                  <c:v>7.7</c:v>
                </c:pt>
                <c:pt idx="2800">
                  <c:v>7.0833333333333304</c:v>
                </c:pt>
                <c:pt idx="2801">
                  <c:v>7.05</c:v>
                </c:pt>
                <c:pt idx="2802">
                  <c:v>6.6</c:v>
                </c:pt>
                <c:pt idx="2803">
                  <c:v>6.3333333333333304</c:v>
                </c:pt>
                <c:pt idx="2804">
                  <c:v>6.85</c:v>
                </c:pt>
                <c:pt idx="2805">
                  <c:v>6.95</c:v>
                </c:pt>
                <c:pt idx="2806">
                  <c:v>6.4</c:v>
                </c:pt>
                <c:pt idx="2807">
                  <c:v>7.6</c:v>
                </c:pt>
                <c:pt idx="2808">
                  <c:v>7.3</c:v>
                </c:pt>
                <c:pt idx="2809">
                  <c:v>7.4249999999999998</c:v>
                </c:pt>
                <c:pt idx="2810">
                  <c:v>7.25</c:v>
                </c:pt>
                <c:pt idx="2811">
                  <c:v>7.15</c:v>
                </c:pt>
                <c:pt idx="2812">
                  <c:v>7.15</c:v>
                </c:pt>
                <c:pt idx="2813">
                  <c:v>7.05</c:v>
                </c:pt>
                <c:pt idx="2814">
                  <c:v>6.8</c:v>
                </c:pt>
                <c:pt idx="2815">
                  <c:v>6.8250000000000002</c:v>
                </c:pt>
                <c:pt idx="2816">
                  <c:v>6.95</c:v>
                </c:pt>
                <c:pt idx="2817">
                  <c:v>6.5</c:v>
                </c:pt>
                <c:pt idx="2818">
                  <c:v>6.7249999999999996</c:v>
                </c:pt>
                <c:pt idx="2819">
                  <c:v>6.35</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15">
                  <c:v>6.4</c:v>
                </c:pt>
                <c:pt idx="3116">
                  <c:v>6</c:v>
                </c:pt>
                <c:pt idx="3117">
                  <c:v>5.0999999999999996</c:v>
                </c:pt>
                <c:pt idx="3118">
                  <c:v>5.0999999999999996</c:v>
                </c:pt>
                <c:pt idx="3119">
                  <c:v>7.5</c:v>
                </c:pt>
                <c:pt idx="3120">
                  <c:v>6.8</c:v>
                </c:pt>
                <c:pt idx="3121">
                  <c:v>5.7</c:v>
                </c:pt>
                <c:pt idx="3122">
                  <c:v>8.3000000000000007</c:v>
                </c:pt>
                <c:pt idx="3123">
                  <c:v>4.0999999999999996</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59">
                  <c:v>7.6</c:v>
                </c:pt>
                <c:pt idx="3660">
                  <c:v>6.2</c:v>
                </c:pt>
                <c:pt idx="3661">
                  <c:v>7</c:v>
                </c:pt>
                <c:pt idx="3662">
                  <c:v>6.7</c:v>
                </c:pt>
                <c:pt idx="3663">
                  <c:v>6.7</c:v>
                </c:pt>
                <c:pt idx="3664">
                  <c:v>6.5</c:v>
                </c:pt>
                <c:pt idx="3665">
                  <c:v>6.5</c:v>
                </c:pt>
                <c:pt idx="3666">
                  <c:v>5.4</c:v>
                </c:pt>
                <c:pt idx="3667">
                  <c:v>7</c:v>
                </c:pt>
                <c:pt idx="3668">
                  <c:v>6</c:v>
                </c:pt>
                <c:pt idx="3669">
                  <c:v>6.4</c:v>
                </c:pt>
                <c:pt idx="3670">
                  <c:v>6.5</c:v>
                </c:pt>
                <c:pt idx="3671">
                  <c:v>6.9</c:v>
                </c:pt>
                <c:pt idx="3672">
                  <c:v>6.1</c:v>
                </c:pt>
                <c:pt idx="3673">
                  <c:v>6</c:v>
                </c:pt>
                <c:pt idx="3674">
                  <c:v>6.3</c:v>
                </c:pt>
                <c:pt idx="3675">
                  <c:v>5.2</c:v>
                </c:pt>
                <c:pt idx="3676">
                  <c:v>5</c:v>
                </c:pt>
                <c:pt idx="3677">
                  <c:v>6.35</c:v>
                </c:pt>
                <c:pt idx="3678">
                  <c:v>6.1</c:v>
                </c:pt>
                <c:pt idx="3679">
                  <c:v>5.9</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634">
                  <c:v>7.7</c:v>
                </c:pt>
                <c:pt idx="6635">
                  <c:v>8.8000000000000007</c:v>
                </c:pt>
                <c:pt idx="6636">
                  <c:v>8</c:v>
                </c:pt>
                <c:pt idx="6637">
                  <c:v>8.1</c:v>
                </c:pt>
                <c:pt idx="6638">
                  <c:v>9.1999999999999993</c:v>
                </c:pt>
                <c:pt idx="6639">
                  <c:v>9</c:v>
                </c:pt>
                <c:pt idx="6640">
                  <c:v>6.9</c:v>
                </c:pt>
                <c:pt idx="6641">
                  <c:v>8.4</c:v>
                </c:pt>
                <c:pt idx="6642">
                  <c:v>7.6</c:v>
                </c:pt>
                <c:pt idx="6643">
                  <c:v>8.1999999999999993</c:v>
                </c:pt>
                <c:pt idx="6644">
                  <c:v>7.6</c:v>
                </c:pt>
                <c:pt idx="6645">
                  <c:v>7.7</c:v>
                </c:pt>
                <c:pt idx="6646">
                  <c:v>7.3</c:v>
                </c:pt>
                <c:pt idx="6647">
                  <c:v>7.7</c:v>
                </c:pt>
                <c:pt idx="6648">
                  <c:v>6</c:v>
                </c:pt>
                <c:pt idx="6649">
                  <c:v>6.1</c:v>
                </c:pt>
                <c:pt idx="6650">
                  <c:v>4.55</c:v>
                </c:pt>
                <c:pt idx="6651">
                  <c:v>7.7</c:v>
                </c:pt>
                <c:pt idx="6652">
                  <c:v>7.9</c:v>
                </c:pt>
                <c:pt idx="6653">
                  <c:v>7.7</c:v>
                </c:pt>
                <c:pt idx="6654">
                  <c:v>7.8</c:v>
                </c:pt>
                <c:pt idx="6655">
                  <c:v>7.35</c:v>
                </c:pt>
                <c:pt idx="6656">
                  <c:v>7.45</c:v>
                </c:pt>
                <c:pt idx="6657">
                  <c:v>7.3</c:v>
                </c:pt>
                <c:pt idx="6658">
                  <c:v>8</c:v>
                </c:pt>
                <c:pt idx="6659">
                  <c:v>8.1999999999999993</c:v>
                </c:pt>
                <c:pt idx="6660">
                  <c:v>7.2</c:v>
                </c:pt>
                <c:pt idx="6661">
                  <c:v>7.7</c:v>
                </c:pt>
                <c:pt idx="6662">
                  <c:v>8.8000000000000007</c:v>
                </c:pt>
                <c:pt idx="6663">
                  <c:v>8</c:v>
                </c:pt>
                <c:pt idx="6664">
                  <c:v>7.1</c:v>
                </c:pt>
                <c:pt idx="6665">
                  <c:v>7.7</c:v>
                </c:pt>
                <c:pt idx="6666">
                  <c:v>7.1</c:v>
                </c:pt>
                <c:pt idx="6667">
                  <c:v>7.7</c:v>
                </c:pt>
                <c:pt idx="6668">
                  <c:v>7.3</c:v>
                </c:pt>
                <c:pt idx="6669">
                  <c:v>9</c:v>
                </c:pt>
                <c:pt idx="6670">
                  <c:v>7.2</c:v>
                </c:pt>
                <c:pt idx="6671">
                  <c:v>7.4</c:v>
                </c:pt>
                <c:pt idx="6672">
                  <c:v>7.7</c:v>
                </c:pt>
                <c:pt idx="6673">
                  <c:v>6.6</c:v>
                </c:pt>
                <c:pt idx="6674">
                  <c:v>8</c:v>
                </c:pt>
                <c:pt idx="6675">
                  <c:v>7.9</c:v>
                </c:pt>
                <c:pt idx="6676">
                  <c:v>8</c:v>
                </c:pt>
                <c:pt idx="6677">
                  <c:v>7.9</c:v>
                </c:pt>
                <c:pt idx="6678">
                  <c:v>7.35</c:v>
                </c:pt>
                <c:pt idx="6679">
                  <c:v>8</c:v>
                </c:pt>
                <c:pt idx="6680">
                  <c:v>7.8</c:v>
                </c:pt>
                <c:pt idx="6681">
                  <c:v>7.8</c:v>
                </c:pt>
                <c:pt idx="6682">
                  <c:v>8</c:v>
                </c:pt>
                <c:pt idx="6683">
                  <c:v>7.5</c:v>
                </c:pt>
                <c:pt idx="6684">
                  <c:v>7.5</c:v>
                </c:pt>
                <c:pt idx="6685">
                  <c:v>7.9</c:v>
                </c:pt>
                <c:pt idx="6686">
                  <c:v>7.5</c:v>
                </c:pt>
                <c:pt idx="6687">
                  <c:v>7.9</c:v>
                </c:pt>
                <c:pt idx="6688">
                  <c:v>7.6</c:v>
                </c:pt>
                <c:pt idx="6689">
                  <c:v>7.3</c:v>
                </c:pt>
                <c:pt idx="6690">
                  <c:v>7.3</c:v>
                </c:pt>
                <c:pt idx="6691">
                  <c:v>7.5</c:v>
                </c:pt>
                <c:pt idx="6692">
                  <c:v>7.5</c:v>
                </c:pt>
                <c:pt idx="6693">
                  <c:v>7.3</c:v>
                </c:pt>
                <c:pt idx="6694">
                  <c:v>7.5</c:v>
                </c:pt>
                <c:pt idx="6695">
                  <c:v>7.5</c:v>
                </c:pt>
                <c:pt idx="6696">
                  <c:v>8</c:v>
                </c:pt>
                <c:pt idx="6697">
                  <c:v>7.4</c:v>
                </c:pt>
                <c:pt idx="6698">
                  <c:v>5.4</c:v>
                </c:pt>
                <c:pt idx="6699">
                  <c:v>7.2</c:v>
                </c:pt>
                <c:pt idx="6700">
                  <c:v>7.6</c:v>
                </c:pt>
                <c:pt idx="6701">
                  <c:v>7.8</c:v>
                </c:pt>
                <c:pt idx="6702">
                  <c:v>7.8</c:v>
                </c:pt>
                <c:pt idx="6703">
                  <c:v>7.7</c:v>
                </c:pt>
                <c:pt idx="6704">
                  <c:v>7.2</c:v>
                </c:pt>
                <c:pt idx="6705">
                  <c:v>7.2</c:v>
                </c:pt>
                <c:pt idx="6706">
                  <c:v>5.5</c:v>
                </c:pt>
                <c:pt idx="6707">
                  <c:v>7.8</c:v>
                </c:pt>
                <c:pt idx="6708">
                  <c:v>6.8</c:v>
                </c:pt>
                <c:pt idx="6709">
                  <c:v>6.9</c:v>
                </c:pt>
                <c:pt idx="6710">
                  <c:v>7.1</c:v>
                </c:pt>
                <c:pt idx="6711">
                  <c:v>7.2</c:v>
                </c:pt>
                <c:pt idx="6712">
                  <c:v>8.5</c:v>
                </c:pt>
                <c:pt idx="6713">
                  <c:v>7.3</c:v>
                </c:pt>
                <c:pt idx="6714">
                  <c:v>8.1999999999999993</c:v>
                </c:pt>
                <c:pt idx="6715">
                  <c:v>6.15</c:v>
                </c:pt>
                <c:pt idx="6716">
                  <c:v>8.1</c:v>
                </c:pt>
                <c:pt idx="6717">
                  <c:v>7</c:v>
                </c:pt>
                <c:pt idx="6718">
                  <c:v>7.2</c:v>
                </c:pt>
                <c:pt idx="6719">
                  <c:v>6.05</c:v>
                </c:pt>
                <c:pt idx="6720">
                  <c:v>5.9</c:v>
                </c:pt>
                <c:pt idx="6721">
                  <c:v>6.2</c:v>
                </c:pt>
                <c:pt idx="6722">
                  <c:v>6.2</c:v>
                </c:pt>
                <c:pt idx="6723">
                  <c:v>5.9</c:v>
                </c:pt>
                <c:pt idx="6724">
                  <c:v>7.5</c:v>
                </c:pt>
                <c:pt idx="6725">
                  <c:v>7.85</c:v>
                </c:pt>
                <c:pt idx="6726">
                  <c:v>5.4</c:v>
                </c:pt>
                <c:pt idx="6727">
                  <c:v>5</c:v>
                </c:pt>
                <c:pt idx="6728">
                  <c:v>7.1</c:v>
                </c:pt>
                <c:pt idx="6729">
                  <c:v>5.8333333333333304</c:v>
                </c:pt>
                <c:pt idx="6730">
                  <c:v>6.3</c:v>
                </c:pt>
                <c:pt idx="6731">
                  <c:v>6.5</c:v>
                </c:pt>
                <c:pt idx="6732">
                  <c:v>6.8</c:v>
                </c:pt>
                <c:pt idx="6733">
                  <c:v>7.5</c:v>
                </c:pt>
                <c:pt idx="6734">
                  <c:v>7.3</c:v>
                </c:pt>
                <c:pt idx="6735">
                  <c:v>7.6</c:v>
                </c:pt>
                <c:pt idx="6736">
                  <c:v>7.1</c:v>
                </c:pt>
                <c:pt idx="6737">
                  <c:v>5.9</c:v>
                </c:pt>
                <c:pt idx="6738">
                  <c:v>6.05</c:v>
                </c:pt>
                <c:pt idx="6739">
                  <c:v>6.5</c:v>
                </c:pt>
                <c:pt idx="6740">
                  <c:v>8.3000000000000007</c:v>
                </c:pt>
                <c:pt idx="6741">
                  <c:v>7</c:v>
                </c:pt>
                <c:pt idx="6742">
                  <c:v>8.1</c:v>
                </c:pt>
                <c:pt idx="6743">
                  <c:v>5.85</c:v>
                </c:pt>
                <c:pt idx="6744">
                  <c:v>5.9</c:v>
                </c:pt>
                <c:pt idx="6745">
                  <c:v>6.2</c:v>
                </c:pt>
                <c:pt idx="6746">
                  <c:v>6</c:v>
                </c:pt>
                <c:pt idx="6747">
                  <c:v>5.9</c:v>
                </c:pt>
                <c:pt idx="6748">
                  <c:v>7.22</c:v>
                </c:pt>
                <c:pt idx="6749">
                  <c:v>8.1</c:v>
                </c:pt>
                <c:pt idx="6750">
                  <c:v>7.7</c:v>
                </c:pt>
                <c:pt idx="6751">
                  <c:v>7.3</c:v>
                </c:pt>
                <c:pt idx="6752">
                  <c:v>7.6</c:v>
                </c:pt>
                <c:pt idx="6753">
                  <c:v>8.3000000000000007</c:v>
                </c:pt>
                <c:pt idx="6754">
                  <c:v>7.9</c:v>
                </c:pt>
                <c:pt idx="6755">
                  <c:v>7.5</c:v>
                </c:pt>
                <c:pt idx="6756">
                  <c:v>7.2</c:v>
                </c:pt>
                <c:pt idx="6757">
                  <c:v>7</c:v>
                </c:pt>
                <c:pt idx="6758">
                  <c:v>8.5</c:v>
                </c:pt>
                <c:pt idx="6759">
                  <c:v>7.8</c:v>
                </c:pt>
                <c:pt idx="6760">
                  <c:v>7.3</c:v>
                </c:pt>
                <c:pt idx="6761">
                  <c:v>6.9</c:v>
                </c:pt>
                <c:pt idx="6762">
                  <c:v>6.9</c:v>
                </c:pt>
                <c:pt idx="6763">
                  <c:v>6.9</c:v>
                </c:pt>
                <c:pt idx="6764">
                  <c:v>6.8</c:v>
                </c:pt>
                <c:pt idx="6765">
                  <c:v>7.4</c:v>
                </c:pt>
                <c:pt idx="6766">
                  <c:v>8.1999999999999993</c:v>
                </c:pt>
                <c:pt idx="6767">
                  <c:v>7.2</c:v>
                </c:pt>
                <c:pt idx="6768">
                  <c:v>7.8</c:v>
                </c:pt>
                <c:pt idx="6769">
                  <c:v>8.4</c:v>
                </c:pt>
                <c:pt idx="6770">
                  <c:v>7.9</c:v>
                </c:pt>
                <c:pt idx="6771">
                  <c:v>7.7</c:v>
                </c:pt>
                <c:pt idx="6772">
                  <c:v>9</c:v>
                </c:pt>
                <c:pt idx="6773">
                  <c:v>7.9</c:v>
                </c:pt>
                <c:pt idx="6774">
                  <c:v>7.8</c:v>
                </c:pt>
                <c:pt idx="6775">
                  <c:v>7.9</c:v>
                </c:pt>
                <c:pt idx="6776">
                  <c:v>7.1</c:v>
                </c:pt>
                <c:pt idx="6777">
                  <c:v>7.1</c:v>
                </c:pt>
                <c:pt idx="6778">
                  <c:v>8.1999999999999993</c:v>
                </c:pt>
                <c:pt idx="6779">
                  <c:v>8.6</c:v>
                </c:pt>
                <c:pt idx="6780">
                  <c:v>7.7</c:v>
                </c:pt>
                <c:pt idx="6781">
                  <c:v>7.8</c:v>
                </c:pt>
                <c:pt idx="6782">
                  <c:v>7.9</c:v>
                </c:pt>
                <c:pt idx="6783">
                  <c:v>7</c:v>
                </c:pt>
                <c:pt idx="6784">
                  <c:v>8.6999999999999993</c:v>
                </c:pt>
                <c:pt idx="6785">
                  <c:v>7.8</c:v>
                </c:pt>
                <c:pt idx="6786">
                  <c:v>7.8333333333333304</c:v>
                </c:pt>
                <c:pt idx="6787">
                  <c:v>7.7333333333333298</c:v>
                </c:pt>
                <c:pt idx="6788">
                  <c:v>7.6333333333333302</c:v>
                </c:pt>
                <c:pt idx="6789">
                  <c:v>8</c:v>
                </c:pt>
                <c:pt idx="6790">
                  <c:v>8.1</c:v>
                </c:pt>
                <c:pt idx="6791">
                  <c:v>8.1</c:v>
                </c:pt>
                <c:pt idx="6792">
                  <c:v>8</c:v>
                </c:pt>
                <c:pt idx="6793">
                  <c:v>7.9</c:v>
                </c:pt>
                <c:pt idx="6794">
                  <c:v>7.25</c:v>
                </c:pt>
                <c:pt idx="6795">
                  <c:v>8.1999999999999993</c:v>
                </c:pt>
                <c:pt idx="6796">
                  <c:v>7.5</c:v>
                </c:pt>
                <c:pt idx="6797">
                  <c:v>7.3</c:v>
                </c:pt>
                <c:pt idx="6798">
                  <c:v>6.1</c:v>
                </c:pt>
                <c:pt idx="6799">
                  <c:v>7.05</c:v>
                </c:pt>
                <c:pt idx="6800">
                  <c:v>7.15</c:v>
                </c:pt>
                <c:pt idx="6801">
                  <c:v>6.3</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587">
                  <c:v>7.9</c:v>
                </c:pt>
                <c:pt idx="7588">
                  <c:v>6.02</c:v>
                </c:pt>
                <c:pt idx="7589">
                  <c:v>6.3</c:v>
                </c:pt>
                <c:pt idx="7590">
                  <c:v>5.2</c:v>
                </c:pt>
                <c:pt idx="7591">
                  <c:v>6.8</c:v>
                </c:pt>
                <c:pt idx="7592">
                  <c:v>7.1</c:v>
                </c:pt>
                <c:pt idx="7593">
                  <c:v>7.2</c:v>
                </c:pt>
                <c:pt idx="7594">
                  <c:v>7.1</c:v>
                </c:pt>
                <c:pt idx="7595">
                  <c:v>6.22</c:v>
                </c:pt>
                <c:pt idx="7596">
                  <c:v>6.3</c:v>
                </c:pt>
                <c:pt idx="7597">
                  <c:v>6.2249999999999996</c:v>
                </c:pt>
                <c:pt idx="7598">
                  <c:v>7</c:v>
                </c:pt>
                <c:pt idx="7599">
                  <c:v>6.1</c:v>
                </c:pt>
                <c:pt idx="7600">
                  <c:v>7.1</c:v>
                </c:pt>
                <c:pt idx="7601">
                  <c:v>7.1</c:v>
                </c:pt>
                <c:pt idx="7602">
                  <c:v>7.1</c:v>
                </c:pt>
                <c:pt idx="7603">
                  <c:v>6.9</c:v>
                </c:pt>
                <c:pt idx="7604">
                  <c:v>7</c:v>
                </c:pt>
                <c:pt idx="7605">
                  <c:v>7.2</c:v>
                </c:pt>
                <c:pt idx="7606">
                  <c:v>7.1</c:v>
                </c:pt>
                <c:pt idx="7607">
                  <c:v>6.27</c:v>
                </c:pt>
                <c:pt idx="7608">
                  <c:v>6</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27">
                  <c:v>8.1</c:v>
                </c:pt>
                <c:pt idx="10428">
                  <c:v>7.1</c:v>
                </c:pt>
                <c:pt idx="10429">
                  <c:v>7.7</c:v>
                </c:pt>
                <c:pt idx="10430">
                  <c:v>7</c:v>
                </c:pt>
                <c:pt idx="10431">
                  <c:v>7.4</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07">
                  <c:v>6.4</c:v>
                </c:pt>
                <c:pt idx="11208">
                  <c:v>6.8</c:v>
                </c:pt>
                <c:pt idx="11209">
                  <c:v>6.7</c:v>
                </c:pt>
                <c:pt idx="11210">
                  <c:v>6.6</c:v>
                </c:pt>
                <c:pt idx="11211">
                  <c:v>7.7</c:v>
                </c:pt>
                <c:pt idx="11212">
                  <c:v>6.9</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12">
                  <c:v>6.1</c:v>
                </c:pt>
                <c:pt idx="12013">
                  <c:v>6.8</c:v>
                </c:pt>
                <c:pt idx="12014">
                  <c:v>5.6</c:v>
                </c:pt>
                <c:pt idx="12015">
                  <c:v>6.3</c:v>
                </c:pt>
                <c:pt idx="12016">
                  <c:v>4.9000000000000004</c:v>
                </c:pt>
                <c:pt idx="12017">
                  <c:v>5.9</c:v>
                </c:pt>
                <c:pt idx="12018">
                  <c:v>6.9</c:v>
                </c:pt>
                <c:pt idx="12019">
                  <c:v>5.9</c:v>
                </c:pt>
                <c:pt idx="12020">
                  <c:v>7</c:v>
                </c:pt>
                <c:pt idx="12021">
                  <c:v>7.2</c:v>
                </c:pt>
                <c:pt idx="12022">
                  <c:v>7.1</c:v>
                </c:pt>
                <c:pt idx="12023">
                  <c:v>6.6</c:v>
                </c:pt>
                <c:pt idx="12024">
                  <c:v>7.7</c:v>
                </c:pt>
                <c:pt idx="12025">
                  <c:v>7.6</c:v>
                </c:pt>
                <c:pt idx="12026">
                  <c:v>5.3</c:v>
                </c:pt>
                <c:pt idx="12027">
                  <c:v>6.1</c:v>
                </c:pt>
                <c:pt idx="12028">
                  <c:v>5.4</c:v>
                </c:pt>
                <c:pt idx="12029">
                  <c:v>6.1</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696">
                  <c:v>7.1</c:v>
                </c:pt>
                <c:pt idx="12697">
                  <c:v>6.9</c:v>
                </c:pt>
                <c:pt idx="12698">
                  <c:v>6.6</c:v>
                </c:pt>
                <c:pt idx="12699">
                  <c:v>5.9</c:v>
                </c:pt>
                <c:pt idx="12700">
                  <c:v>6.4</c:v>
                </c:pt>
                <c:pt idx="12701">
                  <c:v>5.5</c:v>
                </c:pt>
                <c:pt idx="12702">
                  <c:v>6.6</c:v>
                </c:pt>
                <c:pt idx="12703">
                  <c:v>7.7</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0-A9BC-480E-9B52-959E08B94A2F}"/>
            </c:ext>
          </c:extLst>
        </c:ser>
        <c:ser>
          <c:idx val="0"/>
          <c:order val="1"/>
          <c:tx>
            <c:strRef>
              <c:f>Sheet1!$B$1</c:f>
              <c:strCache>
                <c:ptCount val="1"/>
                <c:pt idx="0">
                  <c:v>Mean_wind_speed</c:v>
                </c:pt>
              </c:strCache>
            </c:strRef>
          </c:tx>
          <c:spPr>
            <a:ln w="28575" cap="rnd">
              <a:solidFill>
                <a:schemeClr val="accent1"/>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Sheet1!$B$2:$B$17545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1-A9BC-480E-9B52-959E08B94A2F}"/>
            </c:ext>
          </c:extLst>
        </c:ser>
        <c:dLbls>
          <c:showLegendKey val="0"/>
          <c:showVal val="0"/>
          <c:showCatName val="0"/>
          <c:showSerName val="0"/>
          <c:showPercent val="0"/>
          <c:showBubbleSize val="0"/>
        </c:dLbls>
        <c:smooth val="0"/>
        <c:axId val="-150648528"/>
        <c:axId val="-150647440"/>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Series 3</c:v>
                      </c:pt>
                    </c:strCache>
                  </c:strRef>
                </c:tx>
                <c:spPr>
                  <a:ln w="28575" cap="rnd">
                    <a:solidFill>
                      <a:schemeClr val="accent3"/>
                    </a:solidFill>
                    <a:round/>
                  </a:ln>
                  <a:effectLst/>
                </c:spPr>
                <c:marker>
                  <c:symbol val="none"/>
                </c:marker>
                <c:cat>
                  <c:numRef>
                    <c:extLst>
                      <c:ext uri="{02D57815-91ED-43cb-92C2-25804820EDAC}">
                        <c15:formulaRef>
                          <c15:sqref>Sheet1!$A$2:$A$17545</c15:sqref>
                        </c15:formulaRef>
                      </c:ext>
                    </c:extLst>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extLst>
                      <c:ext uri="{02D57815-91ED-43cb-92C2-25804820EDAC}">
                        <c15:formulaRef>
                          <c15:sqref>Sheet1!$D$2:$D$17545</c15:sqref>
                        </c15:formulaRef>
                      </c:ext>
                    </c:extLst>
                    <c:numCache>
                      <c:formatCode>General</c:formatCode>
                      <c:ptCount val="17544"/>
                      <c:pt idx="0">
                        <c:v>2</c:v>
                      </c:pt>
                      <c:pt idx="1">
                        <c:v>2</c:v>
                      </c:pt>
                      <c:pt idx="2">
                        <c:v>3</c:v>
                      </c:pt>
                      <c:pt idx="3">
                        <c:v>5</c:v>
                      </c:pt>
                    </c:numCache>
                  </c:numRef>
                </c:val>
                <c:smooth val="0"/>
                <c:extLst>
                  <c:ext xmlns:c16="http://schemas.microsoft.com/office/drawing/2014/chart" uri="{C3380CC4-5D6E-409C-BE32-E72D297353CC}">
                    <c16:uniqueId val="{00000002-A9BC-480E-9B52-959E08B94A2F}"/>
                  </c:ext>
                </c:extLst>
              </c15:ser>
            </c15:filteredLineSeries>
          </c:ext>
        </c:extLst>
      </c:lineChart>
      <c:dateAx>
        <c:axId val="-150648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50647440"/>
        <c:crosses val="autoZero"/>
        <c:auto val="1"/>
        <c:lblOffset val="100"/>
        <c:baseTimeUnit val="days"/>
      </c:dateAx>
      <c:valAx>
        <c:axId val="-150647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Wind speed 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50648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NL"/>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GB" sz="1100"/>
              <a:t>Hourly</a:t>
            </a:r>
            <a:r>
              <a:rPr lang="en-GB" sz="1100" baseline="0"/>
              <a:t> m</a:t>
            </a:r>
            <a:r>
              <a:rPr lang="en-GB" sz="1100"/>
              <a:t>ean wind speed 2011-2012 after imputatoin with mtry = </a:t>
            </a:r>
            <a:r>
              <a:rPr lang="aa-ET" sz="1100" b="0" i="0" u="none" strike="noStrike" baseline="0">
                <a:effectLst/>
              </a:rPr>
              <a:t>√</a:t>
            </a:r>
            <a:r>
              <a:rPr lang="en-US" sz="1100" b="0" i="0" u="none" strike="noStrike" baseline="0">
                <a:effectLst/>
              </a:rPr>
              <a:t>10 and ntree=25</a:t>
            </a:r>
            <a:r>
              <a:rPr lang="en-GB" sz="1100"/>
              <a:t> </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1"/>
          <c:order val="0"/>
          <c:tx>
            <c:strRef>
              <c:f>Sheet1!$C$1</c:f>
              <c:strCache>
                <c:ptCount val="1"/>
                <c:pt idx="0">
                  <c:v>Imputed_mean_wind_speed2</c:v>
                </c:pt>
              </c:strCache>
            </c:strRef>
          </c:tx>
          <c:spPr>
            <a:ln w="28575" cap="rnd">
              <a:solidFill>
                <a:schemeClr val="accent2"/>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Sheet1!$C$2:$C$17545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396">
                  <c:v>7.08</c:v>
                </c:pt>
                <c:pt idx="397">
                  <c:v>7.08</c:v>
                </c:pt>
                <c:pt idx="398">
                  <c:v>7.16</c:v>
                </c:pt>
                <c:pt idx="399">
                  <c:v>7.12</c:v>
                </c:pt>
                <c:pt idx="400">
                  <c:v>7.04</c:v>
                </c:pt>
                <c:pt idx="401">
                  <c:v>7.04</c:v>
                </c:pt>
                <c:pt idx="402">
                  <c:v>7.04</c:v>
                </c:pt>
                <c:pt idx="403">
                  <c:v>7.2</c:v>
                </c:pt>
                <c:pt idx="404">
                  <c:v>7.04</c:v>
                </c:pt>
                <c:pt idx="405">
                  <c:v>7.04</c:v>
                </c:pt>
                <c:pt idx="406">
                  <c:v>6.92</c:v>
                </c:pt>
                <c:pt idx="407">
                  <c:v>6.36</c:v>
                </c:pt>
                <c:pt idx="408">
                  <c:v>7.76</c:v>
                </c:pt>
                <c:pt idx="409">
                  <c:v>6.42</c:v>
                </c:pt>
                <c:pt idx="410">
                  <c:v>6.63</c:v>
                </c:pt>
                <c:pt idx="411">
                  <c:v>6.47</c:v>
                </c:pt>
                <c:pt idx="412">
                  <c:v>6.43</c:v>
                </c:pt>
                <c:pt idx="413">
                  <c:v>6.2939999999999996</c:v>
                </c:pt>
                <c:pt idx="414">
                  <c:v>6.0940000000000003</c:v>
                </c:pt>
                <c:pt idx="415">
                  <c:v>6.19</c:v>
                </c:pt>
                <c:pt idx="416">
                  <c:v>6.27</c:v>
                </c:pt>
                <c:pt idx="417">
                  <c:v>6.51</c:v>
                </c:pt>
                <c:pt idx="418">
                  <c:v>6.51</c:v>
                </c:pt>
                <c:pt idx="419">
                  <c:v>6.39</c:v>
                </c:pt>
                <c:pt idx="420">
                  <c:v>6.2166666666666703</c:v>
                </c:pt>
                <c:pt idx="421">
                  <c:v>6.3366666666666696</c:v>
                </c:pt>
                <c:pt idx="422">
                  <c:v>6.3206666666666704</c:v>
                </c:pt>
                <c:pt idx="423">
                  <c:v>6.1473333333333304</c:v>
                </c:pt>
                <c:pt idx="424">
                  <c:v>6.7240000000000002</c:v>
                </c:pt>
                <c:pt idx="425">
                  <c:v>6.8440000000000003</c:v>
                </c:pt>
                <c:pt idx="426">
                  <c:v>6.9640000000000004</c:v>
                </c:pt>
                <c:pt idx="427">
                  <c:v>7.024</c:v>
                </c:pt>
                <c:pt idx="428">
                  <c:v>6.944</c:v>
                </c:pt>
                <c:pt idx="429">
                  <c:v>6.944</c:v>
                </c:pt>
                <c:pt idx="430">
                  <c:v>7.1040000000000001</c:v>
                </c:pt>
                <c:pt idx="431">
                  <c:v>6.048</c:v>
                </c:pt>
                <c:pt idx="432">
                  <c:v>7.1866666666666701</c:v>
                </c:pt>
                <c:pt idx="433">
                  <c:v>7.1466666666666701</c:v>
                </c:pt>
                <c:pt idx="434">
                  <c:v>7.24</c:v>
                </c:pt>
                <c:pt idx="435">
                  <c:v>7.2</c:v>
                </c:pt>
                <c:pt idx="436">
                  <c:v>7.2</c:v>
                </c:pt>
                <c:pt idx="437">
                  <c:v>7.2</c:v>
                </c:pt>
                <c:pt idx="438">
                  <c:v>7.16</c:v>
                </c:pt>
                <c:pt idx="439">
                  <c:v>7.16</c:v>
                </c:pt>
                <c:pt idx="440">
                  <c:v>7.14</c:v>
                </c:pt>
                <c:pt idx="441">
                  <c:v>5.63</c:v>
                </c:pt>
                <c:pt idx="442">
                  <c:v>5.83</c:v>
                </c:pt>
                <c:pt idx="443">
                  <c:v>5.91</c:v>
                </c:pt>
                <c:pt idx="444">
                  <c:v>5.63</c:v>
                </c:pt>
                <c:pt idx="445">
                  <c:v>5.55</c:v>
                </c:pt>
                <c:pt idx="446">
                  <c:v>5.59</c:v>
                </c:pt>
                <c:pt idx="447">
                  <c:v>5.59</c:v>
                </c:pt>
                <c:pt idx="448">
                  <c:v>5.6</c:v>
                </c:pt>
                <c:pt idx="449">
                  <c:v>5.72</c:v>
                </c:pt>
                <c:pt idx="450">
                  <c:v>5.56</c:v>
                </c:pt>
                <c:pt idx="451">
                  <c:v>5.48</c:v>
                </c:pt>
                <c:pt idx="452">
                  <c:v>5.6</c:v>
                </c:pt>
                <c:pt idx="453">
                  <c:v>5.78</c:v>
                </c:pt>
                <c:pt idx="454">
                  <c:v>5.86</c:v>
                </c:pt>
                <c:pt idx="455">
                  <c:v>5.64</c:v>
                </c:pt>
                <c:pt idx="456">
                  <c:v>5.8</c:v>
                </c:pt>
                <c:pt idx="457">
                  <c:v>6.56</c:v>
                </c:pt>
                <c:pt idx="458">
                  <c:v>6.09</c:v>
                </c:pt>
                <c:pt idx="459">
                  <c:v>6.17</c:v>
                </c:pt>
                <c:pt idx="460">
                  <c:v>6.03</c:v>
                </c:pt>
                <c:pt idx="461">
                  <c:v>5.92</c:v>
                </c:pt>
                <c:pt idx="462">
                  <c:v>5.92</c:v>
                </c:pt>
                <c:pt idx="463">
                  <c:v>5.92</c:v>
                </c:pt>
                <c:pt idx="464">
                  <c:v>5.6</c:v>
                </c:pt>
                <c:pt idx="465">
                  <c:v>5.88</c:v>
                </c:pt>
                <c:pt idx="466">
                  <c:v>5.98</c:v>
                </c:pt>
                <c:pt idx="467">
                  <c:v>5.76</c:v>
                </c:pt>
                <c:pt idx="468">
                  <c:v>6</c:v>
                </c:pt>
                <c:pt idx="469">
                  <c:v>6.12</c:v>
                </c:pt>
                <c:pt idx="470">
                  <c:v>4.96</c:v>
                </c:pt>
                <c:pt idx="471">
                  <c:v>4.22</c:v>
                </c:pt>
                <c:pt idx="472">
                  <c:v>5.96</c:v>
                </c:pt>
                <c:pt idx="473">
                  <c:v>5.96</c:v>
                </c:pt>
                <c:pt idx="474">
                  <c:v>6.7066666666666697</c:v>
                </c:pt>
                <c:pt idx="475">
                  <c:v>6.5466666666666704</c:v>
                </c:pt>
                <c:pt idx="476">
                  <c:v>6.7066666666666697</c:v>
                </c:pt>
                <c:pt idx="477">
                  <c:v>6.6266666666666696</c:v>
                </c:pt>
                <c:pt idx="478">
                  <c:v>6.8266666666666698</c:v>
                </c:pt>
                <c:pt idx="479">
                  <c:v>6.8666666666666698</c:v>
                </c:pt>
                <c:pt idx="480">
                  <c:v>6.6639999999999997</c:v>
                </c:pt>
                <c:pt idx="481">
                  <c:v>6.6639999999999997</c:v>
                </c:pt>
                <c:pt idx="482">
                  <c:v>6.7439999999999998</c:v>
                </c:pt>
                <c:pt idx="483">
                  <c:v>6.7839999999999998</c:v>
                </c:pt>
                <c:pt idx="484">
                  <c:v>6.7439999999999998</c:v>
                </c:pt>
                <c:pt idx="485">
                  <c:v>6.6639999999999997</c:v>
                </c:pt>
                <c:pt idx="486">
                  <c:v>6.7439999999999998</c:v>
                </c:pt>
                <c:pt idx="487">
                  <c:v>6.6639999999999997</c:v>
                </c:pt>
                <c:pt idx="488">
                  <c:v>6</c:v>
                </c:pt>
                <c:pt idx="489">
                  <c:v>6.5839999999999996</c:v>
                </c:pt>
                <c:pt idx="490">
                  <c:v>6.68</c:v>
                </c:pt>
                <c:pt idx="491">
                  <c:v>6.72</c:v>
                </c:pt>
                <c:pt idx="492">
                  <c:v>6.7439999999999998</c:v>
                </c:pt>
                <c:pt idx="493">
                  <c:v>6.04</c:v>
                </c:pt>
                <c:pt idx="494">
                  <c:v>5.96</c:v>
                </c:pt>
                <c:pt idx="495">
                  <c:v>6.04</c:v>
                </c:pt>
                <c:pt idx="496">
                  <c:v>5.92</c:v>
                </c:pt>
                <c:pt idx="497">
                  <c:v>6.5839999999999996</c:v>
                </c:pt>
                <c:pt idx="498">
                  <c:v>6.5439999999999996</c:v>
                </c:pt>
                <c:pt idx="499">
                  <c:v>5.92</c:v>
                </c:pt>
                <c:pt idx="500">
                  <c:v>6</c:v>
                </c:pt>
                <c:pt idx="501">
                  <c:v>6.6639999999999997</c:v>
                </c:pt>
                <c:pt idx="502">
                  <c:v>6.6639999999999997</c:v>
                </c:pt>
                <c:pt idx="503">
                  <c:v>6.6639999999999997</c:v>
                </c:pt>
                <c:pt idx="504">
                  <c:v>6.2</c:v>
                </c:pt>
                <c:pt idx="505">
                  <c:v>5.4</c:v>
                </c:pt>
                <c:pt idx="506">
                  <c:v>6.2</c:v>
                </c:pt>
                <c:pt idx="507">
                  <c:v>5.32</c:v>
                </c:pt>
                <c:pt idx="508">
                  <c:v>6.26</c:v>
                </c:pt>
                <c:pt idx="509">
                  <c:v>6.28</c:v>
                </c:pt>
                <c:pt idx="510">
                  <c:v>6.1360000000000001</c:v>
                </c:pt>
                <c:pt idx="511">
                  <c:v>6.1360000000000001</c:v>
                </c:pt>
                <c:pt idx="512">
                  <c:v>6.1760000000000002</c:v>
                </c:pt>
                <c:pt idx="513">
                  <c:v>6.1360000000000001</c:v>
                </c:pt>
                <c:pt idx="514">
                  <c:v>6.04</c:v>
                </c:pt>
                <c:pt idx="515">
                  <c:v>6.8639999999999999</c:v>
                </c:pt>
                <c:pt idx="516">
                  <c:v>5.96</c:v>
                </c:pt>
                <c:pt idx="517">
                  <c:v>6.88</c:v>
                </c:pt>
                <c:pt idx="518">
                  <c:v>6.92</c:v>
                </c:pt>
                <c:pt idx="519">
                  <c:v>6.2160000000000002</c:v>
                </c:pt>
                <c:pt idx="520">
                  <c:v>6.24</c:v>
                </c:pt>
                <c:pt idx="521">
                  <c:v>6</c:v>
                </c:pt>
                <c:pt idx="522">
                  <c:v>7.08</c:v>
                </c:pt>
                <c:pt idx="523">
                  <c:v>6.92</c:v>
                </c:pt>
                <c:pt idx="524">
                  <c:v>6.72</c:v>
                </c:pt>
                <c:pt idx="525">
                  <c:v>6.64</c:v>
                </c:pt>
                <c:pt idx="526">
                  <c:v>6.0960000000000001</c:v>
                </c:pt>
                <c:pt idx="527">
                  <c:v>6.72</c:v>
                </c:pt>
                <c:pt idx="528">
                  <c:v>6.72</c:v>
                </c:pt>
                <c:pt idx="529">
                  <c:v>7.32</c:v>
                </c:pt>
                <c:pt idx="530">
                  <c:v>6.72</c:v>
                </c:pt>
                <c:pt idx="531">
                  <c:v>5.64</c:v>
                </c:pt>
                <c:pt idx="532">
                  <c:v>6.52</c:v>
                </c:pt>
                <c:pt idx="533">
                  <c:v>6.48</c:v>
                </c:pt>
                <c:pt idx="534">
                  <c:v>7.4</c:v>
                </c:pt>
                <c:pt idx="535">
                  <c:v>7.32</c:v>
                </c:pt>
                <c:pt idx="536">
                  <c:v>6.72</c:v>
                </c:pt>
                <c:pt idx="537">
                  <c:v>6.64</c:v>
                </c:pt>
                <c:pt idx="538">
                  <c:v>6.6</c:v>
                </c:pt>
                <c:pt idx="539">
                  <c:v>8.4</c:v>
                </c:pt>
                <c:pt idx="540">
                  <c:v>7.7933333333333303</c:v>
                </c:pt>
                <c:pt idx="541">
                  <c:v>7.0640000000000001</c:v>
                </c:pt>
                <c:pt idx="542">
                  <c:v>7.0640000000000001</c:v>
                </c:pt>
                <c:pt idx="543">
                  <c:v>5.44</c:v>
                </c:pt>
                <c:pt idx="544">
                  <c:v>6.51</c:v>
                </c:pt>
                <c:pt idx="545">
                  <c:v>6.44</c:v>
                </c:pt>
                <c:pt idx="546">
                  <c:v>6.28</c:v>
                </c:pt>
                <c:pt idx="547">
                  <c:v>6.52</c:v>
                </c:pt>
                <c:pt idx="548">
                  <c:v>6.6</c:v>
                </c:pt>
                <c:pt idx="549">
                  <c:v>7.1840000000000002</c:v>
                </c:pt>
                <c:pt idx="550">
                  <c:v>7.1440000000000001</c:v>
                </c:pt>
                <c:pt idx="551">
                  <c:v>7.024</c:v>
                </c:pt>
                <c:pt idx="552">
                  <c:v>6.5866666666666696</c:v>
                </c:pt>
                <c:pt idx="553">
                  <c:v>6.5066666666666704</c:v>
                </c:pt>
                <c:pt idx="554">
                  <c:v>6.5466666666666704</c:v>
                </c:pt>
                <c:pt idx="555">
                  <c:v>6.6239999999999997</c:v>
                </c:pt>
                <c:pt idx="556">
                  <c:v>6.8106666666666698</c:v>
                </c:pt>
                <c:pt idx="557">
                  <c:v>6.6639999999999997</c:v>
                </c:pt>
                <c:pt idx="558">
                  <c:v>6.6639999999999997</c:v>
                </c:pt>
                <c:pt idx="559">
                  <c:v>6.7039999999999997</c:v>
                </c:pt>
                <c:pt idx="560">
                  <c:v>6.6639999999999997</c:v>
                </c:pt>
                <c:pt idx="561">
                  <c:v>6.7839999999999998</c:v>
                </c:pt>
                <c:pt idx="562">
                  <c:v>6.8639999999999999</c:v>
                </c:pt>
                <c:pt idx="563">
                  <c:v>6.9039999999999999</c:v>
                </c:pt>
                <c:pt idx="564">
                  <c:v>6.68</c:v>
                </c:pt>
                <c:pt idx="565">
                  <c:v>6.84</c:v>
                </c:pt>
                <c:pt idx="566">
                  <c:v>6.83</c:v>
                </c:pt>
                <c:pt idx="567">
                  <c:v>6.72</c:v>
                </c:pt>
                <c:pt idx="568">
                  <c:v>6.87</c:v>
                </c:pt>
                <c:pt idx="569">
                  <c:v>6.7533333333333303</c:v>
                </c:pt>
                <c:pt idx="570">
                  <c:v>6.7133333333333303</c:v>
                </c:pt>
                <c:pt idx="571">
                  <c:v>6.7533333333333303</c:v>
                </c:pt>
                <c:pt idx="572">
                  <c:v>6.8333333333333304</c:v>
                </c:pt>
                <c:pt idx="573">
                  <c:v>6.0333333333333297</c:v>
                </c:pt>
                <c:pt idx="574">
                  <c:v>6.8333333333333304</c:v>
                </c:pt>
                <c:pt idx="575">
                  <c:v>6.7933333333333303</c:v>
                </c:pt>
                <c:pt idx="576">
                  <c:v>6.12</c:v>
                </c:pt>
                <c:pt idx="577">
                  <c:v>6.72</c:v>
                </c:pt>
                <c:pt idx="578">
                  <c:v>6.76</c:v>
                </c:pt>
                <c:pt idx="579">
                  <c:v>6.92</c:v>
                </c:pt>
                <c:pt idx="580">
                  <c:v>8.16</c:v>
                </c:pt>
                <c:pt idx="581">
                  <c:v>8.92</c:v>
                </c:pt>
                <c:pt idx="582">
                  <c:v>8.4</c:v>
                </c:pt>
                <c:pt idx="583">
                  <c:v>9.0399999999999991</c:v>
                </c:pt>
                <c:pt idx="584">
                  <c:v>8.2799999999999994</c:v>
                </c:pt>
                <c:pt idx="585">
                  <c:v>7.92</c:v>
                </c:pt>
                <c:pt idx="586">
                  <c:v>8.1199999999999992</c:v>
                </c:pt>
                <c:pt idx="587">
                  <c:v>8.24</c:v>
                </c:pt>
                <c:pt idx="588">
                  <c:v>8.1199999999999992</c:v>
                </c:pt>
                <c:pt idx="589">
                  <c:v>6.7533333333333303</c:v>
                </c:pt>
                <c:pt idx="590">
                  <c:v>6.7933333333333303</c:v>
                </c:pt>
                <c:pt idx="591">
                  <c:v>8.4</c:v>
                </c:pt>
                <c:pt idx="592">
                  <c:v>6.9133333333333304</c:v>
                </c:pt>
                <c:pt idx="593">
                  <c:v>5.8733333333333304</c:v>
                </c:pt>
                <c:pt idx="594">
                  <c:v>9.1999999999999993</c:v>
                </c:pt>
                <c:pt idx="595">
                  <c:v>8.32</c:v>
                </c:pt>
                <c:pt idx="596">
                  <c:v>8.36</c:v>
                </c:pt>
                <c:pt idx="597">
                  <c:v>9.5733333333333306</c:v>
                </c:pt>
                <c:pt idx="598">
                  <c:v>8.52</c:v>
                </c:pt>
                <c:pt idx="599">
                  <c:v>9.5333333333333297</c:v>
                </c:pt>
                <c:pt idx="600">
                  <c:v>7.48</c:v>
                </c:pt>
                <c:pt idx="601">
                  <c:v>8.4</c:v>
                </c:pt>
                <c:pt idx="602">
                  <c:v>8.1999999999999993</c:v>
                </c:pt>
                <c:pt idx="603">
                  <c:v>6.08</c:v>
                </c:pt>
                <c:pt idx="604">
                  <c:v>7.96</c:v>
                </c:pt>
                <c:pt idx="605">
                  <c:v>7.84</c:v>
                </c:pt>
                <c:pt idx="606">
                  <c:v>6.69</c:v>
                </c:pt>
                <c:pt idx="607">
                  <c:v>5.76</c:v>
                </c:pt>
                <c:pt idx="608">
                  <c:v>5.92</c:v>
                </c:pt>
                <c:pt idx="609">
                  <c:v>6.2</c:v>
                </c:pt>
                <c:pt idx="610">
                  <c:v>6.12</c:v>
                </c:pt>
                <c:pt idx="611">
                  <c:v>7.2</c:v>
                </c:pt>
                <c:pt idx="612">
                  <c:v>7.3466666666666702</c:v>
                </c:pt>
                <c:pt idx="613">
                  <c:v>6.14</c:v>
                </c:pt>
                <c:pt idx="614">
                  <c:v>7.1</c:v>
                </c:pt>
                <c:pt idx="615">
                  <c:v>6.18</c:v>
                </c:pt>
                <c:pt idx="616">
                  <c:v>8.1199999999999992</c:v>
                </c:pt>
                <c:pt idx="617">
                  <c:v>7.36</c:v>
                </c:pt>
                <c:pt idx="618">
                  <c:v>7.2666666666666702</c:v>
                </c:pt>
                <c:pt idx="619">
                  <c:v>7.8666666666666698</c:v>
                </c:pt>
                <c:pt idx="620">
                  <c:v>7.9866666666666699</c:v>
                </c:pt>
                <c:pt idx="621">
                  <c:v>8.6</c:v>
                </c:pt>
                <c:pt idx="622">
                  <c:v>5.94</c:v>
                </c:pt>
                <c:pt idx="623">
                  <c:v>5.64</c:v>
                </c:pt>
                <c:pt idx="624">
                  <c:v>5.92</c:v>
                </c:pt>
                <c:pt idx="625">
                  <c:v>5.88</c:v>
                </c:pt>
                <c:pt idx="626">
                  <c:v>5.96</c:v>
                </c:pt>
                <c:pt idx="627">
                  <c:v>6</c:v>
                </c:pt>
                <c:pt idx="628">
                  <c:v>6.08</c:v>
                </c:pt>
                <c:pt idx="629">
                  <c:v>6.12</c:v>
                </c:pt>
                <c:pt idx="630">
                  <c:v>6.12</c:v>
                </c:pt>
                <c:pt idx="631">
                  <c:v>6.7314285714285704</c:v>
                </c:pt>
                <c:pt idx="632">
                  <c:v>6.6514285714285704</c:v>
                </c:pt>
                <c:pt idx="633">
                  <c:v>6.5714285714285703</c:v>
                </c:pt>
                <c:pt idx="634">
                  <c:v>6.6914285714285704</c:v>
                </c:pt>
                <c:pt idx="635">
                  <c:v>6.7314285714285704</c:v>
                </c:pt>
                <c:pt idx="636">
                  <c:v>6.6914285714285704</c:v>
                </c:pt>
                <c:pt idx="637">
                  <c:v>6.7314285714285704</c:v>
                </c:pt>
                <c:pt idx="638">
                  <c:v>6.8114285714285696</c:v>
                </c:pt>
                <c:pt idx="639">
                  <c:v>6.28</c:v>
                </c:pt>
                <c:pt idx="640">
                  <c:v>6.24</c:v>
                </c:pt>
                <c:pt idx="641">
                  <c:v>6.28</c:v>
                </c:pt>
                <c:pt idx="642">
                  <c:v>6.28</c:v>
                </c:pt>
                <c:pt idx="643">
                  <c:v>6.36</c:v>
                </c:pt>
                <c:pt idx="644">
                  <c:v>6.4</c:v>
                </c:pt>
                <c:pt idx="645">
                  <c:v>6.36</c:v>
                </c:pt>
                <c:pt idx="646">
                  <c:v>8.5380000000000003</c:v>
                </c:pt>
                <c:pt idx="647">
                  <c:v>8.5113333333333294</c:v>
                </c:pt>
                <c:pt idx="648">
                  <c:v>6.16</c:v>
                </c:pt>
                <c:pt idx="649">
                  <c:v>6.16</c:v>
                </c:pt>
                <c:pt idx="650">
                  <c:v>6.16</c:v>
                </c:pt>
                <c:pt idx="651">
                  <c:v>6.16</c:v>
                </c:pt>
                <c:pt idx="652">
                  <c:v>6.8514285714285696</c:v>
                </c:pt>
                <c:pt idx="653">
                  <c:v>6.12</c:v>
                </c:pt>
                <c:pt idx="654">
                  <c:v>6.9314285714285697</c:v>
                </c:pt>
                <c:pt idx="655">
                  <c:v>6.04</c:v>
                </c:pt>
                <c:pt idx="656">
                  <c:v>6.04</c:v>
                </c:pt>
                <c:pt idx="657">
                  <c:v>6.08</c:v>
                </c:pt>
                <c:pt idx="658">
                  <c:v>6.6514285714285704</c:v>
                </c:pt>
                <c:pt idx="659">
                  <c:v>6.6914285714285704</c:v>
                </c:pt>
                <c:pt idx="660">
                  <c:v>6.7714285714285696</c:v>
                </c:pt>
                <c:pt idx="661">
                  <c:v>6.7714285714285696</c:v>
                </c:pt>
                <c:pt idx="662">
                  <c:v>6.8114285714285696</c:v>
                </c:pt>
                <c:pt idx="663">
                  <c:v>6.12</c:v>
                </c:pt>
                <c:pt idx="664">
                  <c:v>6.16</c:v>
                </c:pt>
                <c:pt idx="665">
                  <c:v>6.2</c:v>
                </c:pt>
                <c:pt idx="666">
                  <c:v>6.2</c:v>
                </c:pt>
                <c:pt idx="667">
                  <c:v>6.2</c:v>
                </c:pt>
                <c:pt idx="668">
                  <c:v>6.24</c:v>
                </c:pt>
                <c:pt idx="669">
                  <c:v>6.2</c:v>
                </c:pt>
                <c:pt idx="670">
                  <c:v>6.36</c:v>
                </c:pt>
                <c:pt idx="671">
                  <c:v>6.16</c:v>
                </c:pt>
                <c:pt idx="672">
                  <c:v>6.56</c:v>
                </c:pt>
                <c:pt idx="673">
                  <c:v>6.56</c:v>
                </c:pt>
                <c:pt idx="674">
                  <c:v>5.31</c:v>
                </c:pt>
                <c:pt idx="675">
                  <c:v>5.51</c:v>
                </c:pt>
                <c:pt idx="676">
                  <c:v>6.6</c:v>
                </c:pt>
                <c:pt idx="677">
                  <c:v>6.48</c:v>
                </c:pt>
                <c:pt idx="678">
                  <c:v>6.56</c:v>
                </c:pt>
                <c:pt idx="679">
                  <c:v>5.51</c:v>
                </c:pt>
                <c:pt idx="680">
                  <c:v>5.47</c:v>
                </c:pt>
                <c:pt idx="681">
                  <c:v>5.39</c:v>
                </c:pt>
                <c:pt idx="682">
                  <c:v>5.88</c:v>
                </c:pt>
                <c:pt idx="683">
                  <c:v>5.59</c:v>
                </c:pt>
                <c:pt idx="684">
                  <c:v>5.92</c:v>
                </c:pt>
                <c:pt idx="685">
                  <c:v>5.31</c:v>
                </c:pt>
                <c:pt idx="686">
                  <c:v>5.07</c:v>
                </c:pt>
                <c:pt idx="687">
                  <c:v>4.99</c:v>
                </c:pt>
                <c:pt idx="688">
                  <c:v>5.07</c:v>
                </c:pt>
                <c:pt idx="689">
                  <c:v>6.08</c:v>
                </c:pt>
                <c:pt idx="690">
                  <c:v>6.08</c:v>
                </c:pt>
                <c:pt idx="691">
                  <c:v>6.12</c:v>
                </c:pt>
                <c:pt idx="692">
                  <c:v>6.12</c:v>
                </c:pt>
                <c:pt idx="693">
                  <c:v>7.1040000000000001</c:v>
                </c:pt>
                <c:pt idx="694">
                  <c:v>6.8239999999999998</c:v>
                </c:pt>
                <c:pt idx="695">
                  <c:v>6.8106666666666698</c:v>
                </c:pt>
                <c:pt idx="696">
                  <c:v>6.5306666666666704</c:v>
                </c:pt>
                <c:pt idx="697">
                  <c:v>7.2039999999999997</c:v>
                </c:pt>
                <c:pt idx="698">
                  <c:v>7.1639999999999997</c:v>
                </c:pt>
                <c:pt idx="699">
                  <c:v>6.44</c:v>
                </c:pt>
                <c:pt idx="700">
                  <c:v>6.4</c:v>
                </c:pt>
                <c:pt idx="701">
                  <c:v>6.8506666666666698</c:v>
                </c:pt>
                <c:pt idx="702">
                  <c:v>5.92</c:v>
                </c:pt>
                <c:pt idx="703">
                  <c:v>6.04</c:v>
                </c:pt>
                <c:pt idx="704">
                  <c:v>6.6</c:v>
                </c:pt>
                <c:pt idx="705">
                  <c:v>6.5839999999999996</c:v>
                </c:pt>
                <c:pt idx="706">
                  <c:v>6.04</c:v>
                </c:pt>
                <c:pt idx="707">
                  <c:v>6.16</c:v>
                </c:pt>
                <c:pt idx="708">
                  <c:v>7.4560000000000004</c:v>
                </c:pt>
                <c:pt idx="709">
                  <c:v>7.024</c:v>
                </c:pt>
                <c:pt idx="710">
                  <c:v>7.7359999999999998</c:v>
                </c:pt>
                <c:pt idx="711">
                  <c:v>6.8840000000000003</c:v>
                </c:pt>
                <c:pt idx="712">
                  <c:v>6.4240000000000004</c:v>
                </c:pt>
                <c:pt idx="713">
                  <c:v>6.7439999999999998</c:v>
                </c:pt>
                <c:pt idx="714">
                  <c:v>7.8159999999999998</c:v>
                </c:pt>
                <c:pt idx="715">
                  <c:v>6.484</c:v>
                </c:pt>
                <c:pt idx="716">
                  <c:v>7.0439999999999996</c:v>
                </c:pt>
                <c:pt idx="717">
                  <c:v>5.82</c:v>
                </c:pt>
                <c:pt idx="718">
                  <c:v>6.5640000000000001</c:v>
                </c:pt>
                <c:pt idx="719">
                  <c:v>6.524</c:v>
                </c:pt>
                <c:pt idx="720">
                  <c:v>6</c:v>
                </c:pt>
                <c:pt idx="721">
                  <c:v>6.0133333333333301</c:v>
                </c:pt>
                <c:pt idx="722">
                  <c:v>6.88</c:v>
                </c:pt>
                <c:pt idx="723">
                  <c:v>6.8</c:v>
                </c:pt>
                <c:pt idx="724">
                  <c:v>6.6</c:v>
                </c:pt>
                <c:pt idx="725">
                  <c:v>6.88</c:v>
                </c:pt>
                <c:pt idx="726">
                  <c:v>6.72</c:v>
                </c:pt>
                <c:pt idx="727">
                  <c:v>5.84</c:v>
                </c:pt>
                <c:pt idx="728">
                  <c:v>5.84</c:v>
                </c:pt>
                <c:pt idx="729">
                  <c:v>5.76</c:v>
                </c:pt>
                <c:pt idx="730">
                  <c:v>6.5733333333333297</c:v>
                </c:pt>
                <c:pt idx="731">
                  <c:v>5.88</c:v>
                </c:pt>
                <c:pt idx="732">
                  <c:v>5.98</c:v>
                </c:pt>
                <c:pt idx="733">
                  <c:v>6.14</c:v>
                </c:pt>
                <c:pt idx="734">
                  <c:v>5.9</c:v>
                </c:pt>
                <c:pt idx="735">
                  <c:v>5.86</c:v>
                </c:pt>
                <c:pt idx="736">
                  <c:v>5.86</c:v>
                </c:pt>
                <c:pt idx="737">
                  <c:v>5.98</c:v>
                </c:pt>
                <c:pt idx="738">
                  <c:v>5.24</c:v>
                </c:pt>
                <c:pt idx="739">
                  <c:v>5.36</c:v>
                </c:pt>
                <c:pt idx="740">
                  <c:v>6.3</c:v>
                </c:pt>
                <c:pt idx="741">
                  <c:v>6.26</c:v>
                </c:pt>
                <c:pt idx="742">
                  <c:v>6.12</c:v>
                </c:pt>
                <c:pt idx="743">
                  <c:v>6.12</c:v>
                </c:pt>
                <c:pt idx="744">
                  <c:v>6.04</c:v>
                </c:pt>
                <c:pt idx="745">
                  <c:v>6.48</c:v>
                </c:pt>
                <c:pt idx="746">
                  <c:v>6.12</c:v>
                </c:pt>
                <c:pt idx="747">
                  <c:v>6.28</c:v>
                </c:pt>
                <c:pt idx="748">
                  <c:v>6.2</c:v>
                </c:pt>
                <c:pt idx="749">
                  <c:v>6.24</c:v>
                </c:pt>
                <c:pt idx="750">
                  <c:v>5.84</c:v>
                </c:pt>
                <c:pt idx="751">
                  <c:v>5.84</c:v>
                </c:pt>
                <c:pt idx="752">
                  <c:v>5.56</c:v>
                </c:pt>
                <c:pt idx="753">
                  <c:v>5.6</c:v>
                </c:pt>
                <c:pt idx="754">
                  <c:v>5.76</c:v>
                </c:pt>
                <c:pt idx="755">
                  <c:v>5.8</c:v>
                </c:pt>
                <c:pt idx="756">
                  <c:v>5.76</c:v>
                </c:pt>
                <c:pt idx="757">
                  <c:v>6.32</c:v>
                </c:pt>
                <c:pt idx="758">
                  <c:v>6.2</c:v>
                </c:pt>
                <c:pt idx="759">
                  <c:v>6.0533333333333301</c:v>
                </c:pt>
                <c:pt idx="760">
                  <c:v>6.3333333333333304</c:v>
                </c:pt>
                <c:pt idx="761">
                  <c:v>6.2133333333333303</c:v>
                </c:pt>
                <c:pt idx="762">
                  <c:v>6.1733333333333302</c:v>
                </c:pt>
                <c:pt idx="763">
                  <c:v>6.4533333333333296</c:v>
                </c:pt>
                <c:pt idx="764">
                  <c:v>6.7733333333333299</c:v>
                </c:pt>
                <c:pt idx="765">
                  <c:v>6.3333333333333304</c:v>
                </c:pt>
                <c:pt idx="766">
                  <c:v>6.3733333333333304</c:v>
                </c:pt>
                <c:pt idx="767">
                  <c:v>6.24</c:v>
                </c:pt>
                <c:pt idx="768">
                  <c:v>6.72</c:v>
                </c:pt>
                <c:pt idx="769">
                  <c:v>6.64</c:v>
                </c:pt>
                <c:pt idx="770">
                  <c:v>6.4</c:v>
                </c:pt>
                <c:pt idx="771">
                  <c:v>6.44</c:v>
                </c:pt>
                <c:pt idx="772">
                  <c:v>6.48</c:v>
                </c:pt>
                <c:pt idx="773">
                  <c:v>5.8</c:v>
                </c:pt>
                <c:pt idx="774">
                  <c:v>6.52</c:v>
                </c:pt>
                <c:pt idx="775">
                  <c:v>6.56</c:v>
                </c:pt>
                <c:pt idx="776">
                  <c:v>6.04</c:v>
                </c:pt>
                <c:pt idx="777">
                  <c:v>6.4</c:v>
                </c:pt>
                <c:pt idx="778">
                  <c:v>6.72</c:v>
                </c:pt>
                <c:pt idx="779">
                  <c:v>6.64</c:v>
                </c:pt>
                <c:pt idx="780">
                  <c:v>6.64</c:v>
                </c:pt>
                <c:pt idx="781">
                  <c:v>6.6</c:v>
                </c:pt>
                <c:pt idx="782">
                  <c:v>6.58</c:v>
                </c:pt>
                <c:pt idx="783">
                  <c:v>6.3533333333333299</c:v>
                </c:pt>
                <c:pt idx="784">
                  <c:v>7.1</c:v>
                </c:pt>
                <c:pt idx="785">
                  <c:v>7.88</c:v>
                </c:pt>
                <c:pt idx="786">
                  <c:v>6.8866666666666703</c:v>
                </c:pt>
                <c:pt idx="787">
                  <c:v>6.96</c:v>
                </c:pt>
                <c:pt idx="788">
                  <c:v>7.18</c:v>
                </c:pt>
                <c:pt idx="789">
                  <c:v>7.1</c:v>
                </c:pt>
                <c:pt idx="790">
                  <c:v>7.14</c:v>
                </c:pt>
                <c:pt idx="791">
                  <c:v>7.16</c:v>
                </c:pt>
                <c:pt idx="792">
                  <c:v>7.2</c:v>
                </c:pt>
                <c:pt idx="793">
                  <c:v>7.16</c:v>
                </c:pt>
                <c:pt idx="794">
                  <c:v>7.08</c:v>
                </c:pt>
                <c:pt idx="795">
                  <c:v>7.08</c:v>
                </c:pt>
                <c:pt idx="796">
                  <c:v>8.7200000000000006</c:v>
                </c:pt>
                <c:pt idx="797">
                  <c:v>6.72</c:v>
                </c:pt>
                <c:pt idx="798">
                  <c:v>8.5399999999999991</c:v>
                </c:pt>
                <c:pt idx="799">
                  <c:v>8.52</c:v>
                </c:pt>
                <c:pt idx="800">
                  <c:v>6.94</c:v>
                </c:pt>
                <c:pt idx="801">
                  <c:v>8.64</c:v>
                </c:pt>
                <c:pt idx="802">
                  <c:v>6.94</c:v>
                </c:pt>
                <c:pt idx="803">
                  <c:v>6</c:v>
                </c:pt>
                <c:pt idx="804">
                  <c:v>6.98</c:v>
                </c:pt>
                <c:pt idx="805">
                  <c:v>7.02</c:v>
                </c:pt>
                <c:pt idx="806">
                  <c:v>7.02</c:v>
                </c:pt>
                <c:pt idx="807">
                  <c:v>7.0866666666666696</c:v>
                </c:pt>
                <c:pt idx="808">
                  <c:v>6.52</c:v>
                </c:pt>
                <c:pt idx="809">
                  <c:v>6.36</c:v>
                </c:pt>
                <c:pt idx="810">
                  <c:v>7.1</c:v>
                </c:pt>
                <c:pt idx="811">
                  <c:v>6.2</c:v>
                </c:pt>
                <c:pt idx="812">
                  <c:v>6.12</c:v>
                </c:pt>
                <c:pt idx="813">
                  <c:v>6.12</c:v>
                </c:pt>
                <c:pt idx="814">
                  <c:v>5.88</c:v>
                </c:pt>
                <c:pt idx="815">
                  <c:v>6.82</c:v>
                </c:pt>
                <c:pt idx="816">
                  <c:v>9.3866666666666703</c:v>
                </c:pt>
                <c:pt idx="817">
                  <c:v>6.72</c:v>
                </c:pt>
                <c:pt idx="818">
                  <c:v>6.84</c:v>
                </c:pt>
                <c:pt idx="819">
                  <c:v>7.04</c:v>
                </c:pt>
                <c:pt idx="820">
                  <c:v>7.06</c:v>
                </c:pt>
                <c:pt idx="821">
                  <c:v>7.24</c:v>
                </c:pt>
                <c:pt idx="822">
                  <c:v>6.96</c:v>
                </c:pt>
                <c:pt idx="823">
                  <c:v>7.08</c:v>
                </c:pt>
                <c:pt idx="824">
                  <c:v>6.46</c:v>
                </c:pt>
                <c:pt idx="825">
                  <c:v>7.02</c:v>
                </c:pt>
                <c:pt idx="826">
                  <c:v>7.02</c:v>
                </c:pt>
                <c:pt idx="827">
                  <c:v>7.38</c:v>
                </c:pt>
                <c:pt idx="828">
                  <c:v>7.42</c:v>
                </c:pt>
                <c:pt idx="829">
                  <c:v>7.38</c:v>
                </c:pt>
                <c:pt idx="830">
                  <c:v>7.18</c:v>
                </c:pt>
                <c:pt idx="831">
                  <c:v>7.18</c:v>
                </c:pt>
                <c:pt idx="832">
                  <c:v>7.1</c:v>
                </c:pt>
                <c:pt idx="833">
                  <c:v>7.1</c:v>
                </c:pt>
                <c:pt idx="834">
                  <c:v>7.18</c:v>
                </c:pt>
                <c:pt idx="835">
                  <c:v>7.02</c:v>
                </c:pt>
                <c:pt idx="836">
                  <c:v>7</c:v>
                </c:pt>
                <c:pt idx="837">
                  <c:v>7.28</c:v>
                </c:pt>
                <c:pt idx="838">
                  <c:v>7</c:v>
                </c:pt>
                <c:pt idx="839">
                  <c:v>7.08</c:v>
                </c:pt>
                <c:pt idx="840">
                  <c:v>8.7200000000000006</c:v>
                </c:pt>
                <c:pt idx="841">
                  <c:v>8.64</c:v>
                </c:pt>
                <c:pt idx="842">
                  <c:v>8.8000000000000007</c:v>
                </c:pt>
                <c:pt idx="843">
                  <c:v>8.7200000000000006</c:v>
                </c:pt>
                <c:pt idx="844">
                  <c:v>8.7200000000000006</c:v>
                </c:pt>
                <c:pt idx="845">
                  <c:v>8.48</c:v>
                </c:pt>
                <c:pt idx="846">
                  <c:v>9.1466666666666701</c:v>
                </c:pt>
                <c:pt idx="847">
                  <c:v>9.5066666666666695</c:v>
                </c:pt>
                <c:pt idx="848">
                  <c:v>8.3866666666666703</c:v>
                </c:pt>
                <c:pt idx="849">
                  <c:v>7.9066666666666698</c:v>
                </c:pt>
                <c:pt idx="850">
                  <c:v>8.5866666666666696</c:v>
                </c:pt>
                <c:pt idx="851">
                  <c:v>8.6266666666666705</c:v>
                </c:pt>
                <c:pt idx="852">
                  <c:v>9.7866666666666706</c:v>
                </c:pt>
                <c:pt idx="853">
                  <c:v>8.7066666666666706</c:v>
                </c:pt>
                <c:pt idx="854">
                  <c:v>6.6933333333333298</c:v>
                </c:pt>
                <c:pt idx="855">
                  <c:v>6.88</c:v>
                </c:pt>
                <c:pt idx="856">
                  <c:v>7.7466666666666697</c:v>
                </c:pt>
                <c:pt idx="857">
                  <c:v>8.06666666666667</c:v>
                </c:pt>
                <c:pt idx="858">
                  <c:v>8.3866666666666703</c:v>
                </c:pt>
                <c:pt idx="859">
                  <c:v>7.0133333333333301</c:v>
                </c:pt>
                <c:pt idx="860">
                  <c:v>7</c:v>
                </c:pt>
                <c:pt idx="861">
                  <c:v>8.4266666666666694</c:v>
                </c:pt>
                <c:pt idx="862">
                  <c:v>8.06666666666667</c:v>
                </c:pt>
                <c:pt idx="863">
                  <c:v>8.5466666666666704</c:v>
                </c:pt>
                <c:pt idx="864">
                  <c:v>6.76</c:v>
                </c:pt>
                <c:pt idx="865">
                  <c:v>7.84</c:v>
                </c:pt>
                <c:pt idx="866">
                  <c:v>7.76</c:v>
                </c:pt>
                <c:pt idx="867">
                  <c:v>6.64</c:v>
                </c:pt>
                <c:pt idx="868">
                  <c:v>7.8</c:v>
                </c:pt>
                <c:pt idx="869">
                  <c:v>6.88</c:v>
                </c:pt>
                <c:pt idx="870">
                  <c:v>6.92</c:v>
                </c:pt>
                <c:pt idx="871">
                  <c:v>6.76</c:v>
                </c:pt>
                <c:pt idx="872">
                  <c:v>7.88</c:v>
                </c:pt>
                <c:pt idx="873">
                  <c:v>8</c:v>
                </c:pt>
                <c:pt idx="874">
                  <c:v>8.76</c:v>
                </c:pt>
                <c:pt idx="875">
                  <c:v>7.96</c:v>
                </c:pt>
                <c:pt idx="876">
                  <c:v>7.92</c:v>
                </c:pt>
                <c:pt idx="877">
                  <c:v>8.7200000000000006</c:v>
                </c:pt>
                <c:pt idx="878">
                  <c:v>8.76</c:v>
                </c:pt>
                <c:pt idx="879">
                  <c:v>8.8000000000000007</c:v>
                </c:pt>
                <c:pt idx="880">
                  <c:v>8.8000000000000007</c:v>
                </c:pt>
                <c:pt idx="881">
                  <c:v>8.0399999999999991</c:v>
                </c:pt>
                <c:pt idx="882">
                  <c:v>8.16</c:v>
                </c:pt>
                <c:pt idx="883">
                  <c:v>8.76</c:v>
                </c:pt>
                <c:pt idx="884">
                  <c:v>8.08</c:v>
                </c:pt>
                <c:pt idx="885">
                  <c:v>8.7200000000000006</c:v>
                </c:pt>
                <c:pt idx="886">
                  <c:v>6.8</c:v>
                </c:pt>
                <c:pt idx="887">
                  <c:v>6.72</c:v>
                </c:pt>
                <c:pt idx="888">
                  <c:v>8.08</c:v>
                </c:pt>
                <c:pt idx="889">
                  <c:v>7.96</c:v>
                </c:pt>
                <c:pt idx="890">
                  <c:v>6.85</c:v>
                </c:pt>
                <c:pt idx="891">
                  <c:v>6.81</c:v>
                </c:pt>
                <c:pt idx="892">
                  <c:v>6.81</c:v>
                </c:pt>
                <c:pt idx="893">
                  <c:v>6.92</c:v>
                </c:pt>
                <c:pt idx="894">
                  <c:v>8.4</c:v>
                </c:pt>
                <c:pt idx="895">
                  <c:v>6.76</c:v>
                </c:pt>
                <c:pt idx="896">
                  <c:v>6.76</c:v>
                </c:pt>
                <c:pt idx="897">
                  <c:v>6.72</c:v>
                </c:pt>
                <c:pt idx="898">
                  <c:v>6.56</c:v>
                </c:pt>
                <c:pt idx="899">
                  <c:v>6.76</c:v>
                </c:pt>
                <c:pt idx="900">
                  <c:v>8.44</c:v>
                </c:pt>
                <c:pt idx="901">
                  <c:v>6.88</c:v>
                </c:pt>
                <c:pt idx="902">
                  <c:v>7</c:v>
                </c:pt>
                <c:pt idx="903">
                  <c:v>8.6</c:v>
                </c:pt>
                <c:pt idx="904">
                  <c:v>7</c:v>
                </c:pt>
                <c:pt idx="905">
                  <c:v>7</c:v>
                </c:pt>
                <c:pt idx="906">
                  <c:v>8.2222222222222197</c:v>
                </c:pt>
                <c:pt idx="907">
                  <c:v>7.12</c:v>
                </c:pt>
                <c:pt idx="908">
                  <c:v>6.92</c:v>
                </c:pt>
                <c:pt idx="909">
                  <c:v>6.92</c:v>
                </c:pt>
                <c:pt idx="910">
                  <c:v>8.4</c:v>
                </c:pt>
                <c:pt idx="911">
                  <c:v>6.8</c:v>
                </c:pt>
                <c:pt idx="912">
                  <c:v>6.88</c:v>
                </c:pt>
                <c:pt idx="913">
                  <c:v>6.96</c:v>
                </c:pt>
                <c:pt idx="914">
                  <c:v>6.76</c:v>
                </c:pt>
                <c:pt idx="915">
                  <c:v>8.7100000000000009</c:v>
                </c:pt>
                <c:pt idx="916">
                  <c:v>6.68</c:v>
                </c:pt>
                <c:pt idx="917">
                  <c:v>8.61</c:v>
                </c:pt>
                <c:pt idx="918">
                  <c:v>6.8</c:v>
                </c:pt>
                <c:pt idx="919">
                  <c:v>6.8</c:v>
                </c:pt>
                <c:pt idx="920">
                  <c:v>6.84</c:v>
                </c:pt>
                <c:pt idx="921">
                  <c:v>6.84</c:v>
                </c:pt>
                <c:pt idx="922">
                  <c:v>6.8</c:v>
                </c:pt>
                <c:pt idx="923">
                  <c:v>6.76</c:v>
                </c:pt>
                <c:pt idx="924">
                  <c:v>6.84</c:v>
                </c:pt>
                <c:pt idx="925">
                  <c:v>7.04</c:v>
                </c:pt>
                <c:pt idx="926">
                  <c:v>6.68</c:v>
                </c:pt>
                <c:pt idx="927">
                  <c:v>6.6</c:v>
                </c:pt>
                <c:pt idx="928">
                  <c:v>6.68</c:v>
                </c:pt>
                <c:pt idx="929">
                  <c:v>6.76</c:v>
                </c:pt>
                <c:pt idx="930">
                  <c:v>6.88</c:v>
                </c:pt>
                <c:pt idx="931">
                  <c:v>6.96</c:v>
                </c:pt>
                <c:pt idx="932">
                  <c:v>6.92</c:v>
                </c:pt>
                <c:pt idx="933">
                  <c:v>6.96</c:v>
                </c:pt>
                <c:pt idx="934">
                  <c:v>6.48</c:v>
                </c:pt>
                <c:pt idx="935">
                  <c:v>6.36</c:v>
                </c:pt>
                <c:pt idx="936">
                  <c:v>6.24</c:v>
                </c:pt>
                <c:pt idx="937">
                  <c:v>6.8</c:v>
                </c:pt>
                <c:pt idx="938">
                  <c:v>6.08</c:v>
                </c:pt>
                <c:pt idx="939">
                  <c:v>5.92</c:v>
                </c:pt>
                <c:pt idx="940">
                  <c:v>6.12</c:v>
                </c:pt>
                <c:pt idx="941">
                  <c:v>6</c:v>
                </c:pt>
                <c:pt idx="942">
                  <c:v>5.82</c:v>
                </c:pt>
                <c:pt idx="943">
                  <c:v>5.88</c:v>
                </c:pt>
                <c:pt idx="944">
                  <c:v>6.08</c:v>
                </c:pt>
                <c:pt idx="945">
                  <c:v>6.44</c:v>
                </c:pt>
                <c:pt idx="946">
                  <c:v>7.3</c:v>
                </c:pt>
                <c:pt idx="947">
                  <c:v>7.16</c:v>
                </c:pt>
                <c:pt idx="948">
                  <c:v>7.2</c:v>
                </c:pt>
                <c:pt idx="949">
                  <c:v>8.0266666666666708</c:v>
                </c:pt>
                <c:pt idx="950">
                  <c:v>8.08</c:v>
                </c:pt>
                <c:pt idx="951">
                  <c:v>8.64</c:v>
                </c:pt>
                <c:pt idx="952">
                  <c:v>8.1066666666666691</c:v>
                </c:pt>
                <c:pt idx="953">
                  <c:v>7.7466666666666697</c:v>
                </c:pt>
                <c:pt idx="954">
                  <c:v>8.6199999999999992</c:v>
                </c:pt>
                <c:pt idx="955">
                  <c:v>8.48</c:v>
                </c:pt>
                <c:pt idx="956">
                  <c:v>8.5039999999999996</c:v>
                </c:pt>
                <c:pt idx="957">
                  <c:v>7.6586666666666696</c:v>
                </c:pt>
                <c:pt idx="958">
                  <c:v>8.4700000000000006</c:v>
                </c:pt>
                <c:pt idx="959">
                  <c:v>8.67</c:v>
                </c:pt>
                <c:pt idx="960">
                  <c:v>7.12</c:v>
                </c:pt>
                <c:pt idx="961">
                  <c:v>7.92</c:v>
                </c:pt>
                <c:pt idx="962">
                  <c:v>8</c:v>
                </c:pt>
                <c:pt idx="963">
                  <c:v>6.08</c:v>
                </c:pt>
                <c:pt idx="964">
                  <c:v>6.92</c:v>
                </c:pt>
                <c:pt idx="965">
                  <c:v>7.08</c:v>
                </c:pt>
                <c:pt idx="966">
                  <c:v>7.64</c:v>
                </c:pt>
                <c:pt idx="967">
                  <c:v>7.12</c:v>
                </c:pt>
                <c:pt idx="968">
                  <c:v>7.28</c:v>
                </c:pt>
                <c:pt idx="969">
                  <c:v>7.32</c:v>
                </c:pt>
                <c:pt idx="970">
                  <c:v>7.4</c:v>
                </c:pt>
                <c:pt idx="971">
                  <c:v>7.52</c:v>
                </c:pt>
                <c:pt idx="972">
                  <c:v>7.48</c:v>
                </c:pt>
                <c:pt idx="973">
                  <c:v>7.32</c:v>
                </c:pt>
                <c:pt idx="974">
                  <c:v>7.92</c:v>
                </c:pt>
                <c:pt idx="975">
                  <c:v>7.32</c:v>
                </c:pt>
                <c:pt idx="976">
                  <c:v>7.28</c:v>
                </c:pt>
                <c:pt idx="977">
                  <c:v>7.24</c:v>
                </c:pt>
                <c:pt idx="978">
                  <c:v>7.24</c:v>
                </c:pt>
                <c:pt idx="979">
                  <c:v>7.36</c:v>
                </c:pt>
                <c:pt idx="980">
                  <c:v>7.44</c:v>
                </c:pt>
                <c:pt idx="981">
                  <c:v>7.44</c:v>
                </c:pt>
                <c:pt idx="982">
                  <c:v>7.28</c:v>
                </c:pt>
                <c:pt idx="983">
                  <c:v>7.24</c:v>
                </c:pt>
                <c:pt idx="984">
                  <c:v>7.2</c:v>
                </c:pt>
                <c:pt idx="985">
                  <c:v>6.12</c:v>
                </c:pt>
                <c:pt idx="986">
                  <c:v>6.92</c:v>
                </c:pt>
                <c:pt idx="987">
                  <c:v>7.04</c:v>
                </c:pt>
                <c:pt idx="988">
                  <c:v>6.24</c:v>
                </c:pt>
                <c:pt idx="989">
                  <c:v>6.92</c:v>
                </c:pt>
                <c:pt idx="990">
                  <c:v>6.88</c:v>
                </c:pt>
                <c:pt idx="991">
                  <c:v>6.08</c:v>
                </c:pt>
                <c:pt idx="992">
                  <c:v>6.92</c:v>
                </c:pt>
                <c:pt idx="993">
                  <c:v>7.64</c:v>
                </c:pt>
                <c:pt idx="994">
                  <c:v>6.91</c:v>
                </c:pt>
                <c:pt idx="995">
                  <c:v>6.32</c:v>
                </c:pt>
                <c:pt idx="996">
                  <c:v>6.12</c:v>
                </c:pt>
                <c:pt idx="997">
                  <c:v>7.01</c:v>
                </c:pt>
                <c:pt idx="998">
                  <c:v>8</c:v>
                </c:pt>
                <c:pt idx="999">
                  <c:v>7.2</c:v>
                </c:pt>
                <c:pt idx="1000">
                  <c:v>7.44</c:v>
                </c:pt>
                <c:pt idx="1001">
                  <c:v>8.16</c:v>
                </c:pt>
                <c:pt idx="1002">
                  <c:v>8.4</c:v>
                </c:pt>
                <c:pt idx="1003">
                  <c:v>6.32</c:v>
                </c:pt>
                <c:pt idx="1004">
                  <c:v>5.8</c:v>
                </c:pt>
                <c:pt idx="1005">
                  <c:v>6</c:v>
                </c:pt>
                <c:pt idx="1006">
                  <c:v>6</c:v>
                </c:pt>
                <c:pt idx="1007">
                  <c:v>6.2</c:v>
                </c:pt>
                <c:pt idx="1008">
                  <c:v>5.16</c:v>
                </c:pt>
                <c:pt idx="1009">
                  <c:v>6.44</c:v>
                </c:pt>
                <c:pt idx="1010">
                  <c:v>6.02</c:v>
                </c:pt>
                <c:pt idx="1011">
                  <c:v>5.94</c:v>
                </c:pt>
                <c:pt idx="1012">
                  <c:v>5.98</c:v>
                </c:pt>
                <c:pt idx="1013">
                  <c:v>6.02</c:v>
                </c:pt>
                <c:pt idx="1014">
                  <c:v>5.88</c:v>
                </c:pt>
                <c:pt idx="1015">
                  <c:v>5.94</c:v>
                </c:pt>
                <c:pt idx="1016">
                  <c:v>5.96</c:v>
                </c:pt>
                <c:pt idx="1017">
                  <c:v>6</c:v>
                </c:pt>
                <c:pt idx="1018">
                  <c:v>6.04</c:v>
                </c:pt>
                <c:pt idx="1019">
                  <c:v>5.92</c:v>
                </c:pt>
                <c:pt idx="1020">
                  <c:v>5.84</c:v>
                </c:pt>
                <c:pt idx="1021">
                  <c:v>6.08</c:v>
                </c:pt>
                <c:pt idx="1022">
                  <c:v>5.84</c:v>
                </c:pt>
                <c:pt idx="1023">
                  <c:v>7.2</c:v>
                </c:pt>
                <c:pt idx="1024">
                  <c:v>7.3</c:v>
                </c:pt>
                <c:pt idx="1025">
                  <c:v>7.4</c:v>
                </c:pt>
                <c:pt idx="1026">
                  <c:v>6.12</c:v>
                </c:pt>
                <c:pt idx="1027">
                  <c:v>6.36</c:v>
                </c:pt>
                <c:pt idx="1028">
                  <c:v>6.4533333333333296</c:v>
                </c:pt>
                <c:pt idx="1029">
                  <c:v>6.2133333333333303</c:v>
                </c:pt>
                <c:pt idx="1030">
                  <c:v>7.12</c:v>
                </c:pt>
                <c:pt idx="1031">
                  <c:v>7</c:v>
                </c:pt>
                <c:pt idx="1032">
                  <c:v>6.4</c:v>
                </c:pt>
                <c:pt idx="1033">
                  <c:v>7.52</c:v>
                </c:pt>
                <c:pt idx="1034">
                  <c:v>6.48</c:v>
                </c:pt>
                <c:pt idx="1035">
                  <c:v>6.44</c:v>
                </c:pt>
                <c:pt idx="1036">
                  <c:v>7.2</c:v>
                </c:pt>
                <c:pt idx="1037">
                  <c:v>7.16</c:v>
                </c:pt>
                <c:pt idx="1038">
                  <c:v>7</c:v>
                </c:pt>
                <c:pt idx="1039">
                  <c:v>6.08</c:v>
                </c:pt>
                <c:pt idx="1040">
                  <c:v>7</c:v>
                </c:pt>
                <c:pt idx="1041">
                  <c:v>7.08</c:v>
                </c:pt>
                <c:pt idx="1042">
                  <c:v>7.04</c:v>
                </c:pt>
                <c:pt idx="1043">
                  <c:v>7.12</c:v>
                </c:pt>
                <c:pt idx="1044">
                  <c:v>7.28</c:v>
                </c:pt>
                <c:pt idx="1045">
                  <c:v>8.64</c:v>
                </c:pt>
                <c:pt idx="1046">
                  <c:v>7.2533333333333303</c:v>
                </c:pt>
                <c:pt idx="1047">
                  <c:v>8.9600000000000009</c:v>
                </c:pt>
                <c:pt idx="1048">
                  <c:v>7.2133333333333303</c:v>
                </c:pt>
                <c:pt idx="1049">
                  <c:v>6.42</c:v>
                </c:pt>
                <c:pt idx="1050">
                  <c:v>7.2</c:v>
                </c:pt>
                <c:pt idx="1051">
                  <c:v>7.08</c:v>
                </c:pt>
                <c:pt idx="1052">
                  <c:v>6.42</c:v>
                </c:pt>
                <c:pt idx="1053">
                  <c:v>7.16</c:v>
                </c:pt>
                <c:pt idx="1054">
                  <c:v>7.08</c:v>
                </c:pt>
                <c:pt idx="1055">
                  <c:v>7.04</c:v>
                </c:pt>
                <c:pt idx="1056">
                  <c:v>7.64</c:v>
                </c:pt>
                <c:pt idx="1057">
                  <c:v>7.64</c:v>
                </c:pt>
                <c:pt idx="1058">
                  <c:v>6.96</c:v>
                </c:pt>
                <c:pt idx="1059">
                  <c:v>7.64</c:v>
                </c:pt>
                <c:pt idx="1060">
                  <c:v>6.92</c:v>
                </c:pt>
                <c:pt idx="1061">
                  <c:v>6.88</c:v>
                </c:pt>
                <c:pt idx="1062">
                  <c:v>6.96</c:v>
                </c:pt>
                <c:pt idx="1063">
                  <c:v>7</c:v>
                </c:pt>
                <c:pt idx="1064">
                  <c:v>7.6</c:v>
                </c:pt>
                <c:pt idx="1065">
                  <c:v>7</c:v>
                </c:pt>
                <c:pt idx="1066">
                  <c:v>7</c:v>
                </c:pt>
                <c:pt idx="1067">
                  <c:v>6.88</c:v>
                </c:pt>
                <c:pt idx="1068">
                  <c:v>6.76</c:v>
                </c:pt>
                <c:pt idx="1069">
                  <c:v>6.8</c:v>
                </c:pt>
                <c:pt idx="1070">
                  <c:v>6.84</c:v>
                </c:pt>
                <c:pt idx="1071">
                  <c:v>7.08</c:v>
                </c:pt>
                <c:pt idx="1072">
                  <c:v>7.16</c:v>
                </c:pt>
                <c:pt idx="1073">
                  <c:v>7.12</c:v>
                </c:pt>
                <c:pt idx="1074">
                  <c:v>6.92</c:v>
                </c:pt>
                <c:pt idx="1075">
                  <c:v>6.92</c:v>
                </c:pt>
                <c:pt idx="1076">
                  <c:v>6.88</c:v>
                </c:pt>
                <c:pt idx="1077">
                  <c:v>7.08</c:v>
                </c:pt>
                <c:pt idx="1078">
                  <c:v>7.12</c:v>
                </c:pt>
                <c:pt idx="1079">
                  <c:v>6.88</c:v>
                </c:pt>
                <c:pt idx="1080">
                  <c:v>7.44</c:v>
                </c:pt>
                <c:pt idx="1081">
                  <c:v>7.04</c:v>
                </c:pt>
                <c:pt idx="1082">
                  <c:v>7.64</c:v>
                </c:pt>
                <c:pt idx="1083">
                  <c:v>6.8</c:v>
                </c:pt>
                <c:pt idx="1084">
                  <c:v>7.84</c:v>
                </c:pt>
                <c:pt idx="1085">
                  <c:v>6.56</c:v>
                </c:pt>
                <c:pt idx="1086">
                  <c:v>7.8</c:v>
                </c:pt>
                <c:pt idx="1087">
                  <c:v>6.64</c:v>
                </c:pt>
                <c:pt idx="1088">
                  <c:v>7.52</c:v>
                </c:pt>
                <c:pt idx="1089">
                  <c:v>6.48</c:v>
                </c:pt>
                <c:pt idx="1090">
                  <c:v>6.56</c:v>
                </c:pt>
                <c:pt idx="1091">
                  <c:v>6.56</c:v>
                </c:pt>
                <c:pt idx="1092">
                  <c:v>6.28</c:v>
                </c:pt>
                <c:pt idx="1093">
                  <c:v>7.04</c:v>
                </c:pt>
                <c:pt idx="1094">
                  <c:v>7.04</c:v>
                </c:pt>
                <c:pt idx="1095">
                  <c:v>7.04</c:v>
                </c:pt>
                <c:pt idx="1096">
                  <c:v>6.88</c:v>
                </c:pt>
                <c:pt idx="1097">
                  <c:v>6.96</c:v>
                </c:pt>
                <c:pt idx="1098">
                  <c:v>6.92</c:v>
                </c:pt>
                <c:pt idx="1099">
                  <c:v>6.88</c:v>
                </c:pt>
                <c:pt idx="1100">
                  <c:v>6.92</c:v>
                </c:pt>
                <c:pt idx="1101">
                  <c:v>6.92</c:v>
                </c:pt>
                <c:pt idx="1102">
                  <c:v>6.64</c:v>
                </c:pt>
                <c:pt idx="1103">
                  <c:v>6.6</c:v>
                </c:pt>
                <c:pt idx="1104">
                  <c:v>6.96</c:v>
                </c:pt>
                <c:pt idx="1105">
                  <c:v>6.96</c:v>
                </c:pt>
                <c:pt idx="1106">
                  <c:v>6.92</c:v>
                </c:pt>
                <c:pt idx="1107">
                  <c:v>6.96</c:v>
                </c:pt>
                <c:pt idx="1108">
                  <c:v>7.04</c:v>
                </c:pt>
                <c:pt idx="1109">
                  <c:v>7.04</c:v>
                </c:pt>
                <c:pt idx="1110">
                  <c:v>7.12</c:v>
                </c:pt>
                <c:pt idx="1111">
                  <c:v>6.84</c:v>
                </c:pt>
                <c:pt idx="1112">
                  <c:v>6.92</c:v>
                </c:pt>
                <c:pt idx="1113">
                  <c:v>6.78</c:v>
                </c:pt>
                <c:pt idx="1114">
                  <c:v>6.84</c:v>
                </c:pt>
                <c:pt idx="1115">
                  <c:v>6.78</c:v>
                </c:pt>
                <c:pt idx="1116">
                  <c:v>8.48</c:v>
                </c:pt>
                <c:pt idx="1117">
                  <c:v>9.32</c:v>
                </c:pt>
                <c:pt idx="1118">
                  <c:v>8.32</c:v>
                </c:pt>
                <c:pt idx="1119">
                  <c:v>6.88</c:v>
                </c:pt>
                <c:pt idx="1120">
                  <c:v>6.84</c:v>
                </c:pt>
                <c:pt idx="1121">
                  <c:v>8.36</c:v>
                </c:pt>
                <c:pt idx="1122">
                  <c:v>9.1199999999999992</c:v>
                </c:pt>
                <c:pt idx="1123">
                  <c:v>6.2266666666666701</c:v>
                </c:pt>
                <c:pt idx="1124">
                  <c:v>7</c:v>
                </c:pt>
                <c:pt idx="1125">
                  <c:v>6.83</c:v>
                </c:pt>
                <c:pt idx="1126">
                  <c:v>6.79</c:v>
                </c:pt>
                <c:pt idx="1127">
                  <c:v>6.3066666666666702</c:v>
                </c:pt>
                <c:pt idx="1128">
                  <c:v>6.92</c:v>
                </c:pt>
                <c:pt idx="1129">
                  <c:v>6.48</c:v>
                </c:pt>
                <c:pt idx="1130">
                  <c:v>6.48</c:v>
                </c:pt>
                <c:pt idx="1131">
                  <c:v>6.4</c:v>
                </c:pt>
                <c:pt idx="1132">
                  <c:v>6.16</c:v>
                </c:pt>
                <c:pt idx="1133">
                  <c:v>6.6</c:v>
                </c:pt>
                <c:pt idx="1134">
                  <c:v>6.22</c:v>
                </c:pt>
                <c:pt idx="1135">
                  <c:v>6.74</c:v>
                </c:pt>
                <c:pt idx="1136">
                  <c:v>6.22</c:v>
                </c:pt>
                <c:pt idx="1137">
                  <c:v>5.94</c:v>
                </c:pt>
                <c:pt idx="1138">
                  <c:v>5.88</c:v>
                </c:pt>
                <c:pt idx="1139">
                  <c:v>5.84</c:v>
                </c:pt>
                <c:pt idx="1140">
                  <c:v>6</c:v>
                </c:pt>
                <c:pt idx="1141">
                  <c:v>8.32</c:v>
                </c:pt>
                <c:pt idx="1142">
                  <c:v>9.24</c:v>
                </c:pt>
                <c:pt idx="1143">
                  <c:v>5.84</c:v>
                </c:pt>
                <c:pt idx="1144">
                  <c:v>7.9279999999999999</c:v>
                </c:pt>
                <c:pt idx="1145">
                  <c:v>5.8266666666666698</c:v>
                </c:pt>
                <c:pt idx="1146">
                  <c:v>6.3466666666666702</c:v>
                </c:pt>
                <c:pt idx="1147">
                  <c:v>6.0266666666666699</c:v>
                </c:pt>
                <c:pt idx="1148">
                  <c:v>7.1866666666666701</c:v>
                </c:pt>
                <c:pt idx="1149">
                  <c:v>7.06666666666667</c:v>
                </c:pt>
                <c:pt idx="1150">
                  <c:v>8.0266666666666708</c:v>
                </c:pt>
                <c:pt idx="1151">
                  <c:v>6.1333333333333302</c:v>
                </c:pt>
                <c:pt idx="1152">
                  <c:v>7.1777777777777798</c:v>
                </c:pt>
                <c:pt idx="1153">
                  <c:v>7.0577777777777797</c:v>
                </c:pt>
                <c:pt idx="1154">
                  <c:v>6.06666666666667</c:v>
                </c:pt>
                <c:pt idx="1155">
                  <c:v>6.06666666666667</c:v>
                </c:pt>
                <c:pt idx="1156">
                  <c:v>6.06666666666667</c:v>
                </c:pt>
                <c:pt idx="1157">
                  <c:v>5.9733333333333301</c:v>
                </c:pt>
                <c:pt idx="1158">
                  <c:v>4.82</c:v>
                </c:pt>
                <c:pt idx="1159">
                  <c:v>5.8533333333333299</c:v>
                </c:pt>
                <c:pt idx="1160">
                  <c:v>5.8533333333333299</c:v>
                </c:pt>
                <c:pt idx="1161">
                  <c:v>5.8133333333333299</c:v>
                </c:pt>
                <c:pt idx="1162">
                  <c:v>5.8333333333333304</c:v>
                </c:pt>
                <c:pt idx="1163">
                  <c:v>5.92</c:v>
                </c:pt>
                <c:pt idx="1164">
                  <c:v>5.8</c:v>
                </c:pt>
                <c:pt idx="1165">
                  <c:v>5.92</c:v>
                </c:pt>
                <c:pt idx="1166">
                  <c:v>5.8</c:v>
                </c:pt>
                <c:pt idx="1167">
                  <c:v>5.8</c:v>
                </c:pt>
                <c:pt idx="1168">
                  <c:v>5.96</c:v>
                </c:pt>
                <c:pt idx="1169">
                  <c:v>5.78</c:v>
                </c:pt>
                <c:pt idx="1170">
                  <c:v>5.78</c:v>
                </c:pt>
                <c:pt idx="1171">
                  <c:v>5.6</c:v>
                </c:pt>
                <c:pt idx="1172">
                  <c:v>5.6</c:v>
                </c:pt>
                <c:pt idx="1173">
                  <c:v>5.76</c:v>
                </c:pt>
                <c:pt idx="1174">
                  <c:v>5.7</c:v>
                </c:pt>
                <c:pt idx="1175">
                  <c:v>5.92</c:v>
                </c:pt>
                <c:pt idx="1176">
                  <c:v>5.6</c:v>
                </c:pt>
                <c:pt idx="1177">
                  <c:v>5.6</c:v>
                </c:pt>
                <c:pt idx="1178">
                  <c:v>5.8533333333333299</c:v>
                </c:pt>
                <c:pt idx="1179">
                  <c:v>5.6</c:v>
                </c:pt>
                <c:pt idx="1180">
                  <c:v>5.8133333333333299</c:v>
                </c:pt>
                <c:pt idx="1181">
                  <c:v>5.7333333333333298</c:v>
                </c:pt>
                <c:pt idx="1182">
                  <c:v>5.7733333333333299</c:v>
                </c:pt>
                <c:pt idx="1183">
                  <c:v>5.6133333333333297</c:v>
                </c:pt>
                <c:pt idx="1184">
                  <c:v>5.7733333333333299</c:v>
                </c:pt>
                <c:pt idx="1185">
                  <c:v>5.8533333333333299</c:v>
                </c:pt>
                <c:pt idx="1186">
                  <c:v>5.6133333333333297</c:v>
                </c:pt>
                <c:pt idx="1187">
                  <c:v>5.56</c:v>
                </c:pt>
                <c:pt idx="1188">
                  <c:v>5.84</c:v>
                </c:pt>
                <c:pt idx="1189">
                  <c:v>5.8</c:v>
                </c:pt>
                <c:pt idx="1190">
                  <c:v>5.86</c:v>
                </c:pt>
                <c:pt idx="1191">
                  <c:v>5.8</c:v>
                </c:pt>
                <c:pt idx="1192">
                  <c:v>5.8</c:v>
                </c:pt>
                <c:pt idx="1193">
                  <c:v>5.64</c:v>
                </c:pt>
                <c:pt idx="1194">
                  <c:v>5.64</c:v>
                </c:pt>
                <c:pt idx="1195">
                  <c:v>5.6</c:v>
                </c:pt>
                <c:pt idx="1196">
                  <c:v>5.6</c:v>
                </c:pt>
                <c:pt idx="1197">
                  <c:v>5.56</c:v>
                </c:pt>
                <c:pt idx="1198">
                  <c:v>5.52</c:v>
                </c:pt>
                <c:pt idx="1199">
                  <c:v>5.68</c:v>
                </c:pt>
                <c:pt idx="1200">
                  <c:v>5.64</c:v>
                </c:pt>
                <c:pt idx="1201">
                  <c:v>5.52</c:v>
                </c:pt>
                <c:pt idx="1202">
                  <c:v>5.6</c:v>
                </c:pt>
                <c:pt idx="1203">
                  <c:v>5.76</c:v>
                </c:pt>
                <c:pt idx="1204">
                  <c:v>6.8639999999999999</c:v>
                </c:pt>
                <c:pt idx="1205">
                  <c:v>5.68</c:v>
                </c:pt>
                <c:pt idx="1206">
                  <c:v>6.7839999999999998</c:v>
                </c:pt>
                <c:pt idx="1207">
                  <c:v>6.88</c:v>
                </c:pt>
                <c:pt idx="1208">
                  <c:v>6.84</c:v>
                </c:pt>
                <c:pt idx="1209">
                  <c:v>6.8</c:v>
                </c:pt>
                <c:pt idx="1210">
                  <c:v>6.88</c:v>
                </c:pt>
                <c:pt idx="1211">
                  <c:v>6.9039999999999999</c:v>
                </c:pt>
                <c:pt idx="1212">
                  <c:v>5.56</c:v>
                </c:pt>
                <c:pt idx="1213">
                  <c:v>5.04</c:v>
                </c:pt>
                <c:pt idx="1214">
                  <c:v>5.56</c:v>
                </c:pt>
                <c:pt idx="1215">
                  <c:v>5.2</c:v>
                </c:pt>
                <c:pt idx="1216">
                  <c:v>5.24</c:v>
                </c:pt>
                <c:pt idx="1217">
                  <c:v>5.28</c:v>
                </c:pt>
                <c:pt idx="1218">
                  <c:v>6.88</c:v>
                </c:pt>
                <c:pt idx="1219">
                  <c:v>6.88</c:v>
                </c:pt>
                <c:pt idx="1220">
                  <c:v>6.92</c:v>
                </c:pt>
                <c:pt idx="1221">
                  <c:v>6.84</c:v>
                </c:pt>
                <c:pt idx="1222">
                  <c:v>6.88</c:v>
                </c:pt>
                <c:pt idx="1223">
                  <c:v>6.04</c:v>
                </c:pt>
                <c:pt idx="1224">
                  <c:v>5.8</c:v>
                </c:pt>
                <c:pt idx="1225">
                  <c:v>5.96</c:v>
                </c:pt>
                <c:pt idx="1226">
                  <c:v>5.72</c:v>
                </c:pt>
                <c:pt idx="1227">
                  <c:v>5.68</c:v>
                </c:pt>
                <c:pt idx="1228">
                  <c:v>5.68</c:v>
                </c:pt>
                <c:pt idx="1229">
                  <c:v>5.12</c:v>
                </c:pt>
                <c:pt idx="1230">
                  <c:v>4.92</c:v>
                </c:pt>
                <c:pt idx="1231">
                  <c:v>5.16</c:v>
                </c:pt>
                <c:pt idx="1232">
                  <c:v>5.92</c:v>
                </c:pt>
                <c:pt idx="1233">
                  <c:v>5.8</c:v>
                </c:pt>
                <c:pt idx="1234">
                  <c:v>5.72</c:v>
                </c:pt>
                <c:pt idx="1235">
                  <c:v>5.96</c:v>
                </c:pt>
                <c:pt idx="1236">
                  <c:v>5.76</c:v>
                </c:pt>
                <c:pt idx="1237">
                  <c:v>7.16</c:v>
                </c:pt>
                <c:pt idx="1238">
                  <c:v>5.88</c:v>
                </c:pt>
                <c:pt idx="1239">
                  <c:v>7.36</c:v>
                </c:pt>
                <c:pt idx="1240">
                  <c:v>7.3733333333333304</c:v>
                </c:pt>
                <c:pt idx="1241">
                  <c:v>7.2</c:v>
                </c:pt>
                <c:pt idx="1242">
                  <c:v>6.16</c:v>
                </c:pt>
                <c:pt idx="1243">
                  <c:v>6</c:v>
                </c:pt>
                <c:pt idx="1244">
                  <c:v>6.02</c:v>
                </c:pt>
                <c:pt idx="1245">
                  <c:v>6.06</c:v>
                </c:pt>
                <c:pt idx="1246">
                  <c:v>6</c:v>
                </c:pt>
                <c:pt idx="1247">
                  <c:v>6.12</c:v>
                </c:pt>
                <c:pt idx="1248">
                  <c:v>4.8</c:v>
                </c:pt>
                <c:pt idx="1249">
                  <c:v>6.0066666666666704</c:v>
                </c:pt>
                <c:pt idx="1250">
                  <c:v>5.9666666666666703</c:v>
                </c:pt>
                <c:pt idx="1251">
                  <c:v>5.9666666666666703</c:v>
                </c:pt>
                <c:pt idx="1252">
                  <c:v>5</c:v>
                </c:pt>
                <c:pt idx="1253">
                  <c:v>5.04</c:v>
                </c:pt>
                <c:pt idx="1254">
                  <c:v>5.04</c:v>
                </c:pt>
                <c:pt idx="1255">
                  <c:v>5</c:v>
                </c:pt>
                <c:pt idx="1256">
                  <c:v>5.8466666666666702</c:v>
                </c:pt>
                <c:pt idx="1257">
                  <c:v>5.8066666666666702</c:v>
                </c:pt>
                <c:pt idx="1258">
                  <c:v>5.7666666666666702</c:v>
                </c:pt>
                <c:pt idx="1259">
                  <c:v>5.48</c:v>
                </c:pt>
                <c:pt idx="1260">
                  <c:v>6.96</c:v>
                </c:pt>
                <c:pt idx="1261">
                  <c:v>6.96</c:v>
                </c:pt>
                <c:pt idx="1262">
                  <c:v>7.56</c:v>
                </c:pt>
                <c:pt idx="1263">
                  <c:v>5.56</c:v>
                </c:pt>
                <c:pt idx="1264">
                  <c:v>6.96</c:v>
                </c:pt>
                <c:pt idx="1265">
                  <c:v>6</c:v>
                </c:pt>
                <c:pt idx="1266">
                  <c:v>5.92</c:v>
                </c:pt>
                <c:pt idx="1267">
                  <c:v>5.76</c:v>
                </c:pt>
                <c:pt idx="1268">
                  <c:v>5.9</c:v>
                </c:pt>
                <c:pt idx="1269">
                  <c:v>5.82</c:v>
                </c:pt>
                <c:pt idx="1270">
                  <c:v>5.84</c:v>
                </c:pt>
                <c:pt idx="1271">
                  <c:v>6</c:v>
                </c:pt>
                <c:pt idx="1272">
                  <c:v>5.92</c:v>
                </c:pt>
                <c:pt idx="1273">
                  <c:v>6.12</c:v>
                </c:pt>
                <c:pt idx="1274">
                  <c:v>5.04</c:v>
                </c:pt>
                <c:pt idx="1275">
                  <c:v>4.92</c:v>
                </c:pt>
                <c:pt idx="1276">
                  <c:v>5</c:v>
                </c:pt>
                <c:pt idx="1277">
                  <c:v>5.76</c:v>
                </c:pt>
                <c:pt idx="1278">
                  <c:v>5.84</c:v>
                </c:pt>
                <c:pt idx="1279">
                  <c:v>5.12</c:v>
                </c:pt>
                <c:pt idx="1280">
                  <c:v>4.84</c:v>
                </c:pt>
                <c:pt idx="1281">
                  <c:v>5.92</c:v>
                </c:pt>
                <c:pt idx="1282">
                  <c:v>5.88</c:v>
                </c:pt>
                <c:pt idx="1283">
                  <c:v>5.92</c:v>
                </c:pt>
                <c:pt idx="1284">
                  <c:v>5.84</c:v>
                </c:pt>
                <c:pt idx="1285">
                  <c:v>5.84</c:v>
                </c:pt>
                <c:pt idx="1286">
                  <c:v>5.92</c:v>
                </c:pt>
                <c:pt idx="1287">
                  <c:v>5.92</c:v>
                </c:pt>
                <c:pt idx="1288">
                  <c:v>5.9466666666666699</c:v>
                </c:pt>
                <c:pt idx="1289">
                  <c:v>5.9066666666666698</c:v>
                </c:pt>
                <c:pt idx="1290">
                  <c:v>5.9066666666666698</c:v>
                </c:pt>
                <c:pt idx="1291">
                  <c:v>5.8666666666666698</c:v>
                </c:pt>
                <c:pt idx="1292">
                  <c:v>7.12</c:v>
                </c:pt>
                <c:pt idx="1293">
                  <c:v>6.9066666666666698</c:v>
                </c:pt>
                <c:pt idx="1294">
                  <c:v>7.1466666666666701</c:v>
                </c:pt>
                <c:pt idx="1295">
                  <c:v>6.2666666666666702</c:v>
                </c:pt>
                <c:pt idx="1296">
                  <c:v>6.1333333333333302</c:v>
                </c:pt>
                <c:pt idx="1297">
                  <c:v>6.1733333333333302</c:v>
                </c:pt>
                <c:pt idx="1298">
                  <c:v>7</c:v>
                </c:pt>
                <c:pt idx="1299">
                  <c:v>6.2133333333333303</c:v>
                </c:pt>
                <c:pt idx="1300">
                  <c:v>7.16</c:v>
                </c:pt>
                <c:pt idx="1301">
                  <c:v>6.0533333333333301</c:v>
                </c:pt>
                <c:pt idx="1302">
                  <c:v>6.04</c:v>
                </c:pt>
                <c:pt idx="1303">
                  <c:v>6</c:v>
                </c:pt>
                <c:pt idx="1304">
                  <c:v>6.04</c:v>
                </c:pt>
                <c:pt idx="1305">
                  <c:v>5.04</c:v>
                </c:pt>
                <c:pt idx="1306">
                  <c:v>4.21</c:v>
                </c:pt>
                <c:pt idx="1307">
                  <c:v>4.21</c:v>
                </c:pt>
                <c:pt idx="1308">
                  <c:v>5.9466666666666699</c:v>
                </c:pt>
                <c:pt idx="1309">
                  <c:v>5.9466666666666699</c:v>
                </c:pt>
                <c:pt idx="1310">
                  <c:v>6.2166666666666703</c:v>
                </c:pt>
                <c:pt idx="1311">
                  <c:v>6.0266666666666699</c:v>
                </c:pt>
                <c:pt idx="1312">
                  <c:v>5.9866666666666699</c:v>
                </c:pt>
                <c:pt idx="1313">
                  <c:v>5.9226666666666699</c:v>
                </c:pt>
                <c:pt idx="1314">
                  <c:v>5.9226666666666699</c:v>
                </c:pt>
                <c:pt idx="1315">
                  <c:v>5.8826666666666698</c:v>
                </c:pt>
                <c:pt idx="1316">
                  <c:v>5.9226666666666699</c:v>
                </c:pt>
                <c:pt idx="1317">
                  <c:v>5.9226666666666699</c:v>
                </c:pt>
                <c:pt idx="1318">
                  <c:v>5.1360000000000001</c:v>
                </c:pt>
                <c:pt idx="1319">
                  <c:v>5.1760000000000002</c:v>
                </c:pt>
                <c:pt idx="1320">
                  <c:v>5.28</c:v>
                </c:pt>
                <c:pt idx="1321">
                  <c:v>5.2</c:v>
                </c:pt>
                <c:pt idx="1322">
                  <c:v>5.7733333333333299</c:v>
                </c:pt>
                <c:pt idx="1323">
                  <c:v>5.93333333333333</c:v>
                </c:pt>
                <c:pt idx="1324">
                  <c:v>6.2133333333333303</c:v>
                </c:pt>
                <c:pt idx="1325">
                  <c:v>5.32</c:v>
                </c:pt>
                <c:pt idx="1326">
                  <c:v>5.1760000000000002</c:v>
                </c:pt>
                <c:pt idx="1327">
                  <c:v>5.1760000000000002</c:v>
                </c:pt>
                <c:pt idx="1328">
                  <c:v>5.52</c:v>
                </c:pt>
                <c:pt idx="1329">
                  <c:v>6.56</c:v>
                </c:pt>
                <c:pt idx="1330">
                  <c:v>5.88</c:v>
                </c:pt>
                <c:pt idx="1331">
                  <c:v>5.8</c:v>
                </c:pt>
                <c:pt idx="1332">
                  <c:v>6.6</c:v>
                </c:pt>
                <c:pt idx="1333">
                  <c:v>7.1959999999999997</c:v>
                </c:pt>
                <c:pt idx="1334">
                  <c:v>8.08</c:v>
                </c:pt>
                <c:pt idx="1335">
                  <c:v>7.1959999999999997</c:v>
                </c:pt>
                <c:pt idx="1336">
                  <c:v>6.56</c:v>
                </c:pt>
                <c:pt idx="1337">
                  <c:v>6.48</c:v>
                </c:pt>
                <c:pt idx="1338">
                  <c:v>6.52</c:v>
                </c:pt>
                <c:pt idx="1339">
                  <c:v>7.1959999999999997</c:v>
                </c:pt>
                <c:pt idx="1340">
                  <c:v>7.3159999999999998</c:v>
                </c:pt>
                <c:pt idx="1341">
                  <c:v>7.3159999999999998</c:v>
                </c:pt>
                <c:pt idx="1342">
                  <c:v>7.3959999999999999</c:v>
                </c:pt>
                <c:pt idx="1343">
                  <c:v>6.93333333333333</c:v>
                </c:pt>
                <c:pt idx="1344">
                  <c:v>6.44</c:v>
                </c:pt>
                <c:pt idx="1345">
                  <c:v>7.0960000000000001</c:v>
                </c:pt>
                <c:pt idx="1346">
                  <c:v>7.3085714285714296</c:v>
                </c:pt>
                <c:pt idx="1347">
                  <c:v>8.16</c:v>
                </c:pt>
                <c:pt idx="1348">
                  <c:v>6.8</c:v>
                </c:pt>
                <c:pt idx="1349">
                  <c:v>7</c:v>
                </c:pt>
                <c:pt idx="1350">
                  <c:v>6.9</c:v>
                </c:pt>
                <c:pt idx="1351">
                  <c:v>7</c:v>
                </c:pt>
                <c:pt idx="1352">
                  <c:v>7.04</c:v>
                </c:pt>
                <c:pt idx="1353">
                  <c:v>7</c:v>
                </c:pt>
                <c:pt idx="1354">
                  <c:v>6.96</c:v>
                </c:pt>
                <c:pt idx="1355">
                  <c:v>6.96</c:v>
                </c:pt>
                <c:pt idx="1356">
                  <c:v>7.08</c:v>
                </c:pt>
                <c:pt idx="1357">
                  <c:v>7.1133333333333297</c:v>
                </c:pt>
                <c:pt idx="1358">
                  <c:v>7.0333333333333297</c:v>
                </c:pt>
                <c:pt idx="1359">
                  <c:v>6.9533333333333296</c:v>
                </c:pt>
                <c:pt idx="1360">
                  <c:v>6.7933333333333303</c:v>
                </c:pt>
                <c:pt idx="1361">
                  <c:v>8.56</c:v>
                </c:pt>
                <c:pt idx="1362">
                  <c:v>6.9133333333333304</c:v>
                </c:pt>
                <c:pt idx="1363">
                  <c:v>6.8333333333333304</c:v>
                </c:pt>
                <c:pt idx="1364">
                  <c:v>6.8733333333333304</c:v>
                </c:pt>
                <c:pt idx="1365">
                  <c:v>6.8333333333333304</c:v>
                </c:pt>
                <c:pt idx="1366">
                  <c:v>6.7133333333333303</c:v>
                </c:pt>
                <c:pt idx="1367">
                  <c:v>6.7933333333333303</c:v>
                </c:pt>
                <c:pt idx="1368">
                  <c:v>6.49714285714286</c:v>
                </c:pt>
                <c:pt idx="1369">
                  <c:v>6.52</c:v>
                </c:pt>
                <c:pt idx="1370">
                  <c:v>6.52</c:v>
                </c:pt>
                <c:pt idx="1371">
                  <c:v>6.8</c:v>
                </c:pt>
                <c:pt idx="1372">
                  <c:v>6.92</c:v>
                </c:pt>
                <c:pt idx="1373">
                  <c:v>7.2</c:v>
                </c:pt>
                <c:pt idx="1374">
                  <c:v>7.2</c:v>
                </c:pt>
                <c:pt idx="1375">
                  <c:v>6.36</c:v>
                </c:pt>
                <c:pt idx="1376">
                  <c:v>7.4</c:v>
                </c:pt>
                <c:pt idx="1377">
                  <c:v>7.28</c:v>
                </c:pt>
                <c:pt idx="1378">
                  <c:v>7.4</c:v>
                </c:pt>
                <c:pt idx="1379">
                  <c:v>7.24</c:v>
                </c:pt>
                <c:pt idx="1380">
                  <c:v>7.28</c:v>
                </c:pt>
                <c:pt idx="1381">
                  <c:v>7.28</c:v>
                </c:pt>
                <c:pt idx="1382">
                  <c:v>7.9366666666666701</c:v>
                </c:pt>
                <c:pt idx="1383">
                  <c:v>7.2</c:v>
                </c:pt>
                <c:pt idx="1384">
                  <c:v>7.28</c:v>
                </c:pt>
                <c:pt idx="1385">
                  <c:v>7.2</c:v>
                </c:pt>
                <c:pt idx="1386">
                  <c:v>7.16</c:v>
                </c:pt>
                <c:pt idx="1387">
                  <c:v>6.28</c:v>
                </c:pt>
                <c:pt idx="1388">
                  <c:v>5.92</c:v>
                </c:pt>
                <c:pt idx="1389">
                  <c:v>6.24</c:v>
                </c:pt>
                <c:pt idx="1390">
                  <c:v>7.0640000000000001</c:v>
                </c:pt>
                <c:pt idx="1391">
                  <c:v>6.2</c:v>
                </c:pt>
                <c:pt idx="1392">
                  <c:v>5.96</c:v>
                </c:pt>
                <c:pt idx="1393">
                  <c:v>5.88</c:v>
                </c:pt>
                <c:pt idx="1394">
                  <c:v>5.08</c:v>
                </c:pt>
                <c:pt idx="1395">
                  <c:v>5.93333333333333</c:v>
                </c:pt>
                <c:pt idx="1396">
                  <c:v>5.6</c:v>
                </c:pt>
                <c:pt idx="1397">
                  <c:v>5.56</c:v>
                </c:pt>
                <c:pt idx="1398">
                  <c:v>5.52</c:v>
                </c:pt>
                <c:pt idx="1399">
                  <c:v>5.32</c:v>
                </c:pt>
                <c:pt idx="1400">
                  <c:v>5.36</c:v>
                </c:pt>
                <c:pt idx="1401">
                  <c:v>6.09</c:v>
                </c:pt>
                <c:pt idx="1402">
                  <c:v>6.05</c:v>
                </c:pt>
                <c:pt idx="1403">
                  <c:v>5.4</c:v>
                </c:pt>
                <c:pt idx="1404">
                  <c:v>6.4</c:v>
                </c:pt>
                <c:pt idx="1405">
                  <c:v>6.64</c:v>
                </c:pt>
                <c:pt idx="1406">
                  <c:v>5.72</c:v>
                </c:pt>
                <c:pt idx="1407">
                  <c:v>5.92</c:v>
                </c:pt>
                <c:pt idx="1408">
                  <c:v>5.84</c:v>
                </c:pt>
                <c:pt idx="1409">
                  <c:v>6.72</c:v>
                </c:pt>
                <c:pt idx="1410">
                  <c:v>5.8239999999999998</c:v>
                </c:pt>
                <c:pt idx="1411">
                  <c:v>6.52</c:v>
                </c:pt>
                <c:pt idx="1412">
                  <c:v>5.78</c:v>
                </c:pt>
                <c:pt idx="1413">
                  <c:v>5.48</c:v>
                </c:pt>
                <c:pt idx="1414">
                  <c:v>5.62</c:v>
                </c:pt>
                <c:pt idx="1415">
                  <c:v>5.62</c:v>
                </c:pt>
                <c:pt idx="1416">
                  <c:v>5.92</c:v>
                </c:pt>
                <c:pt idx="1417">
                  <c:v>5.54</c:v>
                </c:pt>
                <c:pt idx="1418">
                  <c:v>5.5</c:v>
                </c:pt>
                <c:pt idx="1419">
                  <c:v>5.46</c:v>
                </c:pt>
                <c:pt idx="1420">
                  <c:v>5.54</c:v>
                </c:pt>
                <c:pt idx="1421">
                  <c:v>5.42</c:v>
                </c:pt>
                <c:pt idx="1422">
                  <c:v>5.6</c:v>
                </c:pt>
                <c:pt idx="1423">
                  <c:v>5.6</c:v>
                </c:pt>
                <c:pt idx="1424">
                  <c:v>5.28</c:v>
                </c:pt>
                <c:pt idx="1425">
                  <c:v>5.36</c:v>
                </c:pt>
                <c:pt idx="1426">
                  <c:v>5.36</c:v>
                </c:pt>
                <c:pt idx="1427">
                  <c:v>5.36</c:v>
                </c:pt>
                <c:pt idx="1428">
                  <c:v>5.44</c:v>
                </c:pt>
                <c:pt idx="1429">
                  <c:v>5.36</c:v>
                </c:pt>
                <c:pt idx="1430">
                  <c:v>5.9359999999999999</c:v>
                </c:pt>
                <c:pt idx="1431">
                  <c:v>6.016</c:v>
                </c:pt>
                <c:pt idx="1432">
                  <c:v>6.056</c:v>
                </c:pt>
                <c:pt idx="1433">
                  <c:v>5.976</c:v>
                </c:pt>
                <c:pt idx="1434">
                  <c:v>5.976</c:v>
                </c:pt>
                <c:pt idx="1435">
                  <c:v>5.44</c:v>
                </c:pt>
                <c:pt idx="1436">
                  <c:v>5.32</c:v>
                </c:pt>
                <c:pt idx="1437">
                  <c:v>5.4</c:v>
                </c:pt>
                <c:pt idx="1438">
                  <c:v>5.96</c:v>
                </c:pt>
                <c:pt idx="1439">
                  <c:v>5.32</c:v>
                </c:pt>
                <c:pt idx="1440">
                  <c:v>5.84</c:v>
                </c:pt>
                <c:pt idx="1441">
                  <c:v>5.12</c:v>
                </c:pt>
                <c:pt idx="1442">
                  <c:v>5.16</c:v>
                </c:pt>
                <c:pt idx="1443">
                  <c:v>5.92</c:v>
                </c:pt>
                <c:pt idx="1444">
                  <c:v>5.92</c:v>
                </c:pt>
                <c:pt idx="1445">
                  <c:v>5.84</c:v>
                </c:pt>
                <c:pt idx="1446">
                  <c:v>5.88</c:v>
                </c:pt>
                <c:pt idx="1447">
                  <c:v>5.84</c:v>
                </c:pt>
                <c:pt idx="1448">
                  <c:v>5.44</c:v>
                </c:pt>
                <c:pt idx="1449">
                  <c:v>5.44</c:v>
                </c:pt>
                <c:pt idx="1450">
                  <c:v>5.32</c:v>
                </c:pt>
                <c:pt idx="1451">
                  <c:v>5.9359999999999999</c:v>
                </c:pt>
                <c:pt idx="1452">
                  <c:v>5.976</c:v>
                </c:pt>
                <c:pt idx="1453">
                  <c:v>6.016</c:v>
                </c:pt>
                <c:pt idx="1454">
                  <c:v>6.056</c:v>
                </c:pt>
                <c:pt idx="1455">
                  <c:v>6.0960000000000001</c:v>
                </c:pt>
                <c:pt idx="1456">
                  <c:v>5.7893333333333299</c:v>
                </c:pt>
                <c:pt idx="1457">
                  <c:v>5.8959999999999999</c:v>
                </c:pt>
                <c:pt idx="1458">
                  <c:v>6.1360000000000001</c:v>
                </c:pt>
                <c:pt idx="1459">
                  <c:v>5.7493333333333299</c:v>
                </c:pt>
                <c:pt idx="1460">
                  <c:v>6</c:v>
                </c:pt>
                <c:pt idx="1461">
                  <c:v>5.6533333333333298</c:v>
                </c:pt>
                <c:pt idx="1462">
                  <c:v>5.7733333333333299</c:v>
                </c:pt>
                <c:pt idx="1463">
                  <c:v>5.3333333333333304</c:v>
                </c:pt>
                <c:pt idx="1464">
                  <c:v>5.72</c:v>
                </c:pt>
                <c:pt idx="1465">
                  <c:v>5.88</c:v>
                </c:pt>
                <c:pt idx="1466">
                  <c:v>5.76</c:v>
                </c:pt>
                <c:pt idx="1467">
                  <c:v>5.6</c:v>
                </c:pt>
                <c:pt idx="1468">
                  <c:v>5.6</c:v>
                </c:pt>
                <c:pt idx="1469">
                  <c:v>5.64</c:v>
                </c:pt>
                <c:pt idx="1470">
                  <c:v>5.64</c:v>
                </c:pt>
                <c:pt idx="1471">
                  <c:v>5.88</c:v>
                </c:pt>
                <c:pt idx="1472">
                  <c:v>6</c:v>
                </c:pt>
                <c:pt idx="1473">
                  <c:v>5.88</c:v>
                </c:pt>
                <c:pt idx="1474">
                  <c:v>5.84</c:v>
                </c:pt>
                <c:pt idx="1475">
                  <c:v>5.7359999999999998</c:v>
                </c:pt>
                <c:pt idx="1476">
                  <c:v>5.56</c:v>
                </c:pt>
                <c:pt idx="1477">
                  <c:v>5.88</c:v>
                </c:pt>
                <c:pt idx="1478">
                  <c:v>5.36</c:v>
                </c:pt>
                <c:pt idx="1479">
                  <c:v>6</c:v>
                </c:pt>
                <c:pt idx="1480">
                  <c:v>5.8</c:v>
                </c:pt>
                <c:pt idx="1481">
                  <c:v>5.92</c:v>
                </c:pt>
                <c:pt idx="1482">
                  <c:v>6.12</c:v>
                </c:pt>
                <c:pt idx="1483">
                  <c:v>5.92</c:v>
                </c:pt>
                <c:pt idx="1484">
                  <c:v>6.08</c:v>
                </c:pt>
                <c:pt idx="1485">
                  <c:v>6.16</c:v>
                </c:pt>
                <c:pt idx="1486">
                  <c:v>6.96</c:v>
                </c:pt>
                <c:pt idx="1487">
                  <c:v>5.52</c:v>
                </c:pt>
                <c:pt idx="1488">
                  <c:v>5.4240000000000004</c:v>
                </c:pt>
                <c:pt idx="1489">
                  <c:v>5.4640000000000004</c:v>
                </c:pt>
                <c:pt idx="1490">
                  <c:v>5.4240000000000004</c:v>
                </c:pt>
                <c:pt idx="1491">
                  <c:v>5.74</c:v>
                </c:pt>
                <c:pt idx="1492">
                  <c:v>5.82</c:v>
                </c:pt>
                <c:pt idx="1493">
                  <c:v>5.56</c:v>
                </c:pt>
                <c:pt idx="1494">
                  <c:v>5.5333333333333297</c:v>
                </c:pt>
                <c:pt idx="1495">
                  <c:v>5.8533333333333299</c:v>
                </c:pt>
                <c:pt idx="1496">
                  <c:v>5.84</c:v>
                </c:pt>
                <c:pt idx="1497">
                  <c:v>6.12</c:v>
                </c:pt>
                <c:pt idx="1498">
                  <c:v>6.04</c:v>
                </c:pt>
                <c:pt idx="1499">
                  <c:v>6.92</c:v>
                </c:pt>
                <c:pt idx="1500">
                  <c:v>6.28</c:v>
                </c:pt>
                <c:pt idx="1501">
                  <c:v>6.48</c:v>
                </c:pt>
                <c:pt idx="1502">
                  <c:v>6.36</c:v>
                </c:pt>
                <c:pt idx="1503">
                  <c:v>6.16</c:v>
                </c:pt>
                <c:pt idx="1504">
                  <c:v>6.28</c:v>
                </c:pt>
                <c:pt idx="1505">
                  <c:v>6.24</c:v>
                </c:pt>
                <c:pt idx="1506">
                  <c:v>6.16</c:v>
                </c:pt>
                <c:pt idx="1507">
                  <c:v>5.96</c:v>
                </c:pt>
                <c:pt idx="1508">
                  <c:v>6.7</c:v>
                </c:pt>
                <c:pt idx="1509">
                  <c:v>6</c:v>
                </c:pt>
                <c:pt idx="1510">
                  <c:v>6.9</c:v>
                </c:pt>
                <c:pt idx="1511">
                  <c:v>6.9</c:v>
                </c:pt>
                <c:pt idx="1512">
                  <c:v>6.84</c:v>
                </c:pt>
                <c:pt idx="1513">
                  <c:v>6.2</c:v>
                </c:pt>
                <c:pt idx="1514">
                  <c:v>6.4</c:v>
                </c:pt>
                <c:pt idx="1515">
                  <c:v>6.12</c:v>
                </c:pt>
                <c:pt idx="1516">
                  <c:v>6</c:v>
                </c:pt>
                <c:pt idx="1517">
                  <c:v>5.96</c:v>
                </c:pt>
                <c:pt idx="1518">
                  <c:v>5.92</c:v>
                </c:pt>
                <c:pt idx="1519">
                  <c:v>6.04</c:v>
                </c:pt>
                <c:pt idx="1520">
                  <c:v>5</c:v>
                </c:pt>
                <c:pt idx="1521">
                  <c:v>5.2</c:v>
                </c:pt>
                <c:pt idx="1522">
                  <c:v>6.2</c:v>
                </c:pt>
                <c:pt idx="1523">
                  <c:v>6.24</c:v>
                </c:pt>
                <c:pt idx="1524">
                  <c:v>6.12</c:v>
                </c:pt>
                <c:pt idx="1525">
                  <c:v>6.16</c:v>
                </c:pt>
                <c:pt idx="1526">
                  <c:v>6.12</c:v>
                </c:pt>
                <c:pt idx="1527">
                  <c:v>6.2</c:v>
                </c:pt>
                <c:pt idx="1528">
                  <c:v>6</c:v>
                </c:pt>
                <c:pt idx="1529">
                  <c:v>6</c:v>
                </c:pt>
                <c:pt idx="1530">
                  <c:v>6.52</c:v>
                </c:pt>
                <c:pt idx="1531">
                  <c:v>6.48</c:v>
                </c:pt>
                <c:pt idx="1532">
                  <c:v>6.6</c:v>
                </c:pt>
                <c:pt idx="1533">
                  <c:v>6.44</c:v>
                </c:pt>
                <c:pt idx="1534">
                  <c:v>5.28</c:v>
                </c:pt>
                <c:pt idx="1535">
                  <c:v>6.72</c:v>
                </c:pt>
                <c:pt idx="1536">
                  <c:v>5.44</c:v>
                </c:pt>
                <c:pt idx="1537">
                  <c:v>5.24</c:v>
                </c:pt>
                <c:pt idx="1538">
                  <c:v>5.44</c:v>
                </c:pt>
                <c:pt idx="1539">
                  <c:v>5.52</c:v>
                </c:pt>
                <c:pt idx="1540">
                  <c:v>6.12</c:v>
                </c:pt>
                <c:pt idx="1541">
                  <c:v>6.12</c:v>
                </c:pt>
                <c:pt idx="1542">
                  <c:v>6.28</c:v>
                </c:pt>
                <c:pt idx="1543">
                  <c:v>5.56</c:v>
                </c:pt>
                <c:pt idx="1544">
                  <c:v>6.3</c:v>
                </c:pt>
                <c:pt idx="1545">
                  <c:v>6.16</c:v>
                </c:pt>
                <c:pt idx="1546">
                  <c:v>6.32</c:v>
                </c:pt>
                <c:pt idx="1547">
                  <c:v>6.18</c:v>
                </c:pt>
                <c:pt idx="1548">
                  <c:v>5.6</c:v>
                </c:pt>
                <c:pt idx="1549">
                  <c:v>5.74</c:v>
                </c:pt>
                <c:pt idx="1550">
                  <c:v>6.4</c:v>
                </c:pt>
                <c:pt idx="1551">
                  <c:v>5.6</c:v>
                </c:pt>
                <c:pt idx="1552">
                  <c:v>6.48</c:v>
                </c:pt>
                <c:pt idx="1553">
                  <c:v>5.98</c:v>
                </c:pt>
                <c:pt idx="1554">
                  <c:v>6.1120000000000001</c:v>
                </c:pt>
                <c:pt idx="1555">
                  <c:v>6.8719999999999999</c:v>
                </c:pt>
                <c:pt idx="1556">
                  <c:v>6.032</c:v>
                </c:pt>
                <c:pt idx="1557">
                  <c:v>5.7919999999999998</c:v>
                </c:pt>
                <c:pt idx="1558">
                  <c:v>5.9119999999999999</c:v>
                </c:pt>
                <c:pt idx="1559">
                  <c:v>6.44</c:v>
                </c:pt>
                <c:pt idx="1560">
                  <c:v>5.64</c:v>
                </c:pt>
                <c:pt idx="1561">
                  <c:v>5.56</c:v>
                </c:pt>
                <c:pt idx="1562">
                  <c:v>5.56</c:v>
                </c:pt>
                <c:pt idx="1563">
                  <c:v>6.08</c:v>
                </c:pt>
                <c:pt idx="1564">
                  <c:v>6</c:v>
                </c:pt>
                <c:pt idx="1565">
                  <c:v>5.96</c:v>
                </c:pt>
                <c:pt idx="1566">
                  <c:v>5.88</c:v>
                </c:pt>
                <c:pt idx="1567">
                  <c:v>5.6</c:v>
                </c:pt>
                <c:pt idx="1568">
                  <c:v>5.48</c:v>
                </c:pt>
                <c:pt idx="1569">
                  <c:v>5.36</c:v>
                </c:pt>
                <c:pt idx="1570">
                  <c:v>4.18</c:v>
                </c:pt>
                <c:pt idx="1571">
                  <c:v>4.26</c:v>
                </c:pt>
                <c:pt idx="1572">
                  <c:v>5.8</c:v>
                </c:pt>
                <c:pt idx="1573">
                  <c:v>5.76</c:v>
                </c:pt>
                <c:pt idx="1574">
                  <c:v>6.88</c:v>
                </c:pt>
                <c:pt idx="1575">
                  <c:v>7.04</c:v>
                </c:pt>
                <c:pt idx="1576">
                  <c:v>7.04</c:v>
                </c:pt>
                <c:pt idx="1577">
                  <c:v>7.08</c:v>
                </c:pt>
                <c:pt idx="1578">
                  <c:v>6.16</c:v>
                </c:pt>
                <c:pt idx="1579">
                  <c:v>6.16</c:v>
                </c:pt>
                <c:pt idx="1580">
                  <c:v>6.12</c:v>
                </c:pt>
                <c:pt idx="1581">
                  <c:v>7.0933333333333302</c:v>
                </c:pt>
                <c:pt idx="1582">
                  <c:v>7.0933333333333302</c:v>
                </c:pt>
                <c:pt idx="1583">
                  <c:v>6</c:v>
                </c:pt>
                <c:pt idx="1584">
                  <c:v>5.84</c:v>
                </c:pt>
                <c:pt idx="1585">
                  <c:v>7</c:v>
                </c:pt>
                <c:pt idx="1586">
                  <c:v>5.88</c:v>
                </c:pt>
                <c:pt idx="1587">
                  <c:v>5.92</c:v>
                </c:pt>
                <c:pt idx="1588">
                  <c:v>5.92</c:v>
                </c:pt>
                <c:pt idx="1589">
                  <c:v>5.92</c:v>
                </c:pt>
                <c:pt idx="1590">
                  <c:v>5.88</c:v>
                </c:pt>
                <c:pt idx="1591">
                  <c:v>5.76</c:v>
                </c:pt>
                <c:pt idx="1592">
                  <c:v>5.72</c:v>
                </c:pt>
                <c:pt idx="1593">
                  <c:v>5.8</c:v>
                </c:pt>
                <c:pt idx="1594">
                  <c:v>6.76</c:v>
                </c:pt>
                <c:pt idx="1595">
                  <c:v>7.96</c:v>
                </c:pt>
                <c:pt idx="1596">
                  <c:v>7.94</c:v>
                </c:pt>
                <c:pt idx="1597">
                  <c:v>8.2799999999999994</c:v>
                </c:pt>
                <c:pt idx="1598">
                  <c:v>6.74</c:v>
                </c:pt>
                <c:pt idx="1599">
                  <c:v>6.98</c:v>
                </c:pt>
                <c:pt idx="1600">
                  <c:v>6.86</c:v>
                </c:pt>
                <c:pt idx="1601">
                  <c:v>6.8</c:v>
                </c:pt>
                <c:pt idx="1602">
                  <c:v>6.28</c:v>
                </c:pt>
                <c:pt idx="1603">
                  <c:v>7.28</c:v>
                </c:pt>
                <c:pt idx="1604">
                  <c:v>7.8133333333333299</c:v>
                </c:pt>
                <c:pt idx="1605">
                  <c:v>7.32</c:v>
                </c:pt>
                <c:pt idx="1606">
                  <c:v>7</c:v>
                </c:pt>
                <c:pt idx="1607">
                  <c:v>6.92</c:v>
                </c:pt>
                <c:pt idx="1608">
                  <c:v>6.48</c:v>
                </c:pt>
                <c:pt idx="1609">
                  <c:v>7.68</c:v>
                </c:pt>
                <c:pt idx="1610">
                  <c:v>7.28</c:v>
                </c:pt>
                <c:pt idx="1611">
                  <c:v>7.44</c:v>
                </c:pt>
                <c:pt idx="1612">
                  <c:v>6.84</c:v>
                </c:pt>
                <c:pt idx="1613">
                  <c:v>6.68</c:v>
                </c:pt>
                <c:pt idx="1614">
                  <c:v>7</c:v>
                </c:pt>
                <c:pt idx="1615">
                  <c:v>6.8</c:v>
                </c:pt>
                <c:pt idx="1616">
                  <c:v>7.2</c:v>
                </c:pt>
                <c:pt idx="1617">
                  <c:v>7.12</c:v>
                </c:pt>
                <c:pt idx="1618">
                  <c:v>6.68</c:v>
                </c:pt>
                <c:pt idx="1619">
                  <c:v>8.64</c:v>
                </c:pt>
                <c:pt idx="1620">
                  <c:v>6.88</c:v>
                </c:pt>
                <c:pt idx="1621">
                  <c:v>6.76</c:v>
                </c:pt>
                <c:pt idx="1622">
                  <c:v>6.84</c:v>
                </c:pt>
                <c:pt idx="1623">
                  <c:v>5.96</c:v>
                </c:pt>
                <c:pt idx="1624">
                  <c:v>8.43</c:v>
                </c:pt>
                <c:pt idx="1625">
                  <c:v>8</c:v>
                </c:pt>
                <c:pt idx="1626">
                  <c:v>7.88</c:v>
                </c:pt>
                <c:pt idx="1627">
                  <c:v>8.1199999999999992</c:v>
                </c:pt>
                <c:pt idx="1628">
                  <c:v>7.84</c:v>
                </c:pt>
                <c:pt idx="1629">
                  <c:v>8.67</c:v>
                </c:pt>
                <c:pt idx="1630">
                  <c:v>8.59</c:v>
                </c:pt>
                <c:pt idx="1631">
                  <c:v>7.84</c:v>
                </c:pt>
                <c:pt idx="1632">
                  <c:v>6.76</c:v>
                </c:pt>
                <c:pt idx="1633">
                  <c:v>8.2799999999999994</c:v>
                </c:pt>
                <c:pt idx="1634">
                  <c:v>7.64</c:v>
                </c:pt>
                <c:pt idx="1635">
                  <c:v>8.32</c:v>
                </c:pt>
                <c:pt idx="1636">
                  <c:v>8.48</c:v>
                </c:pt>
                <c:pt idx="1637">
                  <c:v>6.84</c:v>
                </c:pt>
                <c:pt idx="1638">
                  <c:v>6.76</c:v>
                </c:pt>
                <c:pt idx="1639">
                  <c:v>6.76</c:v>
                </c:pt>
                <c:pt idx="1640">
                  <c:v>6.64</c:v>
                </c:pt>
                <c:pt idx="1641">
                  <c:v>6.64</c:v>
                </c:pt>
                <c:pt idx="1642">
                  <c:v>6.8</c:v>
                </c:pt>
                <c:pt idx="1643">
                  <c:v>7.46</c:v>
                </c:pt>
                <c:pt idx="1644">
                  <c:v>6.68</c:v>
                </c:pt>
                <c:pt idx="1645">
                  <c:v>6.92</c:v>
                </c:pt>
                <c:pt idx="1646">
                  <c:v>6.84</c:v>
                </c:pt>
                <c:pt idx="1647">
                  <c:v>6.76</c:v>
                </c:pt>
                <c:pt idx="1648">
                  <c:v>6.92</c:v>
                </c:pt>
                <c:pt idx="1649">
                  <c:v>6.76</c:v>
                </c:pt>
                <c:pt idx="1650">
                  <c:v>7</c:v>
                </c:pt>
                <c:pt idx="1651">
                  <c:v>7.52</c:v>
                </c:pt>
                <c:pt idx="1652">
                  <c:v>7.16</c:v>
                </c:pt>
                <c:pt idx="1653">
                  <c:v>9.56</c:v>
                </c:pt>
                <c:pt idx="1654">
                  <c:v>8.74</c:v>
                </c:pt>
                <c:pt idx="1655">
                  <c:v>8.8800000000000008</c:v>
                </c:pt>
                <c:pt idx="1656">
                  <c:v>6.44</c:v>
                </c:pt>
                <c:pt idx="1657">
                  <c:v>6.6</c:v>
                </c:pt>
                <c:pt idx="1658">
                  <c:v>6.92</c:v>
                </c:pt>
                <c:pt idx="1659">
                  <c:v>8.48</c:v>
                </c:pt>
                <c:pt idx="1660">
                  <c:v>7.04</c:v>
                </c:pt>
                <c:pt idx="1661">
                  <c:v>6.41</c:v>
                </c:pt>
                <c:pt idx="1662">
                  <c:v>6.8</c:v>
                </c:pt>
                <c:pt idx="1663">
                  <c:v>6.85</c:v>
                </c:pt>
                <c:pt idx="1664">
                  <c:v>6.89</c:v>
                </c:pt>
                <c:pt idx="1665">
                  <c:v>6.93</c:v>
                </c:pt>
                <c:pt idx="1666">
                  <c:v>6.89</c:v>
                </c:pt>
                <c:pt idx="1667">
                  <c:v>6.85</c:v>
                </c:pt>
                <c:pt idx="1668">
                  <c:v>6.81</c:v>
                </c:pt>
                <c:pt idx="1669">
                  <c:v>7.24</c:v>
                </c:pt>
                <c:pt idx="1670">
                  <c:v>6.88</c:v>
                </c:pt>
                <c:pt idx="1671">
                  <c:v>6.93</c:v>
                </c:pt>
                <c:pt idx="1672">
                  <c:v>7.16</c:v>
                </c:pt>
                <c:pt idx="1673">
                  <c:v>7.08</c:v>
                </c:pt>
                <c:pt idx="1674">
                  <c:v>8.36</c:v>
                </c:pt>
                <c:pt idx="1675">
                  <c:v>7.72</c:v>
                </c:pt>
                <c:pt idx="1676">
                  <c:v>8.3040000000000003</c:v>
                </c:pt>
                <c:pt idx="1677">
                  <c:v>6.68</c:v>
                </c:pt>
                <c:pt idx="1678">
                  <c:v>8.5440000000000005</c:v>
                </c:pt>
                <c:pt idx="1679">
                  <c:v>8.5440000000000005</c:v>
                </c:pt>
                <c:pt idx="1680">
                  <c:v>5.76</c:v>
                </c:pt>
                <c:pt idx="1681">
                  <c:v>6.76</c:v>
                </c:pt>
                <c:pt idx="1682">
                  <c:v>6.8</c:v>
                </c:pt>
                <c:pt idx="1683">
                  <c:v>6.04</c:v>
                </c:pt>
                <c:pt idx="1684">
                  <c:v>6.4933333333333296</c:v>
                </c:pt>
                <c:pt idx="1685">
                  <c:v>6.1466666666666701</c:v>
                </c:pt>
                <c:pt idx="1686">
                  <c:v>6.08</c:v>
                </c:pt>
                <c:pt idx="1687">
                  <c:v>6.12</c:v>
                </c:pt>
                <c:pt idx="1688">
                  <c:v>8.1999999999999993</c:v>
                </c:pt>
                <c:pt idx="1689">
                  <c:v>8.4</c:v>
                </c:pt>
                <c:pt idx="1690">
                  <c:v>7.9466666666666699</c:v>
                </c:pt>
                <c:pt idx="1691">
                  <c:v>8.0399999999999991</c:v>
                </c:pt>
                <c:pt idx="1692">
                  <c:v>6.44</c:v>
                </c:pt>
                <c:pt idx="1693">
                  <c:v>7</c:v>
                </c:pt>
                <c:pt idx="1694">
                  <c:v>8.82</c:v>
                </c:pt>
                <c:pt idx="1695">
                  <c:v>6.48</c:v>
                </c:pt>
                <c:pt idx="1696">
                  <c:v>6.48</c:v>
                </c:pt>
                <c:pt idx="1697">
                  <c:v>7.2</c:v>
                </c:pt>
                <c:pt idx="1698">
                  <c:v>7.16</c:v>
                </c:pt>
                <c:pt idx="1699">
                  <c:v>9.4</c:v>
                </c:pt>
                <c:pt idx="1700">
                  <c:v>7.9</c:v>
                </c:pt>
                <c:pt idx="1701">
                  <c:v>8.2799999999999994</c:v>
                </c:pt>
                <c:pt idx="1702">
                  <c:v>8.14</c:v>
                </c:pt>
                <c:pt idx="1703">
                  <c:v>8.06</c:v>
                </c:pt>
                <c:pt idx="1704">
                  <c:v>8.1199999999999992</c:v>
                </c:pt>
                <c:pt idx="1705">
                  <c:v>7.6</c:v>
                </c:pt>
                <c:pt idx="1706">
                  <c:v>6.8319999999999999</c:v>
                </c:pt>
                <c:pt idx="1707">
                  <c:v>6.8719999999999999</c:v>
                </c:pt>
                <c:pt idx="1708">
                  <c:v>6.72</c:v>
                </c:pt>
                <c:pt idx="1709">
                  <c:v>6.76</c:v>
                </c:pt>
                <c:pt idx="1710">
                  <c:v>8.14</c:v>
                </c:pt>
                <c:pt idx="1711">
                  <c:v>6.8</c:v>
                </c:pt>
                <c:pt idx="1712">
                  <c:v>6.16</c:v>
                </c:pt>
                <c:pt idx="1713">
                  <c:v>6.44</c:v>
                </c:pt>
                <c:pt idx="1714">
                  <c:v>5.88</c:v>
                </c:pt>
                <c:pt idx="1715">
                  <c:v>6.24</c:v>
                </c:pt>
                <c:pt idx="1716">
                  <c:v>5.76</c:v>
                </c:pt>
                <c:pt idx="1717">
                  <c:v>5.84</c:v>
                </c:pt>
                <c:pt idx="1718">
                  <c:v>5.88</c:v>
                </c:pt>
                <c:pt idx="1719">
                  <c:v>5.88</c:v>
                </c:pt>
                <c:pt idx="1720">
                  <c:v>6.32</c:v>
                </c:pt>
                <c:pt idx="1721">
                  <c:v>6.04</c:v>
                </c:pt>
                <c:pt idx="1722">
                  <c:v>6.04</c:v>
                </c:pt>
                <c:pt idx="1723">
                  <c:v>6.12</c:v>
                </c:pt>
                <c:pt idx="1724">
                  <c:v>6.04</c:v>
                </c:pt>
                <c:pt idx="1725">
                  <c:v>6.96</c:v>
                </c:pt>
                <c:pt idx="1726">
                  <c:v>7.0933333333333302</c:v>
                </c:pt>
                <c:pt idx="1727">
                  <c:v>6.89333333333333</c:v>
                </c:pt>
                <c:pt idx="1728">
                  <c:v>6.8</c:v>
                </c:pt>
                <c:pt idx="1729">
                  <c:v>6.88</c:v>
                </c:pt>
                <c:pt idx="1730">
                  <c:v>6.84</c:v>
                </c:pt>
                <c:pt idx="1731">
                  <c:v>6.3066666666666702</c:v>
                </c:pt>
                <c:pt idx="1732">
                  <c:v>6.84</c:v>
                </c:pt>
                <c:pt idx="1733">
                  <c:v>6.98</c:v>
                </c:pt>
                <c:pt idx="1734">
                  <c:v>6.98</c:v>
                </c:pt>
                <c:pt idx="1735">
                  <c:v>7</c:v>
                </c:pt>
                <c:pt idx="1736">
                  <c:v>7.12</c:v>
                </c:pt>
                <c:pt idx="1737">
                  <c:v>7.68</c:v>
                </c:pt>
                <c:pt idx="1738">
                  <c:v>7.2</c:v>
                </c:pt>
                <c:pt idx="1739">
                  <c:v>6.24</c:v>
                </c:pt>
                <c:pt idx="1740">
                  <c:v>6.24</c:v>
                </c:pt>
                <c:pt idx="1741">
                  <c:v>6.16</c:v>
                </c:pt>
                <c:pt idx="1742">
                  <c:v>6.04</c:v>
                </c:pt>
                <c:pt idx="1743">
                  <c:v>5.36</c:v>
                </c:pt>
                <c:pt idx="1744">
                  <c:v>5.36</c:v>
                </c:pt>
                <c:pt idx="1745">
                  <c:v>5.32</c:v>
                </c:pt>
                <c:pt idx="1746">
                  <c:v>5.96</c:v>
                </c:pt>
                <c:pt idx="1747">
                  <c:v>6.04</c:v>
                </c:pt>
                <c:pt idx="1748">
                  <c:v>6.12</c:v>
                </c:pt>
                <c:pt idx="1749">
                  <c:v>6.84</c:v>
                </c:pt>
                <c:pt idx="1750">
                  <c:v>6.84</c:v>
                </c:pt>
                <c:pt idx="1751">
                  <c:v>6.24</c:v>
                </c:pt>
                <c:pt idx="1752">
                  <c:v>6.9133333333333304</c:v>
                </c:pt>
                <c:pt idx="1753">
                  <c:v>7.0733333333333297</c:v>
                </c:pt>
                <c:pt idx="1754">
                  <c:v>7.1533333333333298</c:v>
                </c:pt>
                <c:pt idx="1755">
                  <c:v>7.0333333333333297</c:v>
                </c:pt>
                <c:pt idx="1756">
                  <c:v>7.14</c:v>
                </c:pt>
                <c:pt idx="1757">
                  <c:v>7.06</c:v>
                </c:pt>
                <c:pt idx="1758">
                  <c:v>6.4</c:v>
                </c:pt>
                <c:pt idx="1759">
                  <c:v>7.06</c:v>
                </c:pt>
                <c:pt idx="1760">
                  <c:v>7.18</c:v>
                </c:pt>
                <c:pt idx="1761">
                  <c:v>7.26</c:v>
                </c:pt>
                <c:pt idx="1762">
                  <c:v>6.12</c:v>
                </c:pt>
                <c:pt idx="1763">
                  <c:v>7.1533333333333298</c:v>
                </c:pt>
                <c:pt idx="1764">
                  <c:v>7.39333333333333</c:v>
                </c:pt>
                <c:pt idx="1765">
                  <c:v>7.3133333333333299</c:v>
                </c:pt>
                <c:pt idx="1766">
                  <c:v>7.72</c:v>
                </c:pt>
                <c:pt idx="1767">
                  <c:v>7.1</c:v>
                </c:pt>
                <c:pt idx="1768">
                  <c:v>7.14</c:v>
                </c:pt>
                <c:pt idx="1769">
                  <c:v>7.14</c:v>
                </c:pt>
                <c:pt idx="1770">
                  <c:v>7.1</c:v>
                </c:pt>
                <c:pt idx="1771">
                  <c:v>7.06</c:v>
                </c:pt>
                <c:pt idx="1772">
                  <c:v>6.92</c:v>
                </c:pt>
                <c:pt idx="1773">
                  <c:v>6.92</c:v>
                </c:pt>
                <c:pt idx="1774">
                  <c:v>7.04</c:v>
                </c:pt>
                <c:pt idx="1775">
                  <c:v>6.92</c:v>
                </c:pt>
                <c:pt idx="1776">
                  <c:v>7.04</c:v>
                </c:pt>
                <c:pt idx="1777">
                  <c:v>7.96</c:v>
                </c:pt>
                <c:pt idx="1778">
                  <c:v>7.92</c:v>
                </c:pt>
                <c:pt idx="1779">
                  <c:v>6.1</c:v>
                </c:pt>
                <c:pt idx="1780">
                  <c:v>6.8</c:v>
                </c:pt>
                <c:pt idx="1781">
                  <c:v>5.82</c:v>
                </c:pt>
                <c:pt idx="1782">
                  <c:v>6.9033333333333298</c:v>
                </c:pt>
                <c:pt idx="1783">
                  <c:v>5.7666666666666702</c:v>
                </c:pt>
                <c:pt idx="1784">
                  <c:v>5.78</c:v>
                </c:pt>
                <c:pt idx="1785">
                  <c:v>5.62</c:v>
                </c:pt>
                <c:pt idx="1786">
                  <c:v>5.84</c:v>
                </c:pt>
                <c:pt idx="1787">
                  <c:v>7.1666666666666696</c:v>
                </c:pt>
                <c:pt idx="1788">
                  <c:v>6.3466666666666702</c:v>
                </c:pt>
                <c:pt idx="1789">
                  <c:v>6.88</c:v>
                </c:pt>
                <c:pt idx="1790">
                  <c:v>6.0266666666666699</c:v>
                </c:pt>
                <c:pt idx="1791">
                  <c:v>6.24</c:v>
                </c:pt>
                <c:pt idx="1792">
                  <c:v>6.08</c:v>
                </c:pt>
                <c:pt idx="1793">
                  <c:v>6.16</c:v>
                </c:pt>
                <c:pt idx="1794">
                  <c:v>6.16</c:v>
                </c:pt>
                <c:pt idx="1795">
                  <c:v>6.04</c:v>
                </c:pt>
                <c:pt idx="1796">
                  <c:v>6.28</c:v>
                </c:pt>
                <c:pt idx="1797">
                  <c:v>6.12</c:v>
                </c:pt>
                <c:pt idx="1798">
                  <c:v>6.8</c:v>
                </c:pt>
                <c:pt idx="1799">
                  <c:v>6.08</c:v>
                </c:pt>
                <c:pt idx="1800">
                  <c:v>6.4</c:v>
                </c:pt>
                <c:pt idx="1801">
                  <c:v>6.84</c:v>
                </c:pt>
                <c:pt idx="1802">
                  <c:v>7.66</c:v>
                </c:pt>
                <c:pt idx="1803">
                  <c:v>7.12</c:v>
                </c:pt>
                <c:pt idx="1804">
                  <c:v>7.08</c:v>
                </c:pt>
                <c:pt idx="1805">
                  <c:v>6.08</c:v>
                </c:pt>
                <c:pt idx="1806">
                  <c:v>6</c:v>
                </c:pt>
                <c:pt idx="1807">
                  <c:v>6.04</c:v>
                </c:pt>
                <c:pt idx="1808">
                  <c:v>5.92</c:v>
                </c:pt>
                <c:pt idx="1809">
                  <c:v>6</c:v>
                </c:pt>
                <c:pt idx="1810">
                  <c:v>5.96</c:v>
                </c:pt>
                <c:pt idx="1811">
                  <c:v>7.12</c:v>
                </c:pt>
                <c:pt idx="1812">
                  <c:v>6</c:v>
                </c:pt>
                <c:pt idx="1813">
                  <c:v>5.92</c:v>
                </c:pt>
                <c:pt idx="1814">
                  <c:v>5.96</c:v>
                </c:pt>
                <c:pt idx="1815">
                  <c:v>6.2</c:v>
                </c:pt>
                <c:pt idx="1816">
                  <c:v>6.2</c:v>
                </c:pt>
                <c:pt idx="1817">
                  <c:v>7.1</c:v>
                </c:pt>
                <c:pt idx="1818">
                  <c:v>7.06</c:v>
                </c:pt>
                <c:pt idx="1819">
                  <c:v>7.18</c:v>
                </c:pt>
                <c:pt idx="1820">
                  <c:v>7.24</c:v>
                </c:pt>
                <c:pt idx="1821">
                  <c:v>7.24</c:v>
                </c:pt>
                <c:pt idx="1822">
                  <c:v>7.24</c:v>
                </c:pt>
                <c:pt idx="1823">
                  <c:v>7.2</c:v>
                </c:pt>
                <c:pt idx="1824">
                  <c:v>6.36</c:v>
                </c:pt>
                <c:pt idx="1825">
                  <c:v>6.4</c:v>
                </c:pt>
                <c:pt idx="1826">
                  <c:v>7.92</c:v>
                </c:pt>
                <c:pt idx="1827">
                  <c:v>6.7240000000000002</c:v>
                </c:pt>
                <c:pt idx="1828">
                  <c:v>6.9039999999999999</c:v>
                </c:pt>
                <c:pt idx="1829">
                  <c:v>6.9740000000000002</c:v>
                </c:pt>
                <c:pt idx="1830">
                  <c:v>7.0540000000000003</c:v>
                </c:pt>
                <c:pt idx="1831">
                  <c:v>7.1040000000000001</c:v>
                </c:pt>
                <c:pt idx="1832">
                  <c:v>7.09066666666667</c:v>
                </c:pt>
                <c:pt idx="1833">
                  <c:v>7.13066666666667</c:v>
                </c:pt>
                <c:pt idx="1834">
                  <c:v>7.1466666666666701</c:v>
                </c:pt>
                <c:pt idx="1835">
                  <c:v>7.0266666666666699</c:v>
                </c:pt>
                <c:pt idx="1836">
                  <c:v>7.0266666666666699</c:v>
                </c:pt>
                <c:pt idx="1837">
                  <c:v>7.1466666666666701</c:v>
                </c:pt>
                <c:pt idx="1838">
                  <c:v>7.10666666666667</c:v>
                </c:pt>
                <c:pt idx="1839">
                  <c:v>7.4266666666666703</c:v>
                </c:pt>
                <c:pt idx="1840">
                  <c:v>7.0933333333333302</c:v>
                </c:pt>
                <c:pt idx="1841">
                  <c:v>6.8266666666666698</c:v>
                </c:pt>
                <c:pt idx="1842">
                  <c:v>7.10666666666667</c:v>
                </c:pt>
                <c:pt idx="1843">
                  <c:v>7.08</c:v>
                </c:pt>
                <c:pt idx="1844">
                  <c:v>6.96</c:v>
                </c:pt>
                <c:pt idx="1845">
                  <c:v>6.28</c:v>
                </c:pt>
                <c:pt idx="1846">
                  <c:v>6.28</c:v>
                </c:pt>
                <c:pt idx="1847">
                  <c:v>6.12</c:v>
                </c:pt>
                <c:pt idx="1848">
                  <c:v>6.84</c:v>
                </c:pt>
                <c:pt idx="1849">
                  <c:v>6.84</c:v>
                </c:pt>
                <c:pt idx="1850">
                  <c:v>5.52</c:v>
                </c:pt>
                <c:pt idx="1851">
                  <c:v>5.4</c:v>
                </c:pt>
                <c:pt idx="1852">
                  <c:v>5.32</c:v>
                </c:pt>
                <c:pt idx="1853">
                  <c:v>6.32</c:v>
                </c:pt>
                <c:pt idx="1854">
                  <c:v>6.12</c:v>
                </c:pt>
                <c:pt idx="1855">
                  <c:v>6.12</c:v>
                </c:pt>
                <c:pt idx="1856">
                  <c:v>4.7</c:v>
                </c:pt>
                <c:pt idx="1857">
                  <c:v>6.08</c:v>
                </c:pt>
                <c:pt idx="1858">
                  <c:v>4.78</c:v>
                </c:pt>
                <c:pt idx="1859">
                  <c:v>4.62</c:v>
                </c:pt>
                <c:pt idx="1860">
                  <c:v>6.12</c:v>
                </c:pt>
                <c:pt idx="1861">
                  <c:v>6.12</c:v>
                </c:pt>
                <c:pt idx="1862">
                  <c:v>6.12</c:v>
                </c:pt>
                <c:pt idx="1863">
                  <c:v>6.08</c:v>
                </c:pt>
                <c:pt idx="1864">
                  <c:v>6.12</c:v>
                </c:pt>
                <c:pt idx="1865">
                  <c:v>6.28</c:v>
                </c:pt>
                <c:pt idx="1866">
                  <c:v>6.16</c:v>
                </c:pt>
                <c:pt idx="1867">
                  <c:v>4.4560000000000004</c:v>
                </c:pt>
                <c:pt idx="1868">
                  <c:v>5.2160000000000002</c:v>
                </c:pt>
                <c:pt idx="1869">
                  <c:v>5.0960000000000001</c:v>
                </c:pt>
                <c:pt idx="1870">
                  <c:v>5.2560000000000002</c:v>
                </c:pt>
                <c:pt idx="1871">
                  <c:v>6.28</c:v>
                </c:pt>
                <c:pt idx="1872">
                  <c:v>6.12</c:v>
                </c:pt>
                <c:pt idx="1873">
                  <c:v>5.3760000000000003</c:v>
                </c:pt>
                <c:pt idx="1874">
                  <c:v>6.8266666666666698</c:v>
                </c:pt>
                <c:pt idx="1875">
                  <c:v>5.96</c:v>
                </c:pt>
                <c:pt idx="1876">
                  <c:v>5.84</c:v>
                </c:pt>
                <c:pt idx="1877">
                  <c:v>5.8</c:v>
                </c:pt>
                <c:pt idx="1878">
                  <c:v>5.8</c:v>
                </c:pt>
                <c:pt idx="1879">
                  <c:v>5.68</c:v>
                </c:pt>
                <c:pt idx="1880">
                  <c:v>5.84</c:v>
                </c:pt>
                <c:pt idx="1881">
                  <c:v>6.1</c:v>
                </c:pt>
                <c:pt idx="1882">
                  <c:v>5.9</c:v>
                </c:pt>
                <c:pt idx="1883">
                  <c:v>6.02</c:v>
                </c:pt>
                <c:pt idx="1884">
                  <c:v>5.64</c:v>
                </c:pt>
                <c:pt idx="1885">
                  <c:v>5.8</c:v>
                </c:pt>
                <c:pt idx="1886">
                  <c:v>5.86</c:v>
                </c:pt>
                <c:pt idx="1887">
                  <c:v>5.9</c:v>
                </c:pt>
                <c:pt idx="1888">
                  <c:v>6.18</c:v>
                </c:pt>
                <c:pt idx="1889">
                  <c:v>5.96</c:v>
                </c:pt>
                <c:pt idx="1890">
                  <c:v>6.22</c:v>
                </c:pt>
                <c:pt idx="1891">
                  <c:v>6.26</c:v>
                </c:pt>
                <c:pt idx="1892">
                  <c:v>5.96</c:v>
                </c:pt>
                <c:pt idx="1893">
                  <c:v>6.1</c:v>
                </c:pt>
                <c:pt idx="1894">
                  <c:v>6.1</c:v>
                </c:pt>
                <c:pt idx="1895">
                  <c:v>6.14</c:v>
                </c:pt>
                <c:pt idx="1896">
                  <c:v>6.3066666666666702</c:v>
                </c:pt>
                <c:pt idx="1897">
                  <c:v>5.32</c:v>
                </c:pt>
                <c:pt idx="1898">
                  <c:v>6.12</c:v>
                </c:pt>
                <c:pt idx="1899">
                  <c:v>5.88</c:v>
                </c:pt>
                <c:pt idx="1900">
                  <c:v>6</c:v>
                </c:pt>
                <c:pt idx="1901">
                  <c:v>6.32</c:v>
                </c:pt>
                <c:pt idx="1902">
                  <c:v>6.5866666666666696</c:v>
                </c:pt>
                <c:pt idx="1903">
                  <c:v>6.6266666666666696</c:v>
                </c:pt>
                <c:pt idx="1904">
                  <c:v>6.56</c:v>
                </c:pt>
                <c:pt idx="1905">
                  <c:v>6.84</c:v>
                </c:pt>
                <c:pt idx="1906">
                  <c:v>6.92</c:v>
                </c:pt>
                <c:pt idx="1907">
                  <c:v>7.04</c:v>
                </c:pt>
                <c:pt idx="1908">
                  <c:v>7.1866666666666701</c:v>
                </c:pt>
                <c:pt idx="1909">
                  <c:v>5.36</c:v>
                </c:pt>
                <c:pt idx="1910">
                  <c:v>5.3428571428571399</c:v>
                </c:pt>
                <c:pt idx="1911">
                  <c:v>6.88</c:v>
                </c:pt>
                <c:pt idx="1912">
                  <c:v>6.28</c:v>
                </c:pt>
                <c:pt idx="1913">
                  <c:v>5.5933333333333302</c:v>
                </c:pt>
                <c:pt idx="1914">
                  <c:v>5.8333333333333304</c:v>
                </c:pt>
                <c:pt idx="1915">
                  <c:v>5.8333333333333304</c:v>
                </c:pt>
                <c:pt idx="1916">
                  <c:v>6.10666666666667</c:v>
                </c:pt>
                <c:pt idx="1917">
                  <c:v>5.5942857142857099</c:v>
                </c:pt>
                <c:pt idx="1918">
                  <c:v>5.5542857142857098</c:v>
                </c:pt>
                <c:pt idx="1919">
                  <c:v>5.5542857142857098</c:v>
                </c:pt>
                <c:pt idx="1920">
                  <c:v>6.4666666666666703</c:v>
                </c:pt>
                <c:pt idx="1921">
                  <c:v>5.5142857142857098</c:v>
                </c:pt>
                <c:pt idx="1922">
                  <c:v>6.4666666666666703</c:v>
                </c:pt>
                <c:pt idx="1923">
                  <c:v>4.76</c:v>
                </c:pt>
                <c:pt idx="1924">
                  <c:v>4.68</c:v>
                </c:pt>
                <c:pt idx="1925">
                  <c:v>5.3</c:v>
                </c:pt>
                <c:pt idx="1926">
                  <c:v>5.3959999999999999</c:v>
                </c:pt>
                <c:pt idx="1927">
                  <c:v>6.36</c:v>
                </c:pt>
                <c:pt idx="1928">
                  <c:v>6.28</c:v>
                </c:pt>
                <c:pt idx="1929">
                  <c:v>6.32</c:v>
                </c:pt>
                <c:pt idx="1930">
                  <c:v>6.28</c:v>
                </c:pt>
                <c:pt idx="1931">
                  <c:v>6.32</c:v>
                </c:pt>
                <c:pt idx="1932">
                  <c:v>6.24</c:v>
                </c:pt>
                <c:pt idx="1933">
                  <c:v>6.24</c:v>
                </c:pt>
                <c:pt idx="1934">
                  <c:v>6.16</c:v>
                </c:pt>
                <c:pt idx="1935">
                  <c:v>6.24</c:v>
                </c:pt>
                <c:pt idx="1936">
                  <c:v>5.5142857142857098</c:v>
                </c:pt>
                <c:pt idx="1937">
                  <c:v>6.16</c:v>
                </c:pt>
                <c:pt idx="1938">
                  <c:v>6.08</c:v>
                </c:pt>
                <c:pt idx="1939">
                  <c:v>5.4742857142857098</c:v>
                </c:pt>
                <c:pt idx="1940">
                  <c:v>6.08</c:v>
                </c:pt>
                <c:pt idx="1941">
                  <c:v>6.08</c:v>
                </c:pt>
                <c:pt idx="1942">
                  <c:v>5.28</c:v>
                </c:pt>
                <c:pt idx="1943">
                  <c:v>6</c:v>
                </c:pt>
                <c:pt idx="1944">
                  <c:v>6.68</c:v>
                </c:pt>
                <c:pt idx="1945">
                  <c:v>6.4</c:v>
                </c:pt>
                <c:pt idx="1946">
                  <c:v>4.5199999999999996</c:v>
                </c:pt>
                <c:pt idx="1947">
                  <c:v>6.04</c:v>
                </c:pt>
                <c:pt idx="1948">
                  <c:v>4.4800000000000004</c:v>
                </c:pt>
                <c:pt idx="1949">
                  <c:v>4.4800000000000004</c:v>
                </c:pt>
                <c:pt idx="1950">
                  <c:v>4.5599999999999996</c:v>
                </c:pt>
                <c:pt idx="1951">
                  <c:v>5.8</c:v>
                </c:pt>
                <c:pt idx="1952">
                  <c:v>4.4400000000000004</c:v>
                </c:pt>
                <c:pt idx="1953">
                  <c:v>5.92</c:v>
                </c:pt>
                <c:pt idx="1954">
                  <c:v>6</c:v>
                </c:pt>
                <c:pt idx="1955">
                  <c:v>6.52</c:v>
                </c:pt>
                <c:pt idx="1956">
                  <c:v>8.08</c:v>
                </c:pt>
                <c:pt idx="1957">
                  <c:v>6.64</c:v>
                </c:pt>
                <c:pt idx="1958">
                  <c:v>6.64</c:v>
                </c:pt>
                <c:pt idx="1959">
                  <c:v>6.72</c:v>
                </c:pt>
                <c:pt idx="1960">
                  <c:v>6.76</c:v>
                </c:pt>
                <c:pt idx="1961">
                  <c:v>6.52</c:v>
                </c:pt>
                <c:pt idx="1962">
                  <c:v>5.76</c:v>
                </c:pt>
                <c:pt idx="1963">
                  <c:v>5.76</c:v>
                </c:pt>
                <c:pt idx="1964">
                  <c:v>6.36</c:v>
                </c:pt>
                <c:pt idx="1965">
                  <c:v>6.8</c:v>
                </c:pt>
                <c:pt idx="1966">
                  <c:v>6.72</c:v>
                </c:pt>
                <c:pt idx="1967">
                  <c:v>6.28</c:v>
                </c:pt>
                <c:pt idx="1968">
                  <c:v>6.96</c:v>
                </c:pt>
                <c:pt idx="1969">
                  <c:v>6.76</c:v>
                </c:pt>
                <c:pt idx="1970">
                  <c:v>6.76</c:v>
                </c:pt>
                <c:pt idx="1971">
                  <c:v>6.04</c:v>
                </c:pt>
                <c:pt idx="1972">
                  <c:v>6.16</c:v>
                </c:pt>
                <c:pt idx="1973">
                  <c:v>6.6</c:v>
                </c:pt>
                <c:pt idx="1974">
                  <c:v>6.6</c:v>
                </c:pt>
                <c:pt idx="1975">
                  <c:v>6.56</c:v>
                </c:pt>
                <c:pt idx="1976">
                  <c:v>6</c:v>
                </c:pt>
                <c:pt idx="1977">
                  <c:v>6.04</c:v>
                </c:pt>
                <c:pt idx="1978">
                  <c:v>6.12</c:v>
                </c:pt>
                <c:pt idx="1979">
                  <c:v>5.4</c:v>
                </c:pt>
                <c:pt idx="1980">
                  <c:v>6.88</c:v>
                </c:pt>
                <c:pt idx="1981">
                  <c:v>4.3733333333333304</c:v>
                </c:pt>
                <c:pt idx="1982">
                  <c:v>5.92</c:v>
                </c:pt>
                <c:pt idx="1983">
                  <c:v>5.9</c:v>
                </c:pt>
                <c:pt idx="1984">
                  <c:v>5.74</c:v>
                </c:pt>
                <c:pt idx="1985">
                  <c:v>7.16</c:v>
                </c:pt>
                <c:pt idx="1986">
                  <c:v>7.08</c:v>
                </c:pt>
                <c:pt idx="1987">
                  <c:v>7.32</c:v>
                </c:pt>
                <c:pt idx="1988">
                  <c:v>6.02</c:v>
                </c:pt>
                <c:pt idx="1989">
                  <c:v>6.96</c:v>
                </c:pt>
                <c:pt idx="1990">
                  <c:v>5.9</c:v>
                </c:pt>
                <c:pt idx="1991">
                  <c:v>5.94</c:v>
                </c:pt>
                <c:pt idx="1992">
                  <c:v>7.6666666666666696</c:v>
                </c:pt>
                <c:pt idx="1993">
                  <c:v>6.8</c:v>
                </c:pt>
                <c:pt idx="1994">
                  <c:v>7.04</c:v>
                </c:pt>
                <c:pt idx="1995">
                  <c:v>6.9279999999999999</c:v>
                </c:pt>
                <c:pt idx="1996">
                  <c:v>7.28</c:v>
                </c:pt>
                <c:pt idx="1997">
                  <c:v>7</c:v>
                </c:pt>
                <c:pt idx="1998">
                  <c:v>6.88</c:v>
                </c:pt>
                <c:pt idx="1999">
                  <c:v>6.68</c:v>
                </c:pt>
                <c:pt idx="2000">
                  <c:v>7.12</c:v>
                </c:pt>
                <c:pt idx="2001">
                  <c:v>6.92</c:v>
                </c:pt>
                <c:pt idx="2002">
                  <c:v>7</c:v>
                </c:pt>
                <c:pt idx="2003">
                  <c:v>8.44</c:v>
                </c:pt>
                <c:pt idx="2004">
                  <c:v>6.952</c:v>
                </c:pt>
                <c:pt idx="2005">
                  <c:v>7.04</c:v>
                </c:pt>
                <c:pt idx="2006">
                  <c:v>6.92</c:v>
                </c:pt>
                <c:pt idx="2007">
                  <c:v>6.8973333333333304</c:v>
                </c:pt>
                <c:pt idx="2008">
                  <c:v>7.08</c:v>
                </c:pt>
                <c:pt idx="2009">
                  <c:v>6.92</c:v>
                </c:pt>
                <c:pt idx="2010">
                  <c:v>5.8733333333333304</c:v>
                </c:pt>
                <c:pt idx="2011">
                  <c:v>6.4733333333333301</c:v>
                </c:pt>
                <c:pt idx="2012">
                  <c:v>6.48</c:v>
                </c:pt>
                <c:pt idx="2013">
                  <c:v>9.14</c:v>
                </c:pt>
                <c:pt idx="2014">
                  <c:v>6.1</c:v>
                </c:pt>
                <c:pt idx="2015">
                  <c:v>6.9240000000000004</c:v>
                </c:pt>
                <c:pt idx="2016">
                  <c:v>6.32</c:v>
                </c:pt>
                <c:pt idx="2017">
                  <c:v>6.36</c:v>
                </c:pt>
                <c:pt idx="2018">
                  <c:v>6.32</c:v>
                </c:pt>
                <c:pt idx="2019">
                  <c:v>6.36</c:v>
                </c:pt>
                <c:pt idx="2020">
                  <c:v>6.24</c:v>
                </c:pt>
                <c:pt idx="2021">
                  <c:v>6.32</c:v>
                </c:pt>
                <c:pt idx="2022">
                  <c:v>5.96</c:v>
                </c:pt>
                <c:pt idx="2023">
                  <c:v>5.92</c:v>
                </c:pt>
                <c:pt idx="2024">
                  <c:v>5.96</c:v>
                </c:pt>
                <c:pt idx="2025">
                  <c:v>6.08</c:v>
                </c:pt>
                <c:pt idx="2026">
                  <c:v>7.6</c:v>
                </c:pt>
                <c:pt idx="2027">
                  <c:v>7.6</c:v>
                </c:pt>
                <c:pt idx="2028">
                  <c:v>6.7640000000000002</c:v>
                </c:pt>
                <c:pt idx="2029">
                  <c:v>6.5773333333333301</c:v>
                </c:pt>
                <c:pt idx="2030">
                  <c:v>6.7573333333333299</c:v>
                </c:pt>
                <c:pt idx="2031">
                  <c:v>6.8040000000000003</c:v>
                </c:pt>
                <c:pt idx="2032">
                  <c:v>6.7640000000000002</c:v>
                </c:pt>
                <c:pt idx="2033">
                  <c:v>6.7640000000000002</c:v>
                </c:pt>
                <c:pt idx="2034">
                  <c:v>6.7573333333333299</c:v>
                </c:pt>
                <c:pt idx="2035">
                  <c:v>6.7573333333333299</c:v>
                </c:pt>
                <c:pt idx="2036">
                  <c:v>6.7173333333333298</c:v>
                </c:pt>
                <c:pt idx="2037">
                  <c:v>6.7640000000000002</c:v>
                </c:pt>
                <c:pt idx="2038">
                  <c:v>6.24</c:v>
                </c:pt>
                <c:pt idx="2039">
                  <c:v>6.32</c:v>
                </c:pt>
                <c:pt idx="2040">
                  <c:v>6</c:v>
                </c:pt>
                <c:pt idx="2041">
                  <c:v>6.32</c:v>
                </c:pt>
                <c:pt idx="2042">
                  <c:v>6</c:v>
                </c:pt>
                <c:pt idx="2043">
                  <c:v>6.4</c:v>
                </c:pt>
                <c:pt idx="2044">
                  <c:v>6.12</c:v>
                </c:pt>
                <c:pt idx="2045">
                  <c:v>7.1040000000000001</c:v>
                </c:pt>
                <c:pt idx="2046">
                  <c:v>6.8639999999999999</c:v>
                </c:pt>
                <c:pt idx="2047">
                  <c:v>7.92</c:v>
                </c:pt>
                <c:pt idx="2048">
                  <c:v>7.6</c:v>
                </c:pt>
                <c:pt idx="2049">
                  <c:v>7.76</c:v>
                </c:pt>
                <c:pt idx="2050">
                  <c:v>7.4</c:v>
                </c:pt>
                <c:pt idx="2051">
                  <c:v>7.56</c:v>
                </c:pt>
                <c:pt idx="2052">
                  <c:v>6.72</c:v>
                </c:pt>
                <c:pt idx="2053">
                  <c:v>6.84</c:v>
                </c:pt>
                <c:pt idx="2054">
                  <c:v>6.7777777777777803</c:v>
                </c:pt>
                <c:pt idx="2055">
                  <c:v>6.6</c:v>
                </c:pt>
                <c:pt idx="2056">
                  <c:v>6.76</c:v>
                </c:pt>
                <c:pt idx="2057">
                  <c:v>6.68</c:v>
                </c:pt>
                <c:pt idx="2058">
                  <c:v>6.8977777777777796</c:v>
                </c:pt>
                <c:pt idx="2059">
                  <c:v>7.52</c:v>
                </c:pt>
                <c:pt idx="2060">
                  <c:v>7.56</c:v>
                </c:pt>
                <c:pt idx="2061">
                  <c:v>6.6977777777777803</c:v>
                </c:pt>
                <c:pt idx="2062">
                  <c:v>6.36</c:v>
                </c:pt>
                <c:pt idx="2063">
                  <c:v>6.84</c:v>
                </c:pt>
                <c:pt idx="2064">
                  <c:v>6.72</c:v>
                </c:pt>
                <c:pt idx="2065">
                  <c:v>6.08</c:v>
                </c:pt>
                <c:pt idx="2066">
                  <c:v>6.2</c:v>
                </c:pt>
                <c:pt idx="2067">
                  <c:v>6.28</c:v>
                </c:pt>
                <c:pt idx="2068">
                  <c:v>6.24</c:v>
                </c:pt>
                <c:pt idx="2069">
                  <c:v>6.24</c:v>
                </c:pt>
                <c:pt idx="2070">
                  <c:v>7.0333333333333297</c:v>
                </c:pt>
                <c:pt idx="2071">
                  <c:v>6.36</c:v>
                </c:pt>
                <c:pt idx="2072">
                  <c:v>6.16</c:v>
                </c:pt>
                <c:pt idx="2073">
                  <c:v>6.28</c:v>
                </c:pt>
                <c:pt idx="2074">
                  <c:v>6.7466666666666697</c:v>
                </c:pt>
                <c:pt idx="2075">
                  <c:v>6.8266666666666698</c:v>
                </c:pt>
                <c:pt idx="2076">
                  <c:v>6.96</c:v>
                </c:pt>
                <c:pt idx="2077">
                  <c:v>8.44</c:v>
                </c:pt>
                <c:pt idx="2078">
                  <c:v>6.9466666666666699</c:v>
                </c:pt>
                <c:pt idx="2079">
                  <c:v>6.24</c:v>
                </c:pt>
                <c:pt idx="2080">
                  <c:v>6.92</c:v>
                </c:pt>
                <c:pt idx="2081">
                  <c:v>6.4</c:v>
                </c:pt>
                <c:pt idx="2082">
                  <c:v>7.24</c:v>
                </c:pt>
                <c:pt idx="2083">
                  <c:v>6.48</c:v>
                </c:pt>
                <c:pt idx="2084">
                  <c:v>6.34</c:v>
                </c:pt>
                <c:pt idx="2085">
                  <c:v>6.66</c:v>
                </c:pt>
                <c:pt idx="2086">
                  <c:v>6.48</c:v>
                </c:pt>
                <c:pt idx="2087">
                  <c:v>6.36</c:v>
                </c:pt>
                <c:pt idx="2088">
                  <c:v>6.52</c:v>
                </c:pt>
                <c:pt idx="2089">
                  <c:v>6.2</c:v>
                </c:pt>
                <c:pt idx="2090">
                  <c:v>6.16</c:v>
                </c:pt>
                <c:pt idx="2091">
                  <c:v>6.16</c:v>
                </c:pt>
                <c:pt idx="2092">
                  <c:v>6.16</c:v>
                </c:pt>
                <c:pt idx="2093">
                  <c:v>6.18</c:v>
                </c:pt>
                <c:pt idx="2094">
                  <c:v>6.4</c:v>
                </c:pt>
                <c:pt idx="2095">
                  <c:v>6.44</c:v>
                </c:pt>
                <c:pt idx="2096">
                  <c:v>6.4</c:v>
                </c:pt>
                <c:pt idx="2097">
                  <c:v>6.9938461538461496</c:v>
                </c:pt>
                <c:pt idx="2098">
                  <c:v>6.92</c:v>
                </c:pt>
                <c:pt idx="2099">
                  <c:v>7.32</c:v>
                </c:pt>
                <c:pt idx="2100">
                  <c:v>7.6</c:v>
                </c:pt>
                <c:pt idx="2101">
                  <c:v>7.68</c:v>
                </c:pt>
                <c:pt idx="2102">
                  <c:v>6.68</c:v>
                </c:pt>
                <c:pt idx="2103">
                  <c:v>6.72</c:v>
                </c:pt>
                <c:pt idx="2104">
                  <c:v>8.32</c:v>
                </c:pt>
                <c:pt idx="2105">
                  <c:v>6.72</c:v>
                </c:pt>
                <c:pt idx="2106">
                  <c:v>7.72</c:v>
                </c:pt>
                <c:pt idx="2107">
                  <c:v>7.56</c:v>
                </c:pt>
                <c:pt idx="2108">
                  <c:v>8.2799999999999994</c:v>
                </c:pt>
                <c:pt idx="2109">
                  <c:v>7.6</c:v>
                </c:pt>
                <c:pt idx="2110">
                  <c:v>6.96</c:v>
                </c:pt>
                <c:pt idx="2111">
                  <c:v>7.48</c:v>
                </c:pt>
                <c:pt idx="2112">
                  <c:v>7.72</c:v>
                </c:pt>
                <c:pt idx="2113">
                  <c:v>7.52</c:v>
                </c:pt>
                <c:pt idx="2114">
                  <c:v>6.3538461538461499</c:v>
                </c:pt>
                <c:pt idx="2115">
                  <c:v>7.32</c:v>
                </c:pt>
                <c:pt idx="2116">
                  <c:v>7.32</c:v>
                </c:pt>
                <c:pt idx="2117">
                  <c:v>7.28</c:v>
                </c:pt>
                <c:pt idx="2118">
                  <c:v>7.4</c:v>
                </c:pt>
                <c:pt idx="2119">
                  <c:v>7.28</c:v>
                </c:pt>
                <c:pt idx="2120">
                  <c:v>6.3138461538461499</c:v>
                </c:pt>
                <c:pt idx="2121">
                  <c:v>7.72</c:v>
                </c:pt>
                <c:pt idx="2122">
                  <c:v>8.32</c:v>
                </c:pt>
                <c:pt idx="2123">
                  <c:v>8.2799999999999994</c:v>
                </c:pt>
                <c:pt idx="2124">
                  <c:v>8.08</c:v>
                </c:pt>
                <c:pt idx="2125">
                  <c:v>7.76</c:v>
                </c:pt>
                <c:pt idx="2126">
                  <c:v>6.65</c:v>
                </c:pt>
                <c:pt idx="2127">
                  <c:v>6.12</c:v>
                </c:pt>
                <c:pt idx="2128">
                  <c:v>6.16</c:v>
                </c:pt>
                <c:pt idx="2129">
                  <c:v>6</c:v>
                </c:pt>
                <c:pt idx="2130">
                  <c:v>6.36</c:v>
                </c:pt>
                <c:pt idx="2131">
                  <c:v>6.24</c:v>
                </c:pt>
                <c:pt idx="2132">
                  <c:v>6.28</c:v>
                </c:pt>
                <c:pt idx="2133">
                  <c:v>6.12</c:v>
                </c:pt>
                <c:pt idx="2134">
                  <c:v>6.2</c:v>
                </c:pt>
                <c:pt idx="2135">
                  <c:v>8.4666666666666703</c:v>
                </c:pt>
                <c:pt idx="2136">
                  <c:v>6.6738461538461502</c:v>
                </c:pt>
                <c:pt idx="2137">
                  <c:v>6.7138461538461502</c:v>
                </c:pt>
                <c:pt idx="2138">
                  <c:v>6.8738461538461504</c:v>
                </c:pt>
                <c:pt idx="2139">
                  <c:v>6.5538461538461501</c:v>
                </c:pt>
                <c:pt idx="2140">
                  <c:v>6.9138461538461504</c:v>
                </c:pt>
                <c:pt idx="2141">
                  <c:v>6.9538461538461496</c:v>
                </c:pt>
                <c:pt idx="2142">
                  <c:v>6.5538461538461501</c:v>
                </c:pt>
                <c:pt idx="2143">
                  <c:v>6.8738461538461504</c:v>
                </c:pt>
                <c:pt idx="2144">
                  <c:v>6.8338461538461504</c:v>
                </c:pt>
                <c:pt idx="2145">
                  <c:v>6.8338461538461504</c:v>
                </c:pt>
                <c:pt idx="2146">
                  <c:v>6.9866666666666699</c:v>
                </c:pt>
                <c:pt idx="2147">
                  <c:v>6.72</c:v>
                </c:pt>
                <c:pt idx="2148">
                  <c:v>6.68</c:v>
                </c:pt>
                <c:pt idx="2149">
                  <c:v>7.3733333333333304</c:v>
                </c:pt>
                <c:pt idx="2150">
                  <c:v>7.4133333333333304</c:v>
                </c:pt>
                <c:pt idx="2151">
                  <c:v>7.48</c:v>
                </c:pt>
                <c:pt idx="2152">
                  <c:v>7.6</c:v>
                </c:pt>
                <c:pt idx="2153">
                  <c:v>7.68</c:v>
                </c:pt>
                <c:pt idx="2154">
                  <c:v>7.2</c:v>
                </c:pt>
                <c:pt idx="2155">
                  <c:v>6.32</c:v>
                </c:pt>
                <c:pt idx="2156">
                  <c:v>6.32</c:v>
                </c:pt>
                <c:pt idx="2157">
                  <c:v>7.04</c:v>
                </c:pt>
                <c:pt idx="2158">
                  <c:v>6.32</c:v>
                </c:pt>
                <c:pt idx="2159">
                  <c:v>7.7333333333333298</c:v>
                </c:pt>
                <c:pt idx="2160">
                  <c:v>7.64</c:v>
                </c:pt>
                <c:pt idx="2161">
                  <c:v>7</c:v>
                </c:pt>
                <c:pt idx="2162">
                  <c:v>7.08</c:v>
                </c:pt>
                <c:pt idx="2163">
                  <c:v>5.96</c:v>
                </c:pt>
                <c:pt idx="2164">
                  <c:v>5.8639999999999999</c:v>
                </c:pt>
                <c:pt idx="2165">
                  <c:v>5.76</c:v>
                </c:pt>
                <c:pt idx="2166">
                  <c:v>7.08</c:v>
                </c:pt>
                <c:pt idx="2167">
                  <c:v>7.04</c:v>
                </c:pt>
                <c:pt idx="2168">
                  <c:v>6.76</c:v>
                </c:pt>
                <c:pt idx="2169">
                  <c:v>6.56</c:v>
                </c:pt>
                <c:pt idx="2170">
                  <c:v>5.56</c:v>
                </c:pt>
                <c:pt idx="2171">
                  <c:v>7</c:v>
                </c:pt>
                <c:pt idx="2172">
                  <c:v>6.2</c:v>
                </c:pt>
                <c:pt idx="2173">
                  <c:v>7</c:v>
                </c:pt>
                <c:pt idx="2174">
                  <c:v>7.12</c:v>
                </c:pt>
                <c:pt idx="2175">
                  <c:v>7</c:v>
                </c:pt>
                <c:pt idx="2176">
                  <c:v>6.88</c:v>
                </c:pt>
                <c:pt idx="2177">
                  <c:v>7.07</c:v>
                </c:pt>
                <c:pt idx="2178">
                  <c:v>6.88</c:v>
                </c:pt>
                <c:pt idx="2179">
                  <c:v>6.88</c:v>
                </c:pt>
                <c:pt idx="2180">
                  <c:v>7.04</c:v>
                </c:pt>
                <c:pt idx="2181">
                  <c:v>7.12</c:v>
                </c:pt>
                <c:pt idx="2182">
                  <c:v>5.84</c:v>
                </c:pt>
                <c:pt idx="2183">
                  <c:v>7.08</c:v>
                </c:pt>
                <c:pt idx="2184">
                  <c:v>7.16</c:v>
                </c:pt>
                <c:pt idx="2185">
                  <c:v>6.84</c:v>
                </c:pt>
                <c:pt idx="2186">
                  <c:v>6.92</c:v>
                </c:pt>
                <c:pt idx="2187">
                  <c:v>6.88</c:v>
                </c:pt>
                <c:pt idx="2188">
                  <c:v>6.76</c:v>
                </c:pt>
                <c:pt idx="2189">
                  <c:v>6.88</c:v>
                </c:pt>
                <c:pt idx="2190">
                  <c:v>5.88</c:v>
                </c:pt>
                <c:pt idx="2191">
                  <c:v>6.16</c:v>
                </c:pt>
                <c:pt idx="2192">
                  <c:v>6.16</c:v>
                </c:pt>
                <c:pt idx="2193">
                  <c:v>6.1466666666666701</c:v>
                </c:pt>
                <c:pt idx="2194">
                  <c:v>6.0266666666666699</c:v>
                </c:pt>
                <c:pt idx="2195">
                  <c:v>6.10666666666667</c:v>
                </c:pt>
                <c:pt idx="2196">
                  <c:v>6.96</c:v>
                </c:pt>
                <c:pt idx="2197">
                  <c:v>6.42</c:v>
                </c:pt>
                <c:pt idx="2198">
                  <c:v>6.2</c:v>
                </c:pt>
                <c:pt idx="2199">
                  <c:v>7.44</c:v>
                </c:pt>
                <c:pt idx="2200">
                  <c:v>5.92</c:v>
                </c:pt>
                <c:pt idx="2201">
                  <c:v>8.3866666666666703</c:v>
                </c:pt>
                <c:pt idx="2202">
                  <c:v>7.04</c:v>
                </c:pt>
                <c:pt idx="2203">
                  <c:v>6.91</c:v>
                </c:pt>
                <c:pt idx="2204">
                  <c:v>6.16</c:v>
                </c:pt>
                <c:pt idx="2205">
                  <c:v>6.04</c:v>
                </c:pt>
                <c:pt idx="2206">
                  <c:v>7.04</c:v>
                </c:pt>
                <c:pt idx="2207">
                  <c:v>7.92</c:v>
                </c:pt>
                <c:pt idx="2208">
                  <c:v>6.8</c:v>
                </c:pt>
                <c:pt idx="2209">
                  <c:v>7.72</c:v>
                </c:pt>
                <c:pt idx="2210">
                  <c:v>6.76</c:v>
                </c:pt>
                <c:pt idx="2211">
                  <c:v>6.6</c:v>
                </c:pt>
                <c:pt idx="2212">
                  <c:v>6.56</c:v>
                </c:pt>
                <c:pt idx="2213">
                  <c:v>6.56</c:v>
                </c:pt>
                <c:pt idx="2214">
                  <c:v>6.1933333333333298</c:v>
                </c:pt>
                <c:pt idx="2215">
                  <c:v>6.02</c:v>
                </c:pt>
                <c:pt idx="2216">
                  <c:v>6.72</c:v>
                </c:pt>
                <c:pt idx="2217">
                  <c:v>5.88</c:v>
                </c:pt>
                <c:pt idx="2218">
                  <c:v>6.7</c:v>
                </c:pt>
                <c:pt idx="2219">
                  <c:v>6.74</c:v>
                </c:pt>
                <c:pt idx="2220">
                  <c:v>6.74</c:v>
                </c:pt>
                <c:pt idx="2221">
                  <c:v>6.76</c:v>
                </c:pt>
                <c:pt idx="2222">
                  <c:v>6.68</c:v>
                </c:pt>
                <c:pt idx="2223">
                  <c:v>6.84</c:v>
                </c:pt>
                <c:pt idx="2224">
                  <c:v>6.88</c:v>
                </c:pt>
                <c:pt idx="2225">
                  <c:v>7.36</c:v>
                </c:pt>
                <c:pt idx="2226">
                  <c:v>6.2</c:v>
                </c:pt>
                <c:pt idx="2227">
                  <c:v>6.2</c:v>
                </c:pt>
                <c:pt idx="2228">
                  <c:v>6.4266666666666703</c:v>
                </c:pt>
                <c:pt idx="2229">
                  <c:v>6.08</c:v>
                </c:pt>
                <c:pt idx="2230">
                  <c:v>6</c:v>
                </c:pt>
                <c:pt idx="2231">
                  <c:v>6.28</c:v>
                </c:pt>
                <c:pt idx="2232">
                  <c:v>7.2166666666666703</c:v>
                </c:pt>
                <c:pt idx="2233">
                  <c:v>7.3366666666666696</c:v>
                </c:pt>
                <c:pt idx="2234">
                  <c:v>7.31</c:v>
                </c:pt>
                <c:pt idx="2235">
                  <c:v>7.39</c:v>
                </c:pt>
                <c:pt idx="2236">
                  <c:v>6.52</c:v>
                </c:pt>
                <c:pt idx="2237">
                  <c:v>7.07</c:v>
                </c:pt>
                <c:pt idx="2238">
                  <c:v>6.99</c:v>
                </c:pt>
                <c:pt idx="2239">
                  <c:v>7.78</c:v>
                </c:pt>
                <c:pt idx="2240">
                  <c:v>6.87</c:v>
                </c:pt>
                <c:pt idx="2241">
                  <c:v>7.94</c:v>
                </c:pt>
                <c:pt idx="2242">
                  <c:v>6.83</c:v>
                </c:pt>
                <c:pt idx="2243">
                  <c:v>6.91</c:v>
                </c:pt>
                <c:pt idx="2244">
                  <c:v>6.99</c:v>
                </c:pt>
                <c:pt idx="2245">
                  <c:v>6.75</c:v>
                </c:pt>
                <c:pt idx="2246">
                  <c:v>5.94</c:v>
                </c:pt>
                <c:pt idx="2247">
                  <c:v>7.04</c:v>
                </c:pt>
                <c:pt idx="2248">
                  <c:v>6.24</c:v>
                </c:pt>
                <c:pt idx="2249">
                  <c:v>7.19</c:v>
                </c:pt>
                <c:pt idx="2250">
                  <c:v>7.12</c:v>
                </c:pt>
                <c:pt idx="2251">
                  <c:v>6.1333333333333302</c:v>
                </c:pt>
                <c:pt idx="2252">
                  <c:v>7.23</c:v>
                </c:pt>
                <c:pt idx="2253">
                  <c:v>6.34</c:v>
                </c:pt>
                <c:pt idx="2254">
                  <c:v>6.24</c:v>
                </c:pt>
                <c:pt idx="2255">
                  <c:v>6.16</c:v>
                </c:pt>
                <c:pt idx="2256">
                  <c:v>7.07</c:v>
                </c:pt>
                <c:pt idx="2257">
                  <c:v>7.15</c:v>
                </c:pt>
                <c:pt idx="2258">
                  <c:v>7.03</c:v>
                </c:pt>
                <c:pt idx="2259">
                  <c:v>6.99</c:v>
                </c:pt>
                <c:pt idx="2260">
                  <c:v>6.99</c:v>
                </c:pt>
                <c:pt idx="2261">
                  <c:v>6.95</c:v>
                </c:pt>
                <c:pt idx="2262">
                  <c:v>6.79</c:v>
                </c:pt>
                <c:pt idx="2263">
                  <c:v>7.07</c:v>
                </c:pt>
                <c:pt idx="2264">
                  <c:v>7.15</c:v>
                </c:pt>
                <c:pt idx="2265">
                  <c:v>6.9366666666666701</c:v>
                </c:pt>
                <c:pt idx="2266">
                  <c:v>6.18</c:v>
                </c:pt>
                <c:pt idx="2267">
                  <c:v>6.3</c:v>
                </c:pt>
                <c:pt idx="2268">
                  <c:v>7.11</c:v>
                </c:pt>
                <c:pt idx="2269">
                  <c:v>6.96</c:v>
                </c:pt>
                <c:pt idx="2270">
                  <c:v>6.88</c:v>
                </c:pt>
                <c:pt idx="2271">
                  <c:v>6.84</c:v>
                </c:pt>
                <c:pt idx="2272">
                  <c:v>7.54</c:v>
                </c:pt>
                <c:pt idx="2273">
                  <c:v>6.92</c:v>
                </c:pt>
                <c:pt idx="2274">
                  <c:v>6.76</c:v>
                </c:pt>
                <c:pt idx="2275">
                  <c:v>6.76</c:v>
                </c:pt>
                <c:pt idx="2276">
                  <c:v>6.8</c:v>
                </c:pt>
                <c:pt idx="2277">
                  <c:v>6.84</c:v>
                </c:pt>
                <c:pt idx="2278">
                  <c:v>6.84</c:v>
                </c:pt>
                <c:pt idx="2279">
                  <c:v>6.68</c:v>
                </c:pt>
                <c:pt idx="2280">
                  <c:v>6.84</c:v>
                </c:pt>
                <c:pt idx="2281">
                  <c:v>6.64</c:v>
                </c:pt>
                <c:pt idx="2282">
                  <c:v>6.84</c:v>
                </c:pt>
                <c:pt idx="2283">
                  <c:v>6.32</c:v>
                </c:pt>
                <c:pt idx="2284">
                  <c:v>6.72</c:v>
                </c:pt>
                <c:pt idx="2285">
                  <c:v>6.3</c:v>
                </c:pt>
                <c:pt idx="2286">
                  <c:v>6.8</c:v>
                </c:pt>
                <c:pt idx="2287">
                  <c:v>6.92</c:v>
                </c:pt>
                <c:pt idx="2288">
                  <c:v>6.8</c:v>
                </c:pt>
                <c:pt idx="2289">
                  <c:v>6.84</c:v>
                </c:pt>
                <c:pt idx="2290">
                  <c:v>6.08</c:v>
                </c:pt>
                <c:pt idx="2291">
                  <c:v>6.92</c:v>
                </c:pt>
                <c:pt idx="2292">
                  <c:v>5.92</c:v>
                </c:pt>
                <c:pt idx="2293">
                  <c:v>6</c:v>
                </c:pt>
                <c:pt idx="2294">
                  <c:v>5.84</c:v>
                </c:pt>
                <c:pt idx="2295">
                  <c:v>6.92</c:v>
                </c:pt>
                <c:pt idx="2296">
                  <c:v>6.76</c:v>
                </c:pt>
                <c:pt idx="2297">
                  <c:v>6.88</c:v>
                </c:pt>
                <c:pt idx="2298">
                  <c:v>6.12</c:v>
                </c:pt>
                <c:pt idx="2299">
                  <c:v>6.1333333333333302</c:v>
                </c:pt>
                <c:pt idx="2300">
                  <c:v>6.96</c:v>
                </c:pt>
                <c:pt idx="2301">
                  <c:v>7</c:v>
                </c:pt>
                <c:pt idx="2302">
                  <c:v>7.08</c:v>
                </c:pt>
                <c:pt idx="2303">
                  <c:v>7.2</c:v>
                </c:pt>
                <c:pt idx="2304">
                  <c:v>6.8</c:v>
                </c:pt>
                <c:pt idx="2305">
                  <c:v>5.92</c:v>
                </c:pt>
                <c:pt idx="2306">
                  <c:v>6.24</c:v>
                </c:pt>
                <c:pt idx="2307">
                  <c:v>7.24</c:v>
                </c:pt>
                <c:pt idx="2308">
                  <c:v>6.02</c:v>
                </c:pt>
                <c:pt idx="2309">
                  <c:v>6.0333333333333297</c:v>
                </c:pt>
                <c:pt idx="2310">
                  <c:v>6.96</c:v>
                </c:pt>
                <c:pt idx="2311">
                  <c:v>7.04</c:v>
                </c:pt>
                <c:pt idx="2312">
                  <c:v>7.2</c:v>
                </c:pt>
                <c:pt idx="2313">
                  <c:v>7.12</c:v>
                </c:pt>
                <c:pt idx="2314">
                  <c:v>6.92</c:v>
                </c:pt>
                <c:pt idx="2315">
                  <c:v>6</c:v>
                </c:pt>
                <c:pt idx="2316">
                  <c:v>7.16</c:v>
                </c:pt>
                <c:pt idx="2317">
                  <c:v>7.16</c:v>
                </c:pt>
                <c:pt idx="2318">
                  <c:v>6</c:v>
                </c:pt>
                <c:pt idx="2319">
                  <c:v>7.24</c:v>
                </c:pt>
                <c:pt idx="2320">
                  <c:v>7.04</c:v>
                </c:pt>
                <c:pt idx="2321">
                  <c:v>7.04</c:v>
                </c:pt>
                <c:pt idx="2322">
                  <c:v>7.04</c:v>
                </c:pt>
                <c:pt idx="2323">
                  <c:v>6.88</c:v>
                </c:pt>
                <c:pt idx="2324">
                  <c:v>7.16</c:v>
                </c:pt>
                <c:pt idx="2325">
                  <c:v>7.12</c:v>
                </c:pt>
                <c:pt idx="2326">
                  <c:v>7.2</c:v>
                </c:pt>
                <c:pt idx="2327">
                  <c:v>7.2</c:v>
                </c:pt>
                <c:pt idx="2328">
                  <c:v>7.44</c:v>
                </c:pt>
                <c:pt idx="2329">
                  <c:v>7.04</c:v>
                </c:pt>
                <c:pt idx="2330">
                  <c:v>7</c:v>
                </c:pt>
                <c:pt idx="2331">
                  <c:v>6.9066666666666698</c:v>
                </c:pt>
                <c:pt idx="2332">
                  <c:v>6.96</c:v>
                </c:pt>
                <c:pt idx="2333">
                  <c:v>7</c:v>
                </c:pt>
                <c:pt idx="2334">
                  <c:v>7</c:v>
                </c:pt>
                <c:pt idx="2335">
                  <c:v>7</c:v>
                </c:pt>
                <c:pt idx="2336">
                  <c:v>7</c:v>
                </c:pt>
                <c:pt idx="2337">
                  <c:v>7</c:v>
                </c:pt>
                <c:pt idx="2338">
                  <c:v>6.88</c:v>
                </c:pt>
                <c:pt idx="2339">
                  <c:v>6.84</c:v>
                </c:pt>
                <c:pt idx="2340">
                  <c:v>7.08</c:v>
                </c:pt>
                <c:pt idx="2341">
                  <c:v>6.96</c:v>
                </c:pt>
                <c:pt idx="2342">
                  <c:v>7.24</c:v>
                </c:pt>
                <c:pt idx="2343">
                  <c:v>7.24</c:v>
                </c:pt>
                <c:pt idx="2344">
                  <c:v>7.12</c:v>
                </c:pt>
                <c:pt idx="2345">
                  <c:v>7.12</c:v>
                </c:pt>
                <c:pt idx="2346">
                  <c:v>6.02</c:v>
                </c:pt>
                <c:pt idx="2347">
                  <c:v>7.12</c:v>
                </c:pt>
                <c:pt idx="2348">
                  <c:v>6.22</c:v>
                </c:pt>
                <c:pt idx="2349">
                  <c:v>7.26</c:v>
                </c:pt>
                <c:pt idx="2350">
                  <c:v>7.12</c:v>
                </c:pt>
                <c:pt idx="2351">
                  <c:v>7.18</c:v>
                </c:pt>
                <c:pt idx="2352">
                  <c:v>7.44</c:v>
                </c:pt>
                <c:pt idx="2353">
                  <c:v>7.4</c:v>
                </c:pt>
                <c:pt idx="2354">
                  <c:v>7.36</c:v>
                </c:pt>
                <c:pt idx="2355">
                  <c:v>7.28</c:v>
                </c:pt>
                <c:pt idx="2356">
                  <c:v>7.32</c:v>
                </c:pt>
                <c:pt idx="2357">
                  <c:v>7.2</c:v>
                </c:pt>
                <c:pt idx="2358">
                  <c:v>7.2</c:v>
                </c:pt>
                <c:pt idx="2359">
                  <c:v>7.32</c:v>
                </c:pt>
                <c:pt idx="2360">
                  <c:v>7.18</c:v>
                </c:pt>
                <c:pt idx="2361">
                  <c:v>6.2</c:v>
                </c:pt>
                <c:pt idx="2362">
                  <c:v>6.12</c:v>
                </c:pt>
                <c:pt idx="2363">
                  <c:v>7.22</c:v>
                </c:pt>
                <c:pt idx="2364">
                  <c:v>7.22</c:v>
                </c:pt>
                <c:pt idx="2365">
                  <c:v>7.26</c:v>
                </c:pt>
                <c:pt idx="2366">
                  <c:v>7.3</c:v>
                </c:pt>
                <c:pt idx="2367">
                  <c:v>7.26</c:v>
                </c:pt>
                <c:pt idx="2368">
                  <c:v>7.3</c:v>
                </c:pt>
                <c:pt idx="2369">
                  <c:v>7.3</c:v>
                </c:pt>
                <c:pt idx="2370">
                  <c:v>7.26</c:v>
                </c:pt>
                <c:pt idx="2371">
                  <c:v>7.3</c:v>
                </c:pt>
                <c:pt idx="2372">
                  <c:v>7.14</c:v>
                </c:pt>
                <c:pt idx="2373">
                  <c:v>7.18</c:v>
                </c:pt>
                <c:pt idx="2374">
                  <c:v>7.1</c:v>
                </c:pt>
                <c:pt idx="2375">
                  <c:v>7.14</c:v>
                </c:pt>
                <c:pt idx="2376">
                  <c:v>7.2</c:v>
                </c:pt>
                <c:pt idx="2377">
                  <c:v>7.2</c:v>
                </c:pt>
                <c:pt idx="2378">
                  <c:v>7.12</c:v>
                </c:pt>
                <c:pt idx="2379">
                  <c:v>7.12</c:v>
                </c:pt>
                <c:pt idx="2380">
                  <c:v>6.76</c:v>
                </c:pt>
                <c:pt idx="2381">
                  <c:v>7.08</c:v>
                </c:pt>
                <c:pt idx="2382">
                  <c:v>7.16</c:v>
                </c:pt>
                <c:pt idx="2383">
                  <c:v>7.2</c:v>
                </c:pt>
                <c:pt idx="2384">
                  <c:v>7.18</c:v>
                </c:pt>
                <c:pt idx="2385">
                  <c:v>7.14</c:v>
                </c:pt>
                <c:pt idx="2386">
                  <c:v>7.14</c:v>
                </c:pt>
                <c:pt idx="2387">
                  <c:v>7.1</c:v>
                </c:pt>
                <c:pt idx="2388">
                  <c:v>7.1</c:v>
                </c:pt>
                <c:pt idx="2389">
                  <c:v>7.3</c:v>
                </c:pt>
                <c:pt idx="2390">
                  <c:v>7.22</c:v>
                </c:pt>
                <c:pt idx="2391">
                  <c:v>7.14</c:v>
                </c:pt>
                <c:pt idx="2392">
                  <c:v>7.1</c:v>
                </c:pt>
                <c:pt idx="2393">
                  <c:v>7.1</c:v>
                </c:pt>
                <c:pt idx="2394">
                  <c:v>7.1</c:v>
                </c:pt>
                <c:pt idx="2395">
                  <c:v>7.1</c:v>
                </c:pt>
                <c:pt idx="2396">
                  <c:v>7.02</c:v>
                </c:pt>
                <c:pt idx="2397">
                  <c:v>7</c:v>
                </c:pt>
                <c:pt idx="2398">
                  <c:v>7</c:v>
                </c:pt>
                <c:pt idx="2399">
                  <c:v>7</c:v>
                </c:pt>
                <c:pt idx="2400">
                  <c:v>6.7466666666666697</c:v>
                </c:pt>
                <c:pt idx="2401">
                  <c:v>7.06666666666667</c:v>
                </c:pt>
                <c:pt idx="2402">
                  <c:v>7.08</c:v>
                </c:pt>
                <c:pt idx="2403">
                  <c:v>6.9466666666666699</c:v>
                </c:pt>
                <c:pt idx="2404">
                  <c:v>6.88</c:v>
                </c:pt>
                <c:pt idx="2405">
                  <c:v>6.7666666666666702</c:v>
                </c:pt>
                <c:pt idx="2406">
                  <c:v>6.88</c:v>
                </c:pt>
                <c:pt idx="2407">
                  <c:v>6.96</c:v>
                </c:pt>
                <c:pt idx="2408">
                  <c:v>7.04</c:v>
                </c:pt>
                <c:pt idx="2409">
                  <c:v>6.84</c:v>
                </c:pt>
                <c:pt idx="2410">
                  <c:v>6.88</c:v>
                </c:pt>
                <c:pt idx="2411">
                  <c:v>6</c:v>
                </c:pt>
                <c:pt idx="2412">
                  <c:v>6.28</c:v>
                </c:pt>
                <c:pt idx="2413">
                  <c:v>6.95</c:v>
                </c:pt>
                <c:pt idx="2414">
                  <c:v>6.72</c:v>
                </c:pt>
                <c:pt idx="2415">
                  <c:v>7.03</c:v>
                </c:pt>
                <c:pt idx="2416">
                  <c:v>6.6</c:v>
                </c:pt>
                <c:pt idx="2417">
                  <c:v>6.4</c:v>
                </c:pt>
                <c:pt idx="2418">
                  <c:v>6</c:v>
                </c:pt>
                <c:pt idx="2419">
                  <c:v>6.24</c:v>
                </c:pt>
                <c:pt idx="2420">
                  <c:v>7.25</c:v>
                </c:pt>
                <c:pt idx="2421">
                  <c:v>9.06666666666667</c:v>
                </c:pt>
                <c:pt idx="2422">
                  <c:v>6.34</c:v>
                </c:pt>
                <c:pt idx="2423">
                  <c:v>6.36</c:v>
                </c:pt>
                <c:pt idx="2424">
                  <c:v>6.64</c:v>
                </c:pt>
                <c:pt idx="2425">
                  <c:v>5.92</c:v>
                </c:pt>
                <c:pt idx="2426">
                  <c:v>7.31</c:v>
                </c:pt>
                <c:pt idx="2427">
                  <c:v>7.15</c:v>
                </c:pt>
                <c:pt idx="2428">
                  <c:v>7.11</c:v>
                </c:pt>
                <c:pt idx="2429">
                  <c:v>6.76</c:v>
                </c:pt>
                <c:pt idx="2430">
                  <c:v>7</c:v>
                </c:pt>
                <c:pt idx="2431">
                  <c:v>5.92</c:v>
                </c:pt>
                <c:pt idx="2432">
                  <c:v>6.88</c:v>
                </c:pt>
                <c:pt idx="2433">
                  <c:v>6.92</c:v>
                </c:pt>
                <c:pt idx="2434">
                  <c:v>6.88</c:v>
                </c:pt>
                <c:pt idx="2435">
                  <c:v>7.04</c:v>
                </c:pt>
                <c:pt idx="2436">
                  <c:v>7</c:v>
                </c:pt>
                <c:pt idx="2437">
                  <c:v>6.8</c:v>
                </c:pt>
                <c:pt idx="2438">
                  <c:v>6.76</c:v>
                </c:pt>
                <c:pt idx="2439">
                  <c:v>6.68</c:v>
                </c:pt>
                <c:pt idx="2440">
                  <c:v>6.6</c:v>
                </c:pt>
                <c:pt idx="2441">
                  <c:v>6.6</c:v>
                </c:pt>
                <c:pt idx="2442">
                  <c:v>6.6</c:v>
                </c:pt>
                <c:pt idx="2443">
                  <c:v>6.56</c:v>
                </c:pt>
                <c:pt idx="2444">
                  <c:v>6.92</c:v>
                </c:pt>
                <c:pt idx="2445">
                  <c:v>7.9466666666666699</c:v>
                </c:pt>
                <c:pt idx="2446">
                  <c:v>7.14</c:v>
                </c:pt>
                <c:pt idx="2447">
                  <c:v>7.2</c:v>
                </c:pt>
                <c:pt idx="2448">
                  <c:v>6.88</c:v>
                </c:pt>
                <c:pt idx="2449">
                  <c:v>7</c:v>
                </c:pt>
                <c:pt idx="2450">
                  <c:v>7.2</c:v>
                </c:pt>
                <c:pt idx="2451">
                  <c:v>6.96</c:v>
                </c:pt>
                <c:pt idx="2452">
                  <c:v>6.88</c:v>
                </c:pt>
                <c:pt idx="2453">
                  <c:v>6.8</c:v>
                </c:pt>
                <c:pt idx="2454">
                  <c:v>6.88</c:v>
                </c:pt>
                <c:pt idx="2455">
                  <c:v>7</c:v>
                </c:pt>
                <c:pt idx="2456">
                  <c:v>6.92</c:v>
                </c:pt>
                <c:pt idx="2457">
                  <c:v>7.04</c:v>
                </c:pt>
                <c:pt idx="2458">
                  <c:v>7.04</c:v>
                </c:pt>
                <c:pt idx="2459">
                  <c:v>7.08</c:v>
                </c:pt>
                <c:pt idx="2460">
                  <c:v>6.92</c:v>
                </c:pt>
                <c:pt idx="2461">
                  <c:v>6.8</c:v>
                </c:pt>
                <c:pt idx="2462">
                  <c:v>6.96</c:v>
                </c:pt>
                <c:pt idx="2463">
                  <c:v>7</c:v>
                </c:pt>
                <c:pt idx="2464">
                  <c:v>7</c:v>
                </c:pt>
                <c:pt idx="2465">
                  <c:v>6.88</c:v>
                </c:pt>
                <c:pt idx="2466">
                  <c:v>7.08</c:v>
                </c:pt>
                <c:pt idx="2467">
                  <c:v>7.08</c:v>
                </c:pt>
                <c:pt idx="2468">
                  <c:v>7.16</c:v>
                </c:pt>
                <c:pt idx="2469">
                  <c:v>7.08</c:v>
                </c:pt>
                <c:pt idx="2470">
                  <c:v>7</c:v>
                </c:pt>
                <c:pt idx="2471">
                  <c:v>6.88</c:v>
                </c:pt>
                <c:pt idx="2472">
                  <c:v>7.24</c:v>
                </c:pt>
                <c:pt idx="2473">
                  <c:v>7.12</c:v>
                </c:pt>
                <c:pt idx="2474">
                  <c:v>7.2</c:v>
                </c:pt>
                <c:pt idx="2475">
                  <c:v>7.24</c:v>
                </c:pt>
                <c:pt idx="2476">
                  <c:v>7</c:v>
                </c:pt>
                <c:pt idx="2477">
                  <c:v>7</c:v>
                </c:pt>
                <c:pt idx="2478">
                  <c:v>6.8</c:v>
                </c:pt>
                <c:pt idx="2479">
                  <c:v>7.04</c:v>
                </c:pt>
                <c:pt idx="2480">
                  <c:v>6.8</c:v>
                </c:pt>
                <c:pt idx="2481">
                  <c:v>6.8</c:v>
                </c:pt>
                <c:pt idx="2482">
                  <c:v>6.76</c:v>
                </c:pt>
                <c:pt idx="2483">
                  <c:v>6.76</c:v>
                </c:pt>
                <c:pt idx="2484">
                  <c:v>6.8</c:v>
                </c:pt>
                <c:pt idx="2485">
                  <c:v>5.92</c:v>
                </c:pt>
                <c:pt idx="2486">
                  <c:v>6</c:v>
                </c:pt>
                <c:pt idx="2487">
                  <c:v>6</c:v>
                </c:pt>
                <c:pt idx="2488">
                  <c:v>6.92</c:v>
                </c:pt>
                <c:pt idx="2489">
                  <c:v>7.12</c:v>
                </c:pt>
                <c:pt idx="2490">
                  <c:v>7.2</c:v>
                </c:pt>
                <c:pt idx="2491">
                  <c:v>6.76</c:v>
                </c:pt>
                <c:pt idx="2492">
                  <c:v>6.84</c:v>
                </c:pt>
                <c:pt idx="2493">
                  <c:v>7</c:v>
                </c:pt>
                <c:pt idx="2494">
                  <c:v>7.04</c:v>
                </c:pt>
                <c:pt idx="2495">
                  <c:v>7.2</c:v>
                </c:pt>
                <c:pt idx="2496">
                  <c:v>7.04</c:v>
                </c:pt>
                <c:pt idx="2497">
                  <c:v>7.12</c:v>
                </c:pt>
                <c:pt idx="2498">
                  <c:v>7.12</c:v>
                </c:pt>
                <c:pt idx="2499">
                  <c:v>7.12</c:v>
                </c:pt>
                <c:pt idx="2500">
                  <c:v>5.76</c:v>
                </c:pt>
                <c:pt idx="2501">
                  <c:v>6.04</c:v>
                </c:pt>
                <c:pt idx="2502">
                  <c:v>7.12</c:v>
                </c:pt>
                <c:pt idx="2503">
                  <c:v>7.08</c:v>
                </c:pt>
                <c:pt idx="2504">
                  <c:v>7.28</c:v>
                </c:pt>
                <c:pt idx="2505">
                  <c:v>7.2</c:v>
                </c:pt>
                <c:pt idx="2506">
                  <c:v>7.12</c:v>
                </c:pt>
                <c:pt idx="2507">
                  <c:v>6.88</c:v>
                </c:pt>
                <c:pt idx="2508">
                  <c:v>5.8133333333333299</c:v>
                </c:pt>
                <c:pt idx="2509">
                  <c:v>6.16</c:v>
                </c:pt>
                <c:pt idx="2510">
                  <c:v>6.24</c:v>
                </c:pt>
                <c:pt idx="2511">
                  <c:v>6.16</c:v>
                </c:pt>
                <c:pt idx="2512">
                  <c:v>6.16</c:v>
                </c:pt>
                <c:pt idx="2513">
                  <c:v>7.28</c:v>
                </c:pt>
                <c:pt idx="2514">
                  <c:v>6.96</c:v>
                </c:pt>
                <c:pt idx="2515">
                  <c:v>6.16</c:v>
                </c:pt>
                <c:pt idx="2516">
                  <c:v>5.76</c:v>
                </c:pt>
                <c:pt idx="2517">
                  <c:v>5.8</c:v>
                </c:pt>
                <c:pt idx="2518">
                  <c:v>6.04</c:v>
                </c:pt>
                <c:pt idx="2519">
                  <c:v>6</c:v>
                </c:pt>
                <c:pt idx="2520">
                  <c:v>7.36</c:v>
                </c:pt>
                <c:pt idx="2521">
                  <c:v>7.12</c:v>
                </c:pt>
                <c:pt idx="2522">
                  <c:v>7</c:v>
                </c:pt>
                <c:pt idx="2523">
                  <c:v>7</c:v>
                </c:pt>
                <c:pt idx="2524">
                  <c:v>7.2</c:v>
                </c:pt>
                <c:pt idx="2525">
                  <c:v>7.24</c:v>
                </c:pt>
                <c:pt idx="2526">
                  <c:v>7.08</c:v>
                </c:pt>
                <c:pt idx="2527">
                  <c:v>7.04</c:v>
                </c:pt>
                <c:pt idx="2528">
                  <c:v>6.88</c:v>
                </c:pt>
                <c:pt idx="2529">
                  <c:v>6.76</c:v>
                </c:pt>
                <c:pt idx="2530">
                  <c:v>6.8</c:v>
                </c:pt>
                <c:pt idx="2531">
                  <c:v>6.96</c:v>
                </c:pt>
                <c:pt idx="2532">
                  <c:v>5.8533333333333299</c:v>
                </c:pt>
                <c:pt idx="2533">
                  <c:v>7</c:v>
                </c:pt>
                <c:pt idx="2534">
                  <c:v>6.08</c:v>
                </c:pt>
                <c:pt idx="2535">
                  <c:v>6.8</c:v>
                </c:pt>
                <c:pt idx="2536">
                  <c:v>6.96</c:v>
                </c:pt>
                <c:pt idx="2537">
                  <c:v>6.96</c:v>
                </c:pt>
                <c:pt idx="2538">
                  <c:v>7.2</c:v>
                </c:pt>
                <c:pt idx="2539">
                  <c:v>7.2</c:v>
                </c:pt>
                <c:pt idx="2540">
                  <c:v>7</c:v>
                </c:pt>
                <c:pt idx="2541">
                  <c:v>7.2</c:v>
                </c:pt>
                <c:pt idx="2542">
                  <c:v>6.88</c:v>
                </c:pt>
                <c:pt idx="2543">
                  <c:v>6.88</c:v>
                </c:pt>
                <c:pt idx="2544">
                  <c:v>5.9733333333333301</c:v>
                </c:pt>
                <c:pt idx="2545">
                  <c:v>7.11</c:v>
                </c:pt>
                <c:pt idx="2546">
                  <c:v>6.87</c:v>
                </c:pt>
                <c:pt idx="2547">
                  <c:v>6.95</c:v>
                </c:pt>
                <c:pt idx="2548">
                  <c:v>6.99</c:v>
                </c:pt>
                <c:pt idx="2549">
                  <c:v>7.15</c:v>
                </c:pt>
                <c:pt idx="2550">
                  <c:v>7.03</c:v>
                </c:pt>
                <c:pt idx="2551">
                  <c:v>7.03</c:v>
                </c:pt>
                <c:pt idx="2552">
                  <c:v>7</c:v>
                </c:pt>
                <c:pt idx="2553">
                  <c:v>7</c:v>
                </c:pt>
                <c:pt idx="2554">
                  <c:v>7.24</c:v>
                </c:pt>
                <c:pt idx="2555">
                  <c:v>6.28</c:v>
                </c:pt>
                <c:pt idx="2556">
                  <c:v>7.03</c:v>
                </c:pt>
                <c:pt idx="2557">
                  <c:v>6.9340000000000002</c:v>
                </c:pt>
                <c:pt idx="2558">
                  <c:v>7.07</c:v>
                </c:pt>
                <c:pt idx="2559">
                  <c:v>7.03</c:v>
                </c:pt>
                <c:pt idx="2560">
                  <c:v>7.19</c:v>
                </c:pt>
                <c:pt idx="2561">
                  <c:v>7.03</c:v>
                </c:pt>
                <c:pt idx="2562">
                  <c:v>7.08</c:v>
                </c:pt>
                <c:pt idx="2563">
                  <c:v>7.12</c:v>
                </c:pt>
                <c:pt idx="2564">
                  <c:v>7.08</c:v>
                </c:pt>
                <c:pt idx="2565">
                  <c:v>7.08</c:v>
                </c:pt>
                <c:pt idx="2566">
                  <c:v>7.08</c:v>
                </c:pt>
                <c:pt idx="2567">
                  <c:v>7</c:v>
                </c:pt>
                <c:pt idx="2568">
                  <c:v>6.4</c:v>
                </c:pt>
                <c:pt idx="2569">
                  <c:v>6.4666666666666703</c:v>
                </c:pt>
                <c:pt idx="2570">
                  <c:v>6.4666666666666703</c:v>
                </c:pt>
                <c:pt idx="2571">
                  <c:v>6.8266666666666698</c:v>
                </c:pt>
                <c:pt idx="2572">
                  <c:v>6.8666666666666698</c:v>
                </c:pt>
                <c:pt idx="2573">
                  <c:v>7.92</c:v>
                </c:pt>
                <c:pt idx="2574">
                  <c:v>6.6266666666666696</c:v>
                </c:pt>
                <c:pt idx="2575">
                  <c:v>6.5866666666666696</c:v>
                </c:pt>
                <c:pt idx="2576">
                  <c:v>6.7066666666666697</c:v>
                </c:pt>
                <c:pt idx="2577">
                  <c:v>6.9466666666666699</c:v>
                </c:pt>
                <c:pt idx="2578">
                  <c:v>6.78</c:v>
                </c:pt>
                <c:pt idx="2579">
                  <c:v>6.82</c:v>
                </c:pt>
                <c:pt idx="2580">
                  <c:v>6.8066666666666702</c:v>
                </c:pt>
                <c:pt idx="2581">
                  <c:v>6.7066666666666697</c:v>
                </c:pt>
                <c:pt idx="2582">
                  <c:v>6.2</c:v>
                </c:pt>
                <c:pt idx="2583">
                  <c:v>6.2</c:v>
                </c:pt>
                <c:pt idx="2584">
                  <c:v>5.94</c:v>
                </c:pt>
                <c:pt idx="2585">
                  <c:v>6.28</c:v>
                </c:pt>
                <c:pt idx="2586">
                  <c:v>7.03</c:v>
                </c:pt>
                <c:pt idx="2587">
                  <c:v>6.68</c:v>
                </c:pt>
                <c:pt idx="2588">
                  <c:v>6.06</c:v>
                </c:pt>
                <c:pt idx="2589">
                  <c:v>7.11</c:v>
                </c:pt>
                <c:pt idx="2590">
                  <c:v>7.03</c:v>
                </c:pt>
                <c:pt idx="2591">
                  <c:v>7.86</c:v>
                </c:pt>
                <c:pt idx="2592">
                  <c:v>8.2799999999999994</c:v>
                </c:pt>
                <c:pt idx="2593">
                  <c:v>5.92</c:v>
                </c:pt>
                <c:pt idx="2594">
                  <c:v>6.84</c:v>
                </c:pt>
                <c:pt idx="2595">
                  <c:v>6.8</c:v>
                </c:pt>
                <c:pt idx="2596">
                  <c:v>6.1920000000000002</c:v>
                </c:pt>
                <c:pt idx="2597">
                  <c:v>6.88</c:v>
                </c:pt>
                <c:pt idx="2598">
                  <c:v>6.88</c:v>
                </c:pt>
                <c:pt idx="2599">
                  <c:v>6.8</c:v>
                </c:pt>
                <c:pt idx="2600">
                  <c:v>6.1120000000000001</c:v>
                </c:pt>
                <c:pt idx="2601">
                  <c:v>5.4</c:v>
                </c:pt>
                <c:pt idx="2602">
                  <c:v>8.26</c:v>
                </c:pt>
                <c:pt idx="2603">
                  <c:v>8.3133333333333308</c:v>
                </c:pt>
                <c:pt idx="2604">
                  <c:v>6.9066666666666698</c:v>
                </c:pt>
                <c:pt idx="2605">
                  <c:v>6.5720000000000001</c:v>
                </c:pt>
                <c:pt idx="2606">
                  <c:v>7.1366666666666703</c:v>
                </c:pt>
                <c:pt idx="2607">
                  <c:v>7.0966666666666702</c:v>
                </c:pt>
                <c:pt idx="2608">
                  <c:v>6.9066666666666698</c:v>
                </c:pt>
                <c:pt idx="2609">
                  <c:v>7.2166666666666703</c:v>
                </c:pt>
                <c:pt idx="2610">
                  <c:v>7.23</c:v>
                </c:pt>
                <c:pt idx="2611">
                  <c:v>7.15</c:v>
                </c:pt>
                <c:pt idx="2612">
                  <c:v>7.15</c:v>
                </c:pt>
                <c:pt idx="2613">
                  <c:v>7.15</c:v>
                </c:pt>
                <c:pt idx="2614">
                  <c:v>7.0566666666666702</c:v>
                </c:pt>
                <c:pt idx="2615">
                  <c:v>5.88</c:v>
                </c:pt>
                <c:pt idx="2616">
                  <c:v>7.08</c:v>
                </c:pt>
                <c:pt idx="2617">
                  <c:v>6</c:v>
                </c:pt>
                <c:pt idx="2618">
                  <c:v>7.2</c:v>
                </c:pt>
                <c:pt idx="2619">
                  <c:v>6.2</c:v>
                </c:pt>
                <c:pt idx="2620">
                  <c:v>6.84</c:v>
                </c:pt>
                <c:pt idx="2621">
                  <c:v>8.24</c:v>
                </c:pt>
                <c:pt idx="2622">
                  <c:v>6.64</c:v>
                </c:pt>
                <c:pt idx="2623">
                  <c:v>6.84</c:v>
                </c:pt>
                <c:pt idx="2624">
                  <c:v>6.72</c:v>
                </c:pt>
                <c:pt idx="2625">
                  <c:v>8</c:v>
                </c:pt>
                <c:pt idx="2626">
                  <c:v>7.8</c:v>
                </c:pt>
                <c:pt idx="2627">
                  <c:v>7.2</c:v>
                </c:pt>
                <c:pt idx="2628">
                  <c:v>8.3000000000000007</c:v>
                </c:pt>
                <c:pt idx="2629">
                  <c:v>8.4</c:v>
                </c:pt>
                <c:pt idx="2630">
                  <c:v>6.92</c:v>
                </c:pt>
                <c:pt idx="2631">
                  <c:v>8.4666666666666703</c:v>
                </c:pt>
                <c:pt idx="2632">
                  <c:v>8.3466666666666693</c:v>
                </c:pt>
                <c:pt idx="2633">
                  <c:v>6.76</c:v>
                </c:pt>
                <c:pt idx="2634">
                  <c:v>6.84</c:v>
                </c:pt>
                <c:pt idx="2635">
                  <c:v>7.2</c:v>
                </c:pt>
                <c:pt idx="2636">
                  <c:v>6.76</c:v>
                </c:pt>
                <c:pt idx="2637">
                  <c:v>6.6</c:v>
                </c:pt>
                <c:pt idx="2638">
                  <c:v>6.1120000000000001</c:v>
                </c:pt>
                <c:pt idx="2639">
                  <c:v>6.032</c:v>
                </c:pt>
                <c:pt idx="2640">
                  <c:v>7.12</c:v>
                </c:pt>
                <c:pt idx="2641">
                  <c:v>5.72</c:v>
                </c:pt>
                <c:pt idx="2642">
                  <c:v>5.76</c:v>
                </c:pt>
                <c:pt idx="2643">
                  <c:v>5.76</c:v>
                </c:pt>
                <c:pt idx="2644">
                  <c:v>5.68</c:v>
                </c:pt>
                <c:pt idx="2645">
                  <c:v>5.72</c:v>
                </c:pt>
                <c:pt idx="2646">
                  <c:v>7</c:v>
                </c:pt>
                <c:pt idx="2647">
                  <c:v>5.64</c:v>
                </c:pt>
                <c:pt idx="2648">
                  <c:v>5.64</c:v>
                </c:pt>
                <c:pt idx="2649">
                  <c:v>6.28</c:v>
                </c:pt>
                <c:pt idx="2650">
                  <c:v>5.64</c:v>
                </c:pt>
                <c:pt idx="2651">
                  <c:v>5.952</c:v>
                </c:pt>
                <c:pt idx="2652">
                  <c:v>7.24</c:v>
                </c:pt>
                <c:pt idx="2653">
                  <c:v>7.08</c:v>
                </c:pt>
                <c:pt idx="2654">
                  <c:v>7.96</c:v>
                </c:pt>
                <c:pt idx="2655">
                  <c:v>6.92</c:v>
                </c:pt>
                <c:pt idx="2656">
                  <c:v>7.96</c:v>
                </c:pt>
                <c:pt idx="2657">
                  <c:v>7.88</c:v>
                </c:pt>
                <c:pt idx="2658">
                  <c:v>7.68</c:v>
                </c:pt>
                <c:pt idx="2659">
                  <c:v>7</c:v>
                </c:pt>
                <c:pt idx="2660">
                  <c:v>6.88</c:v>
                </c:pt>
                <c:pt idx="2661">
                  <c:v>7.92</c:v>
                </c:pt>
                <c:pt idx="2662">
                  <c:v>8.1199999999999992</c:v>
                </c:pt>
                <c:pt idx="2663">
                  <c:v>7.04</c:v>
                </c:pt>
                <c:pt idx="2664">
                  <c:v>8.64</c:v>
                </c:pt>
                <c:pt idx="2665">
                  <c:v>9.4600000000000009</c:v>
                </c:pt>
                <c:pt idx="2666">
                  <c:v>7</c:v>
                </c:pt>
                <c:pt idx="2667">
                  <c:v>5.8</c:v>
                </c:pt>
                <c:pt idx="2668">
                  <c:v>5.76</c:v>
                </c:pt>
                <c:pt idx="2669">
                  <c:v>8.56</c:v>
                </c:pt>
                <c:pt idx="2670">
                  <c:v>5.8</c:v>
                </c:pt>
                <c:pt idx="2671">
                  <c:v>6.96</c:v>
                </c:pt>
                <c:pt idx="2672">
                  <c:v>8</c:v>
                </c:pt>
                <c:pt idx="2673">
                  <c:v>7.0533333333333301</c:v>
                </c:pt>
                <c:pt idx="2674">
                  <c:v>7.12</c:v>
                </c:pt>
                <c:pt idx="2675">
                  <c:v>8.9600000000000009</c:v>
                </c:pt>
                <c:pt idx="2676">
                  <c:v>5.8</c:v>
                </c:pt>
                <c:pt idx="2677">
                  <c:v>6</c:v>
                </c:pt>
                <c:pt idx="2678">
                  <c:v>6.28</c:v>
                </c:pt>
                <c:pt idx="2679">
                  <c:v>7</c:v>
                </c:pt>
                <c:pt idx="2680">
                  <c:v>7.04</c:v>
                </c:pt>
                <c:pt idx="2681">
                  <c:v>6.08</c:v>
                </c:pt>
                <c:pt idx="2682">
                  <c:v>5.92</c:v>
                </c:pt>
                <c:pt idx="2683">
                  <c:v>5.952</c:v>
                </c:pt>
                <c:pt idx="2684">
                  <c:v>5.8</c:v>
                </c:pt>
                <c:pt idx="2685">
                  <c:v>7.66</c:v>
                </c:pt>
                <c:pt idx="2686">
                  <c:v>8.1199999999999992</c:v>
                </c:pt>
                <c:pt idx="2687">
                  <c:v>8.0399999999999991</c:v>
                </c:pt>
                <c:pt idx="2688">
                  <c:v>8.36</c:v>
                </c:pt>
                <c:pt idx="2689">
                  <c:v>8.68</c:v>
                </c:pt>
                <c:pt idx="2690">
                  <c:v>6.28</c:v>
                </c:pt>
                <c:pt idx="2691">
                  <c:v>7</c:v>
                </c:pt>
                <c:pt idx="2692">
                  <c:v>8.2799999999999994</c:v>
                </c:pt>
                <c:pt idx="2693">
                  <c:v>6.84</c:v>
                </c:pt>
                <c:pt idx="2694">
                  <c:v>6.16</c:v>
                </c:pt>
                <c:pt idx="2695">
                  <c:v>6.92</c:v>
                </c:pt>
                <c:pt idx="2696">
                  <c:v>6.76</c:v>
                </c:pt>
                <c:pt idx="2697">
                  <c:v>6.88</c:v>
                </c:pt>
                <c:pt idx="2698">
                  <c:v>7.12</c:v>
                </c:pt>
                <c:pt idx="2699">
                  <c:v>7.76</c:v>
                </c:pt>
                <c:pt idx="2700">
                  <c:v>7.3</c:v>
                </c:pt>
                <c:pt idx="2701">
                  <c:v>7.64</c:v>
                </c:pt>
                <c:pt idx="2702">
                  <c:v>7.72</c:v>
                </c:pt>
                <c:pt idx="2703">
                  <c:v>7.26</c:v>
                </c:pt>
                <c:pt idx="2704">
                  <c:v>6</c:v>
                </c:pt>
                <c:pt idx="2705">
                  <c:v>7.04</c:v>
                </c:pt>
                <c:pt idx="2706">
                  <c:v>6.48</c:v>
                </c:pt>
                <c:pt idx="2707">
                  <c:v>7.56</c:v>
                </c:pt>
                <c:pt idx="2708">
                  <c:v>7.04</c:v>
                </c:pt>
                <c:pt idx="2709">
                  <c:v>7.8</c:v>
                </c:pt>
                <c:pt idx="2710">
                  <c:v>7.92</c:v>
                </c:pt>
                <c:pt idx="2711">
                  <c:v>7.72</c:v>
                </c:pt>
                <c:pt idx="2712">
                  <c:v>8.56</c:v>
                </c:pt>
                <c:pt idx="2713">
                  <c:v>8.6</c:v>
                </c:pt>
                <c:pt idx="2714">
                  <c:v>8.08</c:v>
                </c:pt>
                <c:pt idx="2715">
                  <c:v>8.08</c:v>
                </c:pt>
                <c:pt idx="2716">
                  <c:v>7.88</c:v>
                </c:pt>
                <c:pt idx="2717">
                  <c:v>6.72</c:v>
                </c:pt>
                <c:pt idx="2718">
                  <c:v>6.64</c:v>
                </c:pt>
                <c:pt idx="2719">
                  <c:v>6.68</c:v>
                </c:pt>
                <c:pt idx="2720">
                  <c:v>7.52</c:v>
                </c:pt>
                <c:pt idx="2721">
                  <c:v>7.2</c:v>
                </c:pt>
                <c:pt idx="2722">
                  <c:v>9.76</c:v>
                </c:pt>
                <c:pt idx="2723">
                  <c:v>8.7200000000000006</c:v>
                </c:pt>
                <c:pt idx="2724">
                  <c:v>9.24</c:v>
                </c:pt>
                <c:pt idx="2725">
                  <c:v>7.84</c:v>
                </c:pt>
                <c:pt idx="2726">
                  <c:v>9</c:v>
                </c:pt>
                <c:pt idx="2727">
                  <c:v>7.04</c:v>
                </c:pt>
                <c:pt idx="2728">
                  <c:v>6.08</c:v>
                </c:pt>
                <c:pt idx="2729">
                  <c:v>8</c:v>
                </c:pt>
                <c:pt idx="2730">
                  <c:v>7.2</c:v>
                </c:pt>
                <c:pt idx="2731">
                  <c:v>7.16</c:v>
                </c:pt>
                <c:pt idx="2732">
                  <c:v>7.16</c:v>
                </c:pt>
                <c:pt idx="2733">
                  <c:v>5.52</c:v>
                </c:pt>
                <c:pt idx="2734">
                  <c:v>7.08</c:v>
                </c:pt>
                <c:pt idx="2735">
                  <c:v>5.56</c:v>
                </c:pt>
                <c:pt idx="2736">
                  <c:v>6.84</c:v>
                </c:pt>
                <c:pt idx="2737">
                  <c:v>6.76</c:v>
                </c:pt>
                <c:pt idx="2738">
                  <c:v>5.84</c:v>
                </c:pt>
                <c:pt idx="2739">
                  <c:v>5.88</c:v>
                </c:pt>
                <c:pt idx="2740">
                  <c:v>5.96</c:v>
                </c:pt>
                <c:pt idx="2741">
                  <c:v>6.04</c:v>
                </c:pt>
                <c:pt idx="2742">
                  <c:v>5.88</c:v>
                </c:pt>
                <c:pt idx="2743">
                  <c:v>6.84</c:v>
                </c:pt>
                <c:pt idx="2744">
                  <c:v>6.8</c:v>
                </c:pt>
                <c:pt idx="2745">
                  <c:v>7.0266666666666699</c:v>
                </c:pt>
                <c:pt idx="2746">
                  <c:v>6.96</c:v>
                </c:pt>
                <c:pt idx="2747">
                  <c:v>7.19</c:v>
                </c:pt>
                <c:pt idx="2748">
                  <c:v>6.84</c:v>
                </c:pt>
                <c:pt idx="2749">
                  <c:v>6.72</c:v>
                </c:pt>
                <c:pt idx="2750">
                  <c:v>6.72</c:v>
                </c:pt>
                <c:pt idx="2751">
                  <c:v>5.92</c:v>
                </c:pt>
                <c:pt idx="2752">
                  <c:v>7.07</c:v>
                </c:pt>
                <c:pt idx="2753">
                  <c:v>5.76</c:v>
                </c:pt>
                <c:pt idx="2754">
                  <c:v>4.4400000000000004</c:v>
                </c:pt>
                <c:pt idx="2755">
                  <c:v>5.48</c:v>
                </c:pt>
                <c:pt idx="2756">
                  <c:v>4.4400000000000004</c:v>
                </c:pt>
                <c:pt idx="2757">
                  <c:v>7</c:v>
                </c:pt>
                <c:pt idx="2758">
                  <c:v>6</c:v>
                </c:pt>
                <c:pt idx="2759">
                  <c:v>6.91</c:v>
                </c:pt>
                <c:pt idx="2760">
                  <c:v>6.24</c:v>
                </c:pt>
                <c:pt idx="2761">
                  <c:v>6.24</c:v>
                </c:pt>
                <c:pt idx="2762">
                  <c:v>6.91</c:v>
                </c:pt>
                <c:pt idx="2763">
                  <c:v>6.91</c:v>
                </c:pt>
                <c:pt idx="2764">
                  <c:v>6</c:v>
                </c:pt>
                <c:pt idx="2765">
                  <c:v>6.92</c:v>
                </c:pt>
                <c:pt idx="2766">
                  <c:v>6.16</c:v>
                </c:pt>
                <c:pt idx="2767">
                  <c:v>6.9733333333333301</c:v>
                </c:pt>
                <c:pt idx="2768">
                  <c:v>7.0133333333333301</c:v>
                </c:pt>
                <c:pt idx="2769">
                  <c:v>7.16</c:v>
                </c:pt>
                <c:pt idx="2770">
                  <c:v>6.96</c:v>
                </c:pt>
                <c:pt idx="2771">
                  <c:v>7.64</c:v>
                </c:pt>
                <c:pt idx="2772">
                  <c:v>5.92</c:v>
                </c:pt>
                <c:pt idx="2773">
                  <c:v>6.88</c:v>
                </c:pt>
                <c:pt idx="2774">
                  <c:v>7.07</c:v>
                </c:pt>
                <c:pt idx="2775">
                  <c:v>6.84</c:v>
                </c:pt>
                <c:pt idx="2776">
                  <c:v>6.96</c:v>
                </c:pt>
                <c:pt idx="2777">
                  <c:v>6.84</c:v>
                </c:pt>
                <c:pt idx="2778">
                  <c:v>6.92</c:v>
                </c:pt>
                <c:pt idx="2779">
                  <c:v>6.84</c:v>
                </c:pt>
                <c:pt idx="2780">
                  <c:v>6.88</c:v>
                </c:pt>
                <c:pt idx="2781">
                  <c:v>6.88</c:v>
                </c:pt>
                <c:pt idx="2782">
                  <c:v>6.92</c:v>
                </c:pt>
                <c:pt idx="2783">
                  <c:v>6.92</c:v>
                </c:pt>
                <c:pt idx="2784">
                  <c:v>6.8</c:v>
                </c:pt>
                <c:pt idx="2785">
                  <c:v>6.76</c:v>
                </c:pt>
                <c:pt idx="2786">
                  <c:v>7.08</c:v>
                </c:pt>
                <c:pt idx="2787">
                  <c:v>7.08</c:v>
                </c:pt>
                <c:pt idx="2788">
                  <c:v>6.8266666666666698</c:v>
                </c:pt>
                <c:pt idx="2789">
                  <c:v>7.08</c:v>
                </c:pt>
                <c:pt idx="2790">
                  <c:v>7.0266666666666699</c:v>
                </c:pt>
                <c:pt idx="2791">
                  <c:v>6.8533333333333299</c:v>
                </c:pt>
                <c:pt idx="2792">
                  <c:v>6.92</c:v>
                </c:pt>
                <c:pt idx="2793">
                  <c:v>7.0266666666666699</c:v>
                </c:pt>
                <c:pt idx="2794">
                  <c:v>7</c:v>
                </c:pt>
                <c:pt idx="2795">
                  <c:v>7.6933333333333298</c:v>
                </c:pt>
                <c:pt idx="2796">
                  <c:v>7.16</c:v>
                </c:pt>
                <c:pt idx="2797">
                  <c:v>6.9866666666666699</c:v>
                </c:pt>
                <c:pt idx="2798">
                  <c:v>7.36</c:v>
                </c:pt>
                <c:pt idx="2799">
                  <c:v>7.24</c:v>
                </c:pt>
                <c:pt idx="2800">
                  <c:v>7.28</c:v>
                </c:pt>
                <c:pt idx="2801">
                  <c:v>7.08</c:v>
                </c:pt>
                <c:pt idx="2802">
                  <c:v>7.2</c:v>
                </c:pt>
                <c:pt idx="2803">
                  <c:v>7.24</c:v>
                </c:pt>
                <c:pt idx="2804">
                  <c:v>7.08</c:v>
                </c:pt>
                <c:pt idx="2805">
                  <c:v>7</c:v>
                </c:pt>
                <c:pt idx="2806">
                  <c:v>7.24</c:v>
                </c:pt>
                <c:pt idx="2807">
                  <c:v>7.08</c:v>
                </c:pt>
                <c:pt idx="2808">
                  <c:v>6.36</c:v>
                </c:pt>
                <c:pt idx="2809">
                  <c:v>6.32</c:v>
                </c:pt>
                <c:pt idx="2810">
                  <c:v>7.24</c:v>
                </c:pt>
                <c:pt idx="2811">
                  <c:v>7.72</c:v>
                </c:pt>
                <c:pt idx="2812">
                  <c:v>7.72</c:v>
                </c:pt>
                <c:pt idx="2813">
                  <c:v>7.24</c:v>
                </c:pt>
                <c:pt idx="2814">
                  <c:v>6.68</c:v>
                </c:pt>
                <c:pt idx="2815">
                  <c:v>6.76</c:v>
                </c:pt>
                <c:pt idx="2816">
                  <c:v>6.96</c:v>
                </c:pt>
                <c:pt idx="2817">
                  <c:v>7.2</c:v>
                </c:pt>
                <c:pt idx="2818">
                  <c:v>6</c:v>
                </c:pt>
                <c:pt idx="2819">
                  <c:v>6.72</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15">
                  <c:v>6.92</c:v>
                </c:pt>
                <c:pt idx="3116">
                  <c:v>6.92</c:v>
                </c:pt>
                <c:pt idx="3117">
                  <c:v>6.76</c:v>
                </c:pt>
                <c:pt idx="3118">
                  <c:v>6.6</c:v>
                </c:pt>
                <c:pt idx="3119">
                  <c:v>6.56</c:v>
                </c:pt>
                <c:pt idx="3120">
                  <c:v>6.88</c:v>
                </c:pt>
                <c:pt idx="3121">
                  <c:v>7.08</c:v>
                </c:pt>
                <c:pt idx="3122">
                  <c:v>7.24</c:v>
                </c:pt>
                <c:pt idx="3123">
                  <c:v>6.8</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59">
                  <c:v>5.84</c:v>
                </c:pt>
                <c:pt idx="3660">
                  <c:v>5.92</c:v>
                </c:pt>
                <c:pt idx="3661">
                  <c:v>5.86</c:v>
                </c:pt>
                <c:pt idx="3662">
                  <c:v>5.94</c:v>
                </c:pt>
                <c:pt idx="3663">
                  <c:v>5.88</c:v>
                </c:pt>
                <c:pt idx="3664">
                  <c:v>6.0533333333333301</c:v>
                </c:pt>
                <c:pt idx="3665">
                  <c:v>6.0933333333333302</c:v>
                </c:pt>
                <c:pt idx="3666">
                  <c:v>6.0133333333333301</c:v>
                </c:pt>
                <c:pt idx="3667">
                  <c:v>6.0933333333333302</c:v>
                </c:pt>
                <c:pt idx="3668">
                  <c:v>5.8533333333333299</c:v>
                </c:pt>
                <c:pt idx="3669">
                  <c:v>6.99</c:v>
                </c:pt>
                <c:pt idx="3670">
                  <c:v>6.6</c:v>
                </c:pt>
                <c:pt idx="3671">
                  <c:v>6.6</c:v>
                </c:pt>
                <c:pt idx="3672">
                  <c:v>5.88</c:v>
                </c:pt>
                <c:pt idx="3673">
                  <c:v>5.36</c:v>
                </c:pt>
                <c:pt idx="3674">
                  <c:v>6</c:v>
                </c:pt>
                <c:pt idx="3675">
                  <c:v>6.28</c:v>
                </c:pt>
                <c:pt idx="3676">
                  <c:v>5.84</c:v>
                </c:pt>
                <c:pt idx="3677">
                  <c:v>6.24</c:v>
                </c:pt>
                <c:pt idx="3678">
                  <c:v>6.12</c:v>
                </c:pt>
                <c:pt idx="3679">
                  <c:v>7.12</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634">
                  <c:v>8.44</c:v>
                </c:pt>
                <c:pt idx="6635">
                  <c:v>6.72</c:v>
                </c:pt>
                <c:pt idx="6636">
                  <c:v>9.16</c:v>
                </c:pt>
                <c:pt idx="6637">
                  <c:v>6.76</c:v>
                </c:pt>
                <c:pt idx="6638">
                  <c:v>7.76</c:v>
                </c:pt>
                <c:pt idx="6639">
                  <c:v>7.6</c:v>
                </c:pt>
                <c:pt idx="6640">
                  <c:v>8.36</c:v>
                </c:pt>
                <c:pt idx="6641">
                  <c:v>7.56</c:v>
                </c:pt>
                <c:pt idx="6642">
                  <c:v>6.88</c:v>
                </c:pt>
                <c:pt idx="6643">
                  <c:v>6.04</c:v>
                </c:pt>
                <c:pt idx="6644">
                  <c:v>6.96</c:v>
                </c:pt>
                <c:pt idx="6645">
                  <c:v>7.5</c:v>
                </c:pt>
                <c:pt idx="6646">
                  <c:v>6.8</c:v>
                </c:pt>
                <c:pt idx="6647">
                  <c:v>7.78</c:v>
                </c:pt>
                <c:pt idx="6648">
                  <c:v>7.96</c:v>
                </c:pt>
                <c:pt idx="6649">
                  <c:v>7.04</c:v>
                </c:pt>
                <c:pt idx="6650">
                  <c:v>7.72</c:v>
                </c:pt>
                <c:pt idx="6651">
                  <c:v>7.56</c:v>
                </c:pt>
                <c:pt idx="6652">
                  <c:v>7.16</c:v>
                </c:pt>
                <c:pt idx="6653">
                  <c:v>6.16</c:v>
                </c:pt>
                <c:pt idx="6654">
                  <c:v>6.88</c:v>
                </c:pt>
                <c:pt idx="6655">
                  <c:v>7.12</c:v>
                </c:pt>
                <c:pt idx="6656">
                  <c:v>7.0433333333333303</c:v>
                </c:pt>
                <c:pt idx="6657">
                  <c:v>8.24</c:v>
                </c:pt>
                <c:pt idx="6658">
                  <c:v>6.8</c:v>
                </c:pt>
                <c:pt idx="6659">
                  <c:v>7.44</c:v>
                </c:pt>
                <c:pt idx="6660">
                  <c:v>7.6</c:v>
                </c:pt>
                <c:pt idx="6661">
                  <c:v>7.36</c:v>
                </c:pt>
                <c:pt idx="6662">
                  <c:v>7.36</c:v>
                </c:pt>
                <c:pt idx="6663">
                  <c:v>7.28</c:v>
                </c:pt>
                <c:pt idx="6664">
                  <c:v>6.08</c:v>
                </c:pt>
                <c:pt idx="6665">
                  <c:v>8.24</c:v>
                </c:pt>
                <c:pt idx="6666">
                  <c:v>6.52</c:v>
                </c:pt>
                <c:pt idx="6667">
                  <c:v>7.98</c:v>
                </c:pt>
                <c:pt idx="6668">
                  <c:v>8.24</c:v>
                </c:pt>
                <c:pt idx="6669">
                  <c:v>7.3733333333333304</c:v>
                </c:pt>
                <c:pt idx="6670">
                  <c:v>7.0533333333333301</c:v>
                </c:pt>
                <c:pt idx="6671">
                  <c:v>7.2533333333333303</c:v>
                </c:pt>
                <c:pt idx="6672">
                  <c:v>7</c:v>
                </c:pt>
                <c:pt idx="6673">
                  <c:v>6.12</c:v>
                </c:pt>
                <c:pt idx="6674">
                  <c:v>6.2</c:v>
                </c:pt>
                <c:pt idx="6675">
                  <c:v>7.48</c:v>
                </c:pt>
                <c:pt idx="6676">
                  <c:v>5.76</c:v>
                </c:pt>
                <c:pt idx="6677">
                  <c:v>5.96</c:v>
                </c:pt>
                <c:pt idx="6678">
                  <c:v>6.04</c:v>
                </c:pt>
                <c:pt idx="6679">
                  <c:v>6.04</c:v>
                </c:pt>
                <c:pt idx="6680">
                  <c:v>6.08</c:v>
                </c:pt>
                <c:pt idx="6681">
                  <c:v>6.28</c:v>
                </c:pt>
                <c:pt idx="6682">
                  <c:v>7.72</c:v>
                </c:pt>
                <c:pt idx="6683">
                  <c:v>6.89333333333333</c:v>
                </c:pt>
                <c:pt idx="6684">
                  <c:v>7.52</c:v>
                </c:pt>
                <c:pt idx="6685">
                  <c:v>7.56</c:v>
                </c:pt>
                <c:pt idx="6686">
                  <c:v>7</c:v>
                </c:pt>
                <c:pt idx="6687">
                  <c:v>6.6</c:v>
                </c:pt>
                <c:pt idx="6688">
                  <c:v>7.24</c:v>
                </c:pt>
                <c:pt idx="6689">
                  <c:v>7.6</c:v>
                </c:pt>
                <c:pt idx="6690">
                  <c:v>7.52</c:v>
                </c:pt>
                <c:pt idx="6691">
                  <c:v>7.2833333333333297</c:v>
                </c:pt>
                <c:pt idx="6692">
                  <c:v>6.08</c:v>
                </c:pt>
                <c:pt idx="6693">
                  <c:v>7.0933333333333302</c:v>
                </c:pt>
                <c:pt idx="6694">
                  <c:v>7.2033333333333296</c:v>
                </c:pt>
                <c:pt idx="6695">
                  <c:v>6.96</c:v>
                </c:pt>
                <c:pt idx="6696">
                  <c:v>8.44</c:v>
                </c:pt>
                <c:pt idx="6697">
                  <c:v>5.84</c:v>
                </c:pt>
                <c:pt idx="6698">
                  <c:v>6.16</c:v>
                </c:pt>
                <c:pt idx="6699">
                  <c:v>6.36</c:v>
                </c:pt>
                <c:pt idx="6700">
                  <c:v>6.16</c:v>
                </c:pt>
                <c:pt idx="6701">
                  <c:v>7.04</c:v>
                </c:pt>
                <c:pt idx="6702">
                  <c:v>6.16</c:v>
                </c:pt>
                <c:pt idx="6703">
                  <c:v>6.24</c:v>
                </c:pt>
                <c:pt idx="6704">
                  <c:v>7.2</c:v>
                </c:pt>
                <c:pt idx="6705">
                  <c:v>6.9733333333333301</c:v>
                </c:pt>
                <c:pt idx="6706">
                  <c:v>6.64</c:v>
                </c:pt>
                <c:pt idx="6707">
                  <c:v>6.68</c:v>
                </c:pt>
                <c:pt idx="6708">
                  <c:v>6.48</c:v>
                </c:pt>
                <c:pt idx="6709">
                  <c:v>7.4</c:v>
                </c:pt>
                <c:pt idx="6710">
                  <c:v>6.8</c:v>
                </c:pt>
                <c:pt idx="6711">
                  <c:v>6.52</c:v>
                </c:pt>
                <c:pt idx="6712">
                  <c:v>6.76</c:v>
                </c:pt>
                <c:pt idx="6713">
                  <c:v>8.92</c:v>
                </c:pt>
                <c:pt idx="6714">
                  <c:v>9.2733333333333299</c:v>
                </c:pt>
                <c:pt idx="6715">
                  <c:v>8.1999999999999993</c:v>
                </c:pt>
                <c:pt idx="6716">
                  <c:v>6.88</c:v>
                </c:pt>
                <c:pt idx="6717">
                  <c:v>7.08</c:v>
                </c:pt>
                <c:pt idx="6718">
                  <c:v>8.08</c:v>
                </c:pt>
                <c:pt idx="6719">
                  <c:v>6.9733333333333301</c:v>
                </c:pt>
                <c:pt idx="6720">
                  <c:v>7.12</c:v>
                </c:pt>
                <c:pt idx="6721">
                  <c:v>6.12</c:v>
                </c:pt>
                <c:pt idx="6722">
                  <c:v>6.32</c:v>
                </c:pt>
                <c:pt idx="6723">
                  <c:v>6.16</c:v>
                </c:pt>
                <c:pt idx="6724">
                  <c:v>6.04</c:v>
                </c:pt>
                <c:pt idx="6725">
                  <c:v>5.84</c:v>
                </c:pt>
                <c:pt idx="6726">
                  <c:v>6.16</c:v>
                </c:pt>
                <c:pt idx="6727">
                  <c:v>5.8</c:v>
                </c:pt>
                <c:pt idx="6728">
                  <c:v>7.72</c:v>
                </c:pt>
                <c:pt idx="6729">
                  <c:v>5.64</c:v>
                </c:pt>
                <c:pt idx="6730">
                  <c:v>6.6</c:v>
                </c:pt>
                <c:pt idx="6731">
                  <c:v>7.6</c:v>
                </c:pt>
                <c:pt idx="6732">
                  <c:v>6.72</c:v>
                </c:pt>
                <c:pt idx="6733">
                  <c:v>6.68</c:v>
                </c:pt>
                <c:pt idx="6734">
                  <c:v>6.88</c:v>
                </c:pt>
                <c:pt idx="6735">
                  <c:v>6.72</c:v>
                </c:pt>
                <c:pt idx="6736">
                  <c:v>7.64</c:v>
                </c:pt>
                <c:pt idx="6737">
                  <c:v>6.16</c:v>
                </c:pt>
                <c:pt idx="6738">
                  <c:v>6.68</c:v>
                </c:pt>
                <c:pt idx="6739">
                  <c:v>7.52</c:v>
                </c:pt>
                <c:pt idx="6740">
                  <c:v>7.96</c:v>
                </c:pt>
                <c:pt idx="6741">
                  <c:v>6.58</c:v>
                </c:pt>
                <c:pt idx="6742">
                  <c:v>5.84</c:v>
                </c:pt>
                <c:pt idx="6743">
                  <c:v>6.94</c:v>
                </c:pt>
                <c:pt idx="6744">
                  <c:v>7.76</c:v>
                </c:pt>
                <c:pt idx="6745">
                  <c:v>5.12</c:v>
                </c:pt>
                <c:pt idx="6746">
                  <c:v>6.24</c:v>
                </c:pt>
                <c:pt idx="6747">
                  <c:v>7.72</c:v>
                </c:pt>
                <c:pt idx="6748">
                  <c:v>7.44</c:v>
                </c:pt>
                <c:pt idx="6749">
                  <c:v>6</c:v>
                </c:pt>
                <c:pt idx="6750">
                  <c:v>5.92</c:v>
                </c:pt>
                <c:pt idx="6751">
                  <c:v>8.032</c:v>
                </c:pt>
                <c:pt idx="6752">
                  <c:v>7.56</c:v>
                </c:pt>
                <c:pt idx="6753">
                  <c:v>7.12</c:v>
                </c:pt>
                <c:pt idx="6754">
                  <c:v>7.92</c:v>
                </c:pt>
                <c:pt idx="6755">
                  <c:v>7.6</c:v>
                </c:pt>
                <c:pt idx="6756">
                  <c:v>7.24</c:v>
                </c:pt>
                <c:pt idx="6757">
                  <c:v>7.2</c:v>
                </c:pt>
                <c:pt idx="6758">
                  <c:v>8.24</c:v>
                </c:pt>
                <c:pt idx="6759">
                  <c:v>6.96</c:v>
                </c:pt>
                <c:pt idx="6760">
                  <c:v>5.92</c:v>
                </c:pt>
                <c:pt idx="6761">
                  <c:v>7.48</c:v>
                </c:pt>
                <c:pt idx="6762">
                  <c:v>7.48</c:v>
                </c:pt>
                <c:pt idx="6763">
                  <c:v>7.16</c:v>
                </c:pt>
                <c:pt idx="6764">
                  <c:v>5.6</c:v>
                </c:pt>
                <c:pt idx="6765">
                  <c:v>7.56</c:v>
                </c:pt>
                <c:pt idx="6766">
                  <c:v>7.44</c:v>
                </c:pt>
                <c:pt idx="6767">
                  <c:v>7.48</c:v>
                </c:pt>
                <c:pt idx="6768">
                  <c:v>7.88</c:v>
                </c:pt>
                <c:pt idx="6769">
                  <c:v>7.92</c:v>
                </c:pt>
                <c:pt idx="6770">
                  <c:v>7.44</c:v>
                </c:pt>
                <c:pt idx="6771">
                  <c:v>7.84</c:v>
                </c:pt>
                <c:pt idx="6772">
                  <c:v>7.96</c:v>
                </c:pt>
                <c:pt idx="6773">
                  <c:v>8</c:v>
                </c:pt>
                <c:pt idx="6774">
                  <c:v>6.2</c:v>
                </c:pt>
                <c:pt idx="6775">
                  <c:v>6.2</c:v>
                </c:pt>
                <c:pt idx="6776">
                  <c:v>8.1999999999999993</c:v>
                </c:pt>
                <c:pt idx="6777">
                  <c:v>8.1199999999999992</c:v>
                </c:pt>
                <c:pt idx="6778">
                  <c:v>7.6</c:v>
                </c:pt>
                <c:pt idx="6779">
                  <c:v>6.6</c:v>
                </c:pt>
                <c:pt idx="6780">
                  <c:v>7.72</c:v>
                </c:pt>
                <c:pt idx="6781">
                  <c:v>8.2799999999999994</c:v>
                </c:pt>
                <c:pt idx="6782">
                  <c:v>8.36</c:v>
                </c:pt>
                <c:pt idx="6783">
                  <c:v>8.2799999999999994</c:v>
                </c:pt>
                <c:pt idx="6784">
                  <c:v>6.08</c:v>
                </c:pt>
                <c:pt idx="6785">
                  <c:v>6.16</c:v>
                </c:pt>
                <c:pt idx="6786">
                  <c:v>7.6</c:v>
                </c:pt>
                <c:pt idx="6787">
                  <c:v>6.68</c:v>
                </c:pt>
                <c:pt idx="6788">
                  <c:v>7.88</c:v>
                </c:pt>
                <c:pt idx="6789">
                  <c:v>7.16</c:v>
                </c:pt>
                <c:pt idx="6790">
                  <c:v>7.08</c:v>
                </c:pt>
                <c:pt idx="6791">
                  <c:v>8.1999999999999993</c:v>
                </c:pt>
                <c:pt idx="6792">
                  <c:v>6.24</c:v>
                </c:pt>
                <c:pt idx="6793">
                  <c:v>6.16</c:v>
                </c:pt>
                <c:pt idx="6794">
                  <c:v>6.16</c:v>
                </c:pt>
                <c:pt idx="6795">
                  <c:v>6.08</c:v>
                </c:pt>
                <c:pt idx="6796">
                  <c:v>6</c:v>
                </c:pt>
                <c:pt idx="6797">
                  <c:v>6.44</c:v>
                </c:pt>
                <c:pt idx="6798">
                  <c:v>7.6</c:v>
                </c:pt>
                <c:pt idx="6799">
                  <c:v>6.36</c:v>
                </c:pt>
                <c:pt idx="6800">
                  <c:v>8.1199999999999992</c:v>
                </c:pt>
                <c:pt idx="6801">
                  <c:v>7.24</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587">
                  <c:v>7</c:v>
                </c:pt>
                <c:pt idx="7588">
                  <c:v>6.96</c:v>
                </c:pt>
                <c:pt idx="7589">
                  <c:v>7.08</c:v>
                </c:pt>
                <c:pt idx="7590">
                  <c:v>7.2</c:v>
                </c:pt>
                <c:pt idx="7591">
                  <c:v>6.88</c:v>
                </c:pt>
                <c:pt idx="7592">
                  <c:v>7.1</c:v>
                </c:pt>
                <c:pt idx="7593">
                  <c:v>7.1</c:v>
                </c:pt>
                <c:pt idx="7594">
                  <c:v>7.06</c:v>
                </c:pt>
                <c:pt idx="7595">
                  <c:v>7.18</c:v>
                </c:pt>
                <c:pt idx="7596">
                  <c:v>6.94</c:v>
                </c:pt>
                <c:pt idx="7597">
                  <c:v>6.9</c:v>
                </c:pt>
                <c:pt idx="7598">
                  <c:v>6.94</c:v>
                </c:pt>
                <c:pt idx="7599">
                  <c:v>6.86</c:v>
                </c:pt>
                <c:pt idx="7600">
                  <c:v>7.1</c:v>
                </c:pt>
                <c:pt idx="7601">
                  <c:v>6.98</c:v>
                </c:pt>
                <c:pt idx="7602">
                  <c:v>7.14</c:v>
                </c:pt>
                <c:pt idx="7603">
                  <c:v>7.06</c:v>
                </c:pt>
                <c:pt idx="7604">
                  <c:v>6.98</c:v>
                </c:pt>
                <c:pt idx="7605">
                  <c:v>6.98</c:v>
                </c:pt>
                <c:pt idx="7606">
                  <c:v>6.74</c:v>
                </c:pt>
                <c:pt idx="7607">
                  <c:v>7.02</c:v>
                </c:pt>
                <c:pt idx="7608">
                  <c:v>7.08</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27">
                  <c:v>7.04</c:v>
                </c:pt>
                <c:pt idx="10428">
                  <c:v>7.16</c:v>
                </c:pt>
                <c:pt idx="10429">
                  <c:v>7</c:v>
                </c:pt>
                <c:pt idx="10430">
                  <c:v>6.88</c:v>
                </c:pt>
                <c:pt idx="10431">
                  <c:v>7.32</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07">
                  <c:v>6.8</c:v>
                </c:pt>
                <c:pt idx="11208">
                  <c:v>6.84</c:v>
                </c:pt>
                <c:pt idx="11209">
                  <c:v>7.68</c:v>
                </c:pt>
                <c:pt idx="11210">
                  <c:v>7.04</c:v>
                </c:pt>
                <c:pt idx="11211">
                  <c:v>6.1</c:v>
                </c:pt>
                <c:pt idx="11212">
                  <c:v>6.78</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12">
                  <c:v>6.12</c:v>
                </c:pt>
                <c:pt idx="12013">
                  <c:v>6.24</c:v>
                </c:pt>
                <c:pt idx="12014">
                  <c:v>6.12</c:v>
                </c:pt>
                <c:pt idx="12015">
                  <c:v>6.12</c:v>
                </c:pt>
                <c:pt idx="12016">
                  <c:v>6.2</c:v>
                </c:pt>
                <c:pt idx="12017">
                  <c:v>6.08</c:v>
                </c:pt>
                <c:pt idx="12018">
                  <c:v>6.24</c:v>
                </c:pt>
                <c:pt idx="12019">
                  <c:v>6.12</c:v>
                </c:pt>
                <c:pt idx="12020">
                  <c:v>6.88</c:v>
                </c:pt>
                <c:pt idx="12021">
                  <c:v>6</c:v>
                </c:pt>
                <c:pt idx="12022">
                  <c:v>6</c:v>
                </c:pt>
                <c:pt idx="12023">
                  <c:v>5.96</c:v>
                </c:pt>
                <c:pt idx="12024">
                  <c:v>5.96</c:v>
                </c:pt>
                <c:pt idx="12025">
                  <c:v>5.84</c:v>
                </c:pt>
                <c:pt idx="12026">
                  <c:v>6.04</c:v>
                </c:pt>
                <c:pt idx="12027">
                  <c:v>5.92</c:v>
                </c:pt>
                <c:pt idx="12028">
                  <c:v>5.84</c:v>
                </c:pt>
                <c:pt idx="12029">
                  <c:v>8.8000000000000007</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696">
                  <c:v>6.04</c:v>
                </c:pt>
                <c:pt idx="12697">
                  <c:v>6.76</c:v>
                </c:pt>
                <c:pt idx="12698">
                  <c:v>6.84</c:v>
                </c:pt>
                <c:pt idx="12699">
                  <c:v>6.64</c:v>
                </c:pt>
                <c:pt idx="12700">
                  <c:v>6.6</c:v>
                </c:pt>
                <c:pt idx="12701">
                  <c:v>6.6</c:v>
                </c:pt>
                <c:pt idx="12702">
                  <c:v>6.04</c:v>
                </c:pt>
                <c:pt idx="12703">
                  <c:v>7.92</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0-ED6F-42F6-A5FB-368C313C0341}"/>
            </c:ext>
          </c:extLst>
        </c:ser>
        <c:ser>
          <c:idx val="0"/>
          <c:order val="1"/>
          <c:tx>
            <c:strRef>
              <c:f>Sheet1!$B$1</c:f>
              <c:strCache>
                <c:ptCount val="1"/>
                <c:pt idx="0">
                  <c:v>Mean_wind_speed</c:v>
                </c:pt>
              </c:strCache>
            </c:strRef>
          </c:tx>
          <c:spPr>
            <a:ln w="28575" cap="rnd">
              <a:solidFill>
                <a:schemeClr val="accent1"/>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Sheet1!$B$2:$B$17545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1-ED6F-42F6-A5FB-368C313C0341}"/>
            </c:ext>
          </c:extLst>
        </c:ser>
        <c:dLbls>
          <c:showLegendKey val="0"/>
          <c:showVal val="0"/>
          <c:showCatName val="0"/>
          <c:showSerName val="0"/>
          <c:showPercent val="0"/>
          <c:showBubbleSize val="0"/>
        </c:dLbls>
        <c:smooth val="0"/>
        <c:axId val="-255342688"/>
        <c:axId val="-255344320"/>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Series 3</c:v>
                      </c:pt>
                    </c:strCache>
                  </c:strRef>
                </c:tx>
                <c:spPr>
                  <a:ln w="28575" cap="rnd">
                    <a:solidFill>
                      <a:schemeClr val="accent3"/>
                    </a:solidFill>
                    <a:round/>
                  </a:ln>
                  <a:effectLst/>
                </c:spPr>
                <c:marker>
                  <c:symbol val="none"/>
                </c:marker>
                <c:cat>
                  <c:numRef>
                    <c:extLst>
                      <c:ext uri="{02D57815-91ED-43cb-92C2-25804820EDAC}">
                        <c15:formulaRef>
                          <c15:sqref>Sheet1!$A$2:$A$17545</c15:sqref>
                        </c15:formulaRef>
                      </c:ext>
                    </c:extLst>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extLst>
                      <c:ext uri="{02D57815-91ED-43cb-92C2-25804820EDAC}">
                        <c15:formulaRef>
                          <c15:sqref>Sheet1!$D$2:$D$17545</c15:sqref>
                        </c15:formulaRef>
                      </c:ext>
                    </c:extLst>
                    <c:numCache>
                      <c:formatCode>General</c:formatCode>
                      <c:ptCount val="17544"/>
                      <c:pt idx="0">
                        <c:v>2</c:v>
                      </c:pt>
                      <c:pt idx="1">
                        <c:v>2</c:v>
                      </c:pt>
                      <c:pt idx="2">
                        <c:v>3</c:v>
                      </c:pt>
                      <c:pt idx="3">
                        <c:v>5</c:v>
                      </c:pt>
                    </c:numCache>
                  </c:numRef>
                </c:val>
                <c:smooth val="0"/>
                <c:extLst>
                  <c:ext xmlns:c16="http://schemas.microsoft.com/office/drawing/2014/chart" uri="{C3380CC4-5D6E-409C-BE32-E72D297353CC}">
                    <c16:uniqueId val="{00000002-ED6F-42F6-A5FB-368C313C0341}"/>
                  </c:ext>
                </c:extLst>
              </c15:ser>
            </c15:filteredLineSeries>
          </c:ext>
        </c:extLst>
      </c:lineChart>
      <c:dateAx>
        <c:axId val="-255342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255344320"/>
        <c:crosses val="autoZero"/>
        <c:auto val="1"/>
        <c:lblOffset val="100"/>
        <c:baseTimeUnit val="days"/>
      </c:dateAx>
      <c:valAx>
        <c:axId val="-255344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Wind speed 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255342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N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GB" sz="1100"/>
              <a:t>Hourly</a:t>
            </a:r>
            <a:r>
              <a:rPr lang="en-GB" sz="1100" baseline="0"/>
              <a:t> m</a:t>
            </a:r>
            <a:r>
              <a:rPr lang="en-GB" sz="1100"/>
              <a:t>ean</a:t>
            </a:r>
            <a:r>
              <a:rPr lang="en-GB" sz="1100" baseline="0"/>
              <a:t> wind speed 2011-2012 after imputation with mtry =7 and ntree = 50</a:t>
            </a:r>
            <a:endParaRPr lang="en-GB"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lineChart>
        <c:grouping val="standard"/>
        <c:varyColors val="0"/>
        <c:ser>
          <c:idx val="1"/>
          <c:order val="0"/>
          <c:tx>
            <c:strRef>
              <c:f>Sheet1!$C$1</c:f>
              <c:strCache>
                <c:ptCount val="1"/>
                <c:pt idx="0">
                  <c:v>Imputed_mean_wind_speed</c:v>
                </c:pt>
              </c:strCache>
            </c:strRef>
          </c:tx>
          <c:spPr>
            <a:ln w="28575" cap="rnd">
              <a:solidFill>
                <a:srgbClr val="FFCA08">
                  <a:lumMod val="75000"/>
                </a:srgbClr>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Sheet1!$C$2:$C$17545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396">
                  <c:v>7.22</c:v>
                </c:pt>
                <c:pt idx="397">
                  <c:v>7</c:v>
                </c:pt>
                <c:pt idx="398">
                  <c:v>6.9</c:v>
                </c:pt>
                <c:pt idx="399">
                  <c:v>7.02</c:v>
                </c:pt>
                <c:pt idx="400">
                  <c:v>7</c:v>
                </c:pt>
                <c:pt idx="401">
                  <c:v>6.94</c:v>
                </c:pt>
                <c:pt idx="402">
                  <c:v>7</c:v>
                </c:pt>
                <c:pt idx="403">
                  <c:v>6.86</c:v>
                </c:pt>
                <c:pt idx="404">
                  <c:v>6.9</c:v>
                </c:pt>
                <c:pt idx="405">
                  <c:v>7.22</c:v>
                </c:pt>
                <c:pt idx="406">
                  <c:v>7.32</c:v>
                </c:pt>
                <c:pt idx="407">
                  <c:v>7.4</c:v>
                </c:pt>
                <c:pt idx="408">
                  <c:v>7.28</c:v>
                </c:pt>
                <c:pt idx="409">
                  <c:v>7.7</c:v>
                </c:pt>
                <c:pt idx="410">
                  <c:v>7.24</c:v>
                </c:pt>
                <c:pt idx="411">
                  <c:v>7.1</c:v>
                </c:pt>
                <c:pt idx="412">
                  <c:v>7.08</c:v>
                </c:pt>
                <c:pt idx="413">
                  <c:v>6.86</c:v>
                </c:pt>
                <c:pt idx="414">
                  <c:v>6.7666666666666702</c:v>
                </c:pt>
                <c:pt idx="415">
                  <c:v>6.82</c:v>
                </c:pt>
                <c:pt idx="416">
                  <c:v>6.92</c:v>
                </c:pt>
                <c:pt idx="417">
                  <c:v>7.2</c:v>
                </c:pt>
                <c:pt idx="418">
                  <c:v>7.08</c:v>
                </c:pt>
                <c:pt idx="419">
                  <c:v>6.86</c:v>
                </c:pt>
                <c:pt idx="420">
                  <c:v>6.84</c:v>
                </c:pt>
                <c:pt idx="421">
                  <c:v>6.94</c:v>
                </c:pt>
                <c:pt idx="422">
                  <c:v>6.88</c:v>
                </c:pt>
                <c:pt idx="423">
                  <c:v>7.1</c:v>
                </c:pt>
                <c:pt idx="424">
                  <c:v>7.04</c:v>
                </c:pt>
                <c:pt idx="425">
                  <c:v>7</c:v>
                </c:pt>
                <c:pt idx="426">
                  <c:v>7.3</c:v>
                </c:pt>
                <c:pt idx="427">
                  <c:v>7.18</c:v>
                </c:pt>
                <c:pt idx="428">
                  <c:v>7.12</c:v>
                </c:pt>
                <c:pt idx="429">
                  <c:v>7.12</c:v>
                </c:pt>
                <c:pt idx="430">
                  <c:v>7.22</c:v>
                </c:pt>
                <c:pt idx="431">
                  <c:v>7.08</c:v>
                </c:pt>
                <c:pt idx="432">
                  <c:v>7.32</c:v>
                </c:pt>
                <c:pt idx="433">
                  <c:v>7.2</c:v>
                </c:pt>
                <c:pt idx="434">
                  <c:v>7.26</c:v>
                </c:pt>
                <c:pt idx="435">
                  <c:v>7.3</c:v>
                </c:pt>
                <c:pt idx="436">
                  <c:v>7.34</c:v>
                </c:pt>
                <c:pt idx="437">
                  <c:v>7.3</c:v>
                </c:pt>
                <c:pt idx="438">
                  <c:v>7.36</c:v>
                </c:pt>
                <c:pt idx="439">
                  <c:v>7.34</c:v>
                </c:pt>
                <c:pt idx="440">
                  <c:v>7.34</c:v>
                </c:pt>
                <c:pt idx="441">
                  <c:v>6.82</c:v>
                </c:pt>
                <c:pt idx="442">
                  <c:v>7.04</c:v>
                </c:pt>
                <c:pt idx="443">
                  <c:v>7.08</c:v>
                </c:pt>
                <c:pt idx="444">
                  <c:v>7</c:v>
                </c:pt>
                <c:pt idx="445">
                  <c:v>6.86</c:v>
                </c:pt>
                <c:pt idx="446">
                  <c:v>6.94</c:v>
                </c:pt>
                <c:pt idx="447">
                  <c:v>6.94</c:v>
                </c:pt>
                <c:pt idx="448">
                  <c:v>7.1</c:v>
                </c:pt>
                <c:pt idx="449">
                  <c:v>7.32</c:v>
                </c:pt>
                <c:pt idx="450">
                  <c:v>7.16</c:v>
                </c:pt>
                <c:pt idx="451">
                  <c:v>7.16</c:v>
                </c:pt>
                <c:pt idx="452">
                  <c:v>7</c:v>
                </c:pt>
                <c:pt idx="453">
                  <c:v>6.92</c:v>
                </c:pt>
                <c:pt idx="454">
                  <c:v>6.74</c:v>
                </c:pt>
                <c:pt idx="455">
                  <c:v>6.78</c:v>
                </c:pt>
                <c:pt idx="456">
                  <c:v>6.68</c:v>
                </c:pt>
                <c:pt idx="457">
                  <c:v>6.54</c:v>
                </c:pt>
                <c:pt idx="458">
                  <c:v>6.72</c:v>
                </c:pt>
                <c:pt idx="459">
                  <c:v>6.74</c:v>
                </c:pt>
                <c:pt idx="460">
                  <c:v>6.72</c:v>
                </c:pt>
                <c:pt idx="461">
                  <c:v>6.76</c:v>
                </c:pt>
                <c:pt idx="462">
                  <c:v>6.68</c:v>
                </c:pt>
                <c:pt idx="463">
                  <c:v>6.78</c:v>
                </c:pt>
                <c:pt idx="464">
                  <c:v>6.8</c:v>
                </c:pt>
                <c:pt idx="465">
                  <c:v>6.8</c:v>
                </c:pt>
                <c:pt idx="466">
                  <c:v>6.88</c:v>
                </c:pt>
                <c:pt idx="467">
                  <c:v>6.9</c:v>
                </c:pt>
                <c:pt idx="468">
                  <c:v>6.92</c:v>
                </c:pt>
                <c:pt idx="469">
                  <c:v>6.92</c:v>
                </c:pt>
                <c:pt idx="470">
                  <c:v>6.88</c:v>
                </c:pt>
                <c:pt idx="471">
                  <c:v>6.98</c:v>
                </c:pt>
                <c:pt idx="472">
                  <c:v>6.9</c:v>
                </c:pt>
                <c:pt idx="473">
                  <c:v>6.86</c:v>
                </c:pt>
                <c:pt idx="474">
                  <c:v>6.96</c:v>
                </c:pt>
                <c:pt idx="475">
                  <c:v>6.96</c:v>
                </c:pt>
                <c:pt idx="476">
                  <c:v>6.94</c:v>
                </c:pt>
                <c:pt idx="477">
                  <c:v>6.82</c:v>
                </c:pt>
                <c:pt idx="478">
                  <c:v>6.86</c:v>
                </c:pt>
                <c:pt idx="479">
                  <c:v>6.84</c:v>
                </c:pt>
                <c:pt idx="480">
                  <c:v>7.14</c:v>
                </c:pt>
                <c:pt idx="481">
                  <c:v>6.96</c:v>
                </c:pt>
                <c:pt idx="482">
                  <c:v>6.92</c:v>
                </c:pt>
                <c:pt idx="483">
                  <c:v>6.92</c:v>
                </c:pt>
                <c:pt idx="484">
                  <c:v>6.98</c:v>
                </c:pt>
                <c:pt idx="485">
                  <c:v>6.9</c:v>
                </c:pt>
                <c:pt idx="486">
                  <c:v>6.9</c:v>
                </c:pt>
                <c:pt idx="487">
                  <c:v>6.98</c:v>
                </c:pt>
                <c:pt idx="488">
                  <c:v>7.08</c:v>
                </c:pt>
                <c:pt idx="489">
                  <c:v>7.02</c:v>
                </c:pt>
                <c:pt idx="490">
                  <c:v>6.9</c:v>
                </c:pt>
                <c:pt idx="491">
                  <c:v>6.88</c:v>
                </c:pt>
                <c:pt idx="492">
                  <c:v>7.02</c:v>
                </c:pt>
                <c:pt idx="493">
                  <c:v>7.06</c:v>
                </c:pt>
                <c:pt idx="494">
                  <c:v>4.34</c:v>
                </c:pt>
                <c:pt idx="495">
                  <c:v>7.04</c:v>
                </c:pt>
                <c:pt idx="496">
                  <c:v>7.04</c:v>
                </c:pt>
                <c:pt idx="497">
                  <c:v>7.06</c:v>
                </c:pt>
                <c:pt idx="498">
                  <c:v>7.08</c:v>
                </c:pt>
                <c:pt idx="499">
                  <c:v>6.58</c:v>
                </c:pt>
                <c:pt idx="500">
                  <c:v>6.64</c:v>
                </c:pt>
                <c:pt idx="501">
                  <c:v>7.1</c:v>
                </c:pt>
                <c:pt idx="502">
                  <c:v>7.1</c:v>
                </c:pt>
                <c:pt idx="503">
                  <c:v>7.22</c:v>
                </c:pt>
                <c:pt idx="504">
                  <c:v>7.44</c:v>
                </c:pt>
                <c:pt idx="505">
                  <c:v>7.4</c:v>
                </c:pt>
                <c:pt idx="506">
                  <c:v>7.34</c:v>
                </c:pt>
                <c:pt idx="507">
                  <c:v>7.32</c:v>
                </c:pt>
                <c:pt idx="508">
                  <c:v>7.24</c:v>
                </c:pt>
                <c:pt idx="509">
                  <c:v>7.24</c:v>
                </c:pt>
                <c:pt idx="510">
                  <c:v>7.1</c:v>
                </c:pt>
                <c:pt idx="511">
                  <c:v>7.16</c:v>
                </c:pt>
                <c:pt idx="512">
                  <c:v>7.18</c:v>
                </c:pt>
                <c:pt idx="513">
                  <c:v>7.2</c:v>
                </c:pt>
                <c:pt idx="514">
                  <c:v>6.98</c:v>
                </c:pt>
                <c:pt idx="515">
                  <c:v>7.04</c:v>
                </c:pt>
                <c:pt idx="516">
                  <c:v>7.14</c:v>
                </c:pt>
                <c:pt idx="517">
                  <c:v>6.98</c:v>
                </c:pt>
                <c:pt idx="518">
                  <c:v>7.18</c:v>
                </c:pt>
                <c:pt idx="519">
                  <c:v>7.22</c:v>
                </c:pt>
                <c:pt idx="520">
                  <c:v>7.22</c:v>
                </c:pt>
                <c:pt idx="521">
                  <c:v>7</c:v>
                </c:pt>
                <c:pt idx="522">
                  <c:v>7.1</c:v>
                </c:pt>
                <c:pt idx="523">
                  <c:v>7.14</c:v>
                </c:pt>
                <c:pt idx="524">
                  <c:v>7.2</c:v>
                </c:pt>
                <c:pt idx="525">
                  <c:v>7.28</c:v>
                </c:pt>
                <c:pt idx="526">
                  <c:v>7.26</c:v>
                </c:pt>
                <c:pt idx="527">
                  <c:v>7.22</c:v>
                </c:pt>
                <c:pt idx="528">
                  <c:v>7.96</c:v>
                </c:pt>
                <c:pt idx="529">
                  <c:v>7.9</c:v>
                </c:pt>
                <c:pt idx="530">
                  <c:v>7.74</c:v>
                </c:pt>
                <c:pt idx="531">
                  <c:v>7.26</c:v>
                </c:pt>
                <c:pt idx="532">
                  <c:v>7.4</c:v>
                </c:pt>
                <c:pt idx="533">
                  <c:v>7.42</c:v>
                </c:pt>
                <c:pt idx="534">
                  <c:v>7.3</c:v>
                </c:pt>
                <c:pt idx="535">
                  <c:v>7.36</c:v>
                </c:pt>
                <c:pt idx="536">
                  <c:v>7.34</c:v>
                </c:pt>
                <c:pt idx="537">
                  <c:v>7.34</c:v>
                </c:pt>
                <c:pt idx="538">
                  <c:v>7.32</c:v>
                </c:pt>
                <c:pt idx="539">
                  <c:v>7.24</c:v>
                </c:pt>
                <c:pt idx="540">
                  <c:v>7.26</c:v>
                </c:pt>
                <c:pt idx="541">
                  <c:v>7.26</c:v>
                </c:pt>
                <c:pt idx="542">
                  <c:v>7.4</c:v>
                </c:pt>
                <c:pt idx="543">
                  <c:v>7.34</c:v>
                </c:pt>
                <c:pt idx="544">
                  <c:v>7.38</c:v>
                </c:pt>
                <c:pt idx="545">
                  <c:v>7.32</c:v>
                </c:pt>
                <c:pt idx="546">
                  <c:v>7.4</c:v>
                </c:pt>
                <c:pt idx="547">
                  <c:v>7.4</c:v>
                </c:pt>
                <c:pt idx="548">
                  <c:v>7.32</c:v>
                </c:pt>
                <c:pt idx="549">
                  <c:v>7.4</c:v>
                </c:pt>
                <c:pt idx="550">
                  <c:v>7.4</c:v>
                </c:pt>
                <c:pt idx="551">
                  <c:v>7.34</c:v>
                </c:pt>
                <c:pt idx="552">
                  <c:v>7.3</c:v>
                </c:pt>
                <c:pt idx="553">
                  <c:v>7.28</c:v>
                </c:pt>
                <c:pt idx="554">
                  <c:v>7.26</c:v>
                </c:pt>
                <c:pt idx="555">
                  <c:v>7.24</c:v>
                </c:pt>
                <c:pt idx="556">
                  <c:v>7.24</c:v>
                </c:pt>
                <c:pt idx="557">
                  <c:v>7.28</c:v>
                </c:pt>
                <c:pt idx="558">
                  <c:v>7.22</c:v>
                </c:pt>
                <c:pt idx="559">
                  <c:v>7.3</c:v>
                </c:pt>
                <c:pt idx="560">
                  <c:v>7.24</c:v>
                </c:pt>
                <c:pt idx="561">
                  <c:v>7.28</c:v>
                </c:pt>
                <c:pt idx="562">
                  <c:v>7.42</c:v>
                </c:pt>
                <c:pt idx="563">
                  <c:v>7.3</c:v>
                </c:pt>
                <c:pt idx="564">
                  <c:v>7.34</c:v>
                </c:pt>
                <c:pt idx="565">
                  <c:v>7.38</c:v>
                </c:pt>
                <c:pt idx="566">
                  <c:v>7.46</c:v>
                </c:pt>
                <c:pt idx="567">
                  <c:v>7.44</c:v>
                </c:pt>
                <c:pt idx="568">
                  <c:v>7.44</c:v>
                </c:pt>
                <c:pt idx="569">
                  <c:v>7.36</c:v>
                </c:pt>
                <c:pt idx="570">
                  <c:v>7.26</c:v>
                </c:pt>
                <c:pt idx="571">
                  <c:v>7.18</c:v>
                </c:pt>
                <c:pt idx="572">
                  <c:v>7.18</c:v>
                </c:pt>
                <c:pt idx="573">
                  <c:v>7.24</c:v>
                </c:pt>
                <c:pt idx="574">
                  <c:v>7.28</c:v>
                </c:pt>
                <c:pt idx="575">
                  <c:v>7.1</c:v>
                </c:pt>
                <c:pt idx="576">
                  <c:v>7</c:v>
                </c:pt>
                <c:pt idx="577">
                  <c:v>7</c:v>
                </c:pt>
                <c:pt idx="578">
                  <c:v>7.1</c:v>
                </c:pt>
                <c:pt idx="579">
                  <c:v>7.08</c:v>
                </c:pt>
                <c:pt idx="580">
                  <c:v>8.9</c:v>
                </c:pt>
                <c:pt idx="581">
                  <c:v>9.1199999999999992</c:v>
                </c:pt>
                <c:pt idx="582">
                  <c:v>6.9</c:v>
                </c:pt>
                <c:pt idx="583">
                  <c:v>8.26</c:v>
                </c:pt>
                <c:pt idx="584">
                  <c:v>8.42</c:v>
                </c:pt>
                <c:pt idx="585">
                  <c:v>8.8800000000000008</c:v>
                </c:pt>
                <c:pt idx="586">
                  <c:v>8.86</c:v>
                </c:pt>
                <c:pt idx="587">
                  <c:v>8.44</c:v>
                </c:pt>
                <c:pt idx="588">
                  <c:v>8.3000000000000007</c:v>
                </c:pt>
                <c:pt idx="589">
                  <c:v>9.02</c:v>
                </c:pt>
                <c:pt idx="590">
                  <c:v>8.98</c:v>
                </c:pt>
                <c:pt idx="591">
                  <c:v>9</c:v>
                </c:pt>
                <c:pt idx="592">
                  <c:v>7.14</c:v>
                </c:pt>
                <c:pt idx="593">
                  <c:v>7.12</c:v>
                </c:pt>
                <c:pt idx="594">
                  <c:v>8.8800000000000008</c:v>
                </c:pt>
                <c:pt idx="595">
                  <c:v>6.86</c:v>
                </c:pt>
                <c:pt idx="596">
                  <c:v>8.52</c:v>
                </c:pt>
                <c:pt idx="597">
                  <c:v>6.06</c:v>
                </c:pt>
                <c:pt idx="598">
                  <c:v>8.58</c:v>
                </c:pt>
                <c:pt idx="599">
                  <c:v>8.48</c:v>
                </c:pt>
                <c:pt idx="600">
                  <c:v>8.7799999999999994</c:v>
                </c:pt>
                <c:pt idx="601">
                  <c:v>9.1</c:v>
                </c:pt>
                <c:pt idx="602">
                  <c:v>9.02</c:v>
                </c:pt>
                <c:pt idx="603">
                  <c:v>9.1199999999999992</c:v>
                </c:pt>
                <c:pt idx="604">
                  <c:v>9.02</c:v>
                </c:pt>
                <c:pt idx="605">
                  <c:v>9.02</c:v>
                </c:pt>
                <c:pt idx="606">
                  <c:v>6.94</c:v>
                </c:pt>
                <c:pt idx="607">
                  <c:v>6.04</c:v>
                </c:pt>
                <c:pt idx="608">
                  <c:v>8.8800000000000008</c:v>
                </c:pt>
                <c:pt idx="609">
                  <c:v>6.08</c:v>
                </c:pt>
                <c:pt idx="610">
                  <c:v>6.14</c:v>
                </c:pt>
                <c:pt idx="611">
                  <c:v>6.1</c:v>
                </c:pt>
                <c:pt idx="612">
                  <c:v>6.02</c:v>
                </c:pt>
                <c:pt idx="613">
                  <c:v>6.1</c:v>
                </c:pt>
                <c:pt idx="614">
                  <c:v>7.2</c:v>
                </c:pt>
                <c:pt idx="615">
                  <c:v>6.12</c:v>
                </c:pt>
                <c:pt idx="616">
                  <c:v>7.16</c:v>
                </c:pt>
                <c:pt idx="617">
                  <c:v>6.96</c:v>
                </c:pt>
                <c:pt idx="618">
                  <c:v>7</c:v>
                </c:pt>
                <c:pt idx="619">
                  <c:v>7.02</c:v>
                </c:pt>
                <c:pt idx="620">
                  <c:v>6.88</c:v>
                </c:pt>
                <c:pt idx="621">
                  <c:v>6.12</c:v>
                </c:pt>
                <c:pt idx="622">
                  <c:v>7.06</c:v>
                </c:pt>
                <c:pt idx="623">
                  <c:v>7.14</c:v>
                </c:pt>
                <c:pt idx="624">
                  <c:v>7.34</c:v>
                </c:pt>
                <c:pt idx="625">
                  <c:v>7.28</c:v>
                </c:pt>
                <c:pt idx="626">
                  <c:v>7.2</c:v>
                </c:pt>
                <c:pt idx="627">
                  <c:v>7.32</c:v>
                </c:pt>
                <c:pt idx="628">
                  <c:v>7.38</c:v>
                </c:pt>
                <c:pt idx="629">
                  <c:v>7.3466666666666702</c:v>
                </c:pt>
                <c:pt idx="630">
                  <c:v>6</c:v>
                </c:pt>
                <c:pt idx="631">
                  <c:v>6.08</c:v>
                </c:pt>
                <c:pt idx="632">
                  <c:v>7.2266666666666701</c:v>
                </c:pt>
                <c:pt idx="633">
                  <c:v>7.2866666666666697</c:v>
                </c:pt>
                <c:pt idx="634">
                  <c:v>7.2466666666666697</c:v>
                </c:pt>
                <c:pt idx="635">
                  <c:v>7.2066666666666697</c:v>
                </c:pt>
                <c:pt idx="636">
                  <c:v>7.2</c:v>
                </c:pt>
                <c:pt idx="637">
                  <c:v>6.1</c:v>
                </c:pt>
                <c:pt idx="638">
                  <c:v>7.2666666666666702</c:v>
                </c:pt>
                <c:pt idx="639">
                  <c:v>7.2866666666666697</c:v>
                </c:pt>
                <c:pt idx="640">
                  <c:v>7.3</c:v>
                </c:pt>
                <c:pt idx="641">
                  <c:v>7.32</c:v>
                </c:pt>
                <c:pt idx="642">
                  <c:v>7.3</c:v>
                </c:pt>
                <c:pt idx="643">
                  <c:v>7.3</c:v>
                </c:pt>
                <c:pt idx="644">
                  <c:v>7.28</c:v>
                </c:pt>
                <c:pt idx="645">
                  <c:v>7.36</c:v>
                </c:pt>
                <c:pt idx="646">
                  <c:v>7.34</c:v>
                </c:pt>
                <c:pt idx="647">
                  <c:v>7.38</c:v>
                </c:pt>
                <c:pt idx="648">
                  <c:v>7.36</c:v>
                </c:pt>
                <c:pt idx="649">
                  <c:v>7.28</c:v>
                </c:pt>
                <c:pt idx="650">
                  <c:v>7.3066666666666702</c:v>
                </c:pt>
                <c:pt idx="651">
                  <c:v>7.2466666666666697</c:v>
                </c:pt>
                <c:pt idx="652">
                  <c:v>7.2666666666666702</c:v>
                </c:pt>
                <c:pt idx="653">
                  <c:v>7.3266666666666698</c:v>
                </c:pt>
                <c:pt idx="654">
                  <c:v>7.2866666666666697</c:v>
                </c:pt>
                <c:pt idx="655">
                  <c:v>7.3466666666666702</c:v>
                </c:pt>
                <c:pt idx="656">
                  <c:v>7.2266666666666701</c:v>
                </c:pt>
                <c:pt idx="657">
                  <c:v>7.4066666666666698</c:v>
                </c:pt>
                <c:pt idx="658">
                  <c:v>7.3266666666666698</c:v>
                </c:pt>
                <c:pt idx="659">
                  <c:v>7.3666666666666698</c:v>
                </c:pt>
                <c:pt idx="660">
                  <c:v>5.96</c:v>
                </c:pt>
                <c:pt idx="661">
                  <c:v>7.3866666666666703</c:v>
                </c:pt>
                <c:pt idx="662">
                  <c:v>7.3466666666666702</c:v>
                </c:pt>
                <c:pt idx="663">
                  <c:v>7.3866666666666703</c:v>
                </c:pt>
                <c:pt idx="664">
                  <c:v>6</c:v>
                </c:pt>
                <c:pt idx="665">
                  <c:v>6.04</c:v>
                </c:pt>
                <c:pt idx="666">
                  <c:v>7.34</c:v>
                </c:pt>
                <c:pt idx="667">
                  <c:v>7.34</c:v>
                </c:pt>
                <c:pt idx="668">
                  <c:v>7.3</c:v>
                </c:pt>
                <c:pt idx="669">
                  <c:v>7.28</c:v>
                </c:pt>
                <c:pt idx="670">
                  <c:v>7.3</c:v>
                </c:pt>
                <c:pt idx="671">
                  <c:v>7.26</c:v>
                </c:pt>
                <c:pt idx="672">
                  <c:v>7.38</c:v>
                </c:pt>
                <c:pt idx="673">
                  <c:v>7.08</c:v>
                </c:pt>
                <c:pt idx="674">
                  <c:v>7.0466666666666704</c:v>
                </c:pt>
                <c:pt idx="675">
                  <c:v>7.0466666666666704</c:v>
                </c:pt>
                <c:pt idx="676">
                  <c:v>7.0866666666666696</c:v>
                </c:pt>
                <c:pt idx="677">
                  <c:v>7.10666666666667</c:v>
                </c:pt>
                <c:pt idx="678">
                  <c:v>7.0866666666666696</c:v>
                </c:pt>
                <c:pt idx="679">
                  <c:v>7.16</c:v>
                </c:pt>
                <c:pt idx="680">
                  <c:v>7.14</c:v>
                </c:pt>
                <c:pt idx="681">
                  <c:v>7.1666666666666696</c:v>
                </c:pt>
                <c:pt idx="682">
                  <c:v>7.1466666666666701</c:v>
                </c:pt>
                <c:pt idx="683">
                  <c:v>7.2066666666666697</c:v>
                </c:pt>
                <c:pt idx="684">
                  <c:v>7.24</c:v>
                </c:pt>
                <c:pt idx="685">
                  <c:v>7.2</c:v>
                </c:pt>
                <c:pt idx="686">
                  <c:v>7.06</c:v>
                </c:pt>
                <c:pt idx="687">
                  <c:v>7.14</c:v>
                </c:pt>
                <c:pt idx="688">
                  <c:v>7.24</c:v>
                </c:pt>
                <c:pt idx="689">
                  <c:v>7.22</c:v>
                </c:pt>
                <c:pt idx="690">
                  <c:v>7.26</c:v>
                </c:pt>
                <c:pt idx="691">
                  <c:v>7.5</c:v>
                </c:pt>
                <c:pt idx="692">
                  <c:v>7.32</c:v>
                </c:pt>
                <c:pt idx="693">
                  <c:v>7.38</c:v>
                </c:pt>
                <c:pt idx="694">
                  <c:v>6.86</c:v>
                </c:pt>
                <c:pt idx="695">
                  <c:v>6.98</c:v>
                </c:pt>
                <c:pt idx="696">
                  <c:v>6.88</c:v>
                </c:pt>
                <c:pt idx="697">
                  <c:v>7.02</c:v>
                </c:pt>
                <c:pt idx="698">
                  <c:v>6.98</c:v>
                </c:pt>
                <c:pt idx="699">
                  <c:v>6.91</c:v>
                </c:pt>
                <c:pt idx="700">
                  <c:v>6.97</c:v>
                </c:pt>
                <c:pt idx="701">
                  <c:v>6.91</c:v>
                </c:pt>
                <c:pt idx="702">
                  <c:v>6.92</c:v>
                </c:pt>
                <c:pt idx="703">
                  <c:v>7.34</c:v>
                </c:pt>
                <c:pt idx="704">
                  <c:v>6.9</c:v>
                </c:pt>
                <c:pt idx="705">
                  <c:v>6.83</c:v>
                </c:pt>
                <c:pt idx="706">
                  <c:v>6.78</c:v>
                </c:pt>
                <c:pt idx="707">
                  <c:v>6</c:v>
                </c:pt>
                <c:pt idx="708">
                  <c:v>7.92</c:v>
                </c:pt>
                <c:pt idx="709">
                  <c:v>9.58</c:v>
                </c:pt>
                <c:pt idx="710">
                  <c:v>9.76</c:v>
                </c:pt>
                <c:pt idx="711">
                  <c:v>9.58</c:v>
                </c:pt>
                <c:pt idx="712">
                  <c:v>7.9</c:v>
                </c:pt>
                <c:pt idx="713">
                  <c:v>7.34</c:v>
                </c:pt>
                <c:pt idx="714">
                  <c:v>7.32</c:v>
                </c:pt>
                <c:pt idx="715">
                  <c:v>7.42</c:v>
                </c:pt>
                <c:pt idx="716">
                  <c:v>7.3</c:v>
                </c:pt>
                <c:pt idx="717">
                  <c:v>7.18</c:v>
                </c:pt>
                <c:pt idx="718">
                  <c:v>7.08</c:v>
                </c:pt>
                <c:pt idx="719">
                  <c:v>7.1</c:v>
                </c:pt>
                <c:pt idx="720">
                  <c:v>7.38</c:v>
                </c:pt>
                <c:pt idx="721">
                  <c:v>7.14</c:v>
                </c:pt>
                <c:pt idx="722">
                  <c:v>7.16</c:v>
                </c:pt>
                <c:pt idx="723">
                  <c:v>7.18</c:v>
                </c:pt>
                <c:pt idx="724">
                  <c:v>7.12</c:v>
                </c:pt>
                <c:pt idx="725">
                  <c:v>7.14</c:v>
                </c:pt>
                <c:pt idx="726">
                  <c:v>9.1199999999999992</c:v>
                </c:pt>
                <c:pt idx="727">
                  <c:v>9.6</c:v>
                </c:pt>
                <c:pt idx="728">
                  <c:v>7.82</c:v>
                </c:pt>
                <c:pt idx="729">
                  <c:v>7.12</c:v>
                </c:pt>
                <c:pt idx="730">
                  <c:v>7.22</c:v>
                </c:pt>
                <c:pt idx="731">
                  <c:v>7.22</c:v>
                </c:pt>
                <c:pt idx="732">
                  <c:v>6.72</c:v>
                </c:pt>
                <c:pt idx="733">
                  <c:v>6.78</c:v>
                </c:pt>
                <c:pt idx="734">
                  <c:v>6.86</c:v>
                </c:pt>
                <c:pt idx="735">
                  <c:v>6.92</c:v>
                </c:pt>
                <c:pt idx="736">
                  <c:v>7.04</c:v>
                </c:pt>
                <c:pt idx="737">
                  <c:v>7.18</c:v>
                </c:pt>
                <c:pt idx="738">
                  <c:v>7.66</c:v>
                </c:pt>
                <c:pt idx="739">
                  <c:v>7.64</c:v>
                </c:pt>
                <c:pt idx="740">
                  <c:v>6.04</c:v>
                </c:pt>
                <c:pt idx="741">
                  <c:v>5.26</c:v>
                </c:pt>
                <c:pt idx="742">
                  <c:v>5.32</c:v>
                </c:pt>
                <c:pt idx="743">
                  <c:v>7.3</c:v>
                </c:pt>
                <c:pt idx="744">
                  <c:v>5.32</c:v>
                </c:pt>
                <c:pt idx="745">
                  <c:v>5.28</c:v>
                </c:pt>
                <c:pt idx="746">
                  <c:v>5.3</c:v>
                </c:pt>
                <c:pt idx="747">
                  <c:v>6.64</c:v>
                </c:pt>
                <c:pt idx="748">
                  <c:v>6.68</c:v>
                </c:pt>
                <c:pt idx="749">
                  <c:v>6.7</c:v>
                </c:pt>
                <c:pt idx="750">
                  <c:v>6.68</c:v>
                </c:pt>
                <c:pt idx="751">
                  <c:v>6.72</c:v>
                </c:pt>
                <c:pt idx="752">
                  <c:v>6.7</c:v>
                </c:pt>
                <c:pt idx="753">
                  <c:v>6.72</c:v>
                </c:pt>
                <c:pt idx="754">
                  <c:v>6.68</c:v>
                </c:pt>
                <c:pt idx="755">
                  <c:v>6.7</c:v>
                </c:pt>
                <c:pt idx="756">
                  <c:v>7.04</c:v>
                </c:pt>
                <c:pt idx="757">
                  <c:v>6.34</c:v>
                </c:pt>
                <c:pt idx="758">
                  <c:v>6.34</c:v>
                </c:pt>
                <c:pt idx="759">
                  <c:v>7.14</c:v>
                </c:pt>
                <c:pt idx="760">
                  <c:v>7.26</c:v>
                </c:pt>
                <c:pt idx="761">
                  <c:v>5.9</c:v>
                </c:pt>
                <c:pt idx="762">
                  <c:v>6</c:v>
                </c:pt>
                <c:pt idx="763">
                  <c:v>6.98</c:v>
                </c:pt>
                <c:pt idx="764">
                  <c:v>6.86</c:v>
                </c:pt>
                <c:pt idx="765">
                  <c:v>6.94</c:v>
                </c:pt>
                <c:pt idx="766">
                  <c:v>6.94</c:v>
                </c:pt>
                <c:pt idx="767">
                  <c:v>6.7</c:v>
                </c:pt>
                <c:pt idx="768">
                  <c:v>6.74</c:v>
                </c:pt>
                <c:pt idx="769">
                  <c:v>6.66</c:v>
                </c:pt>
                <c:pt idx="770">
                  <c:v>6.78</c:v>
                </c:pt>
                <c:pt idx="771">
                  <c:v>6.82</c:v>
                </c:pt>
                <c:pt idx="772">
                  <c:v>6.82</c:v>
                </c:pt>
                <c:pt idx="773">
                  <c:v>6.88</c:v>
                </c:pt>
                <c:pt idx="774">
                  <c:v>6.86</c:v>
                </c:pt>
                <c:pt idx="775">
                  <c:v>6.9</c:v>
                </c:pt>
                <c:pt idx="776">
                  <c:v>6.9</c:v>
                </c:pt>
                <c:pt idx="777">
                  <c:v>6.9</c:v>
                </c:pt>
                <c:pt idx="778">
                  <c:v>6.9</c:v>
                </c:pt>
                <c:pt idx="779">
                  <c:v>7.02</c:v>
                </c:pt>
                <c:pt idx="780">
                  <c:v>7.14</c:v>
                </c:pt>
                <c:pt idx="781">
                  <c:v>7.22</c:v>
                </c:pt>
                <c:pt idx="782">
                  <c:v>7.12</c:v>
                </c:pt>
                <c:pt idx="783">
                  <c:v>7.08</c:v>
                </c:pt>
                <c:pt idx="784">
                  <c:v>7.1</c:v>
                </c:pt>
                <c:pt idx="785">
                  <c:v>7.22</c:v>
                </c:pt>
                <c:pt idx="786">
                  <c:v>6.98</c:v>
                </c:pt>
                <c:pt idx="787">
                  <c:v>7.06</c:v>
                </c:pt>
                <c:pt idx="788">
                  <c:v>7.06</c:v>
                </c:pt>
                <c:pt idx="789">
                  <c:v>6.94</c:v>
                </c:pt>
                <c:pt idx="790">
                  <c:v>6.96</c:v>
                </c:pt>
                <c:pt idx="791">
                  <c:v>7.04</c:v>
                </c:pt>
                <c:pt idx="792">
                  <c:v>7.26</c:v>
                </c:pt>
                <c:pt idx="793">
                  <c:v>7.18</c:v>
                </c:pt>
                <c:pt idx="794">
                  <c:v>7.14</c:v>
                </c:pt>
                <c:pt idx="795">
                  <c:v>7.18</c:v>
                </c:pt>
                <c:pt idx="796">
                  <c:v>7.7</c:v>
                </c:pt>
                <c:pt idx="797">
                  <c:v>6.84</c:v>
                </c:pt>
                <c:pt idx="798">
                  <c:v>6.66</c:v>
                </c:pt>
                <c:pt idx="799">
                  <c:v>7.34</c:v>
                </c:pt>
                <c:pt idx="800">
                  <c:v>6.8</c:v>
                </c:pt>
                <c:pt idx="801">
                  <c:v>6.78</c:v>
                </c:pt>
                <c:pt idx="802">
                  <c:v>6.88</c:v>
                </c:pt>
                <c:pt idx="803">
                  <c:v>6.88</c:v>
                </c:pt>
                <c:pt idx="804">
                  <c:v>6.92</c:v>
                </c:pt>
                <c:pt idx="805">
                  <c:v>6.94</c:v>
                </c:pt>
                <c:pt idx="806">
                  <c:v>6.9</c:v>
                </c:pt>
                <c:pt idx="807">
                  <c:v>7.14</c:v>
                </c:pt>
                <c:pt idx="808">
                  <c:v>7.22</c:v>
                </c:pt>
                <c:pt idx="809">
                  <c:v>7.16</c:v>
                </c:pt>
                <c:pt idx="810">
                  <c:v>7.18</c:v>
                </c:pt>
                <c:pt idx="811">
                  <c:v>7.04</c:v>
                </c:pt>
                <c:pt idx="812">
                  <c:v>7.06</c:v>
                </c:pt>
                <c:pt idx="813">
                  <c:v>7.06</c:v>
                </c:pt>
                <c:pt idx="814">
                  <c:v>7.08</c:v>
                </c:pt>
                <c:pt idx="815">
                  <c:v>7.02</c:v>
                </c:pt>
                <c:pt idx="816">
                  <c:v>6.92</c:v>
                </c:pt>
                <c:pt idx="817">
                  <c:v>7.02</c:v>
                </c:pt>
                <c:pt idx="818">
                  <c:v>6.96</c:v>
                </c:pt>
                <c:pt idx="819">
                  <c:v>6.94</c:v>
                </c:pt>
                <c:pt idx="820">
                  <c:v>7.04</c:v>
                </c:pt>
                <c:pt idx="821">
                  <c:v>6.94</c:v>
                </c:pt>
                <c:pt idx="822">
                  <c:v>6.78</c:v>
                </c:pt>
                <c:pt idx="823">
                  <c:v>6.88</c:v>
                </c:pt>
                <c:pt idx="824">
                  <c:v>6.82</c:v>
                </c:pt>
                <c:pt idx="825">
                  <c:v>6.86</c:v>
                </c:pt>
                <c:pt idx="826">
                  <c:v>6.9</c:v>
                </c:pt>
                <c:pt idx="827">
                  <c:v>9.16</c:v>
                </c:pt>
                <c:pt idx="828">
                  <c:v>9.2799999999999994</c:v>
                </c:pt>
                <c:pt idx="829">
                  <c:v>6.98</c:v>
                </c:pt>
                <c:pt idx="830">
                  <c:v>6.9</c:v>
                </c:pt>
                <c:pt idx="831">
                  <c:v>9.6</c:v>
                </c:pt>
                <c:pt idx="832">
                  <c:v>6.92</c:v>
                </c:pt>
                <c:pt idx="833">
                  <c:v>6.92</c:v>
                </c:pt>
                <c:pt idx="834">
                  <c:v>6.78</c:v>
                </c:pt>
                <c:pt idx="835">
                  <c:v>7.52</c:v>
                </c:pt>
                <c:pt idx="836">
                  <c:v>7.56</c:v>
                </c:pt>
                <c:pt idx="837">
                  <c:v>6.92</c:v>
                </c:pt>
                <c:pt idx="838">
                  <c:v>6.92</c:v>
                </c:pt>
                <c:pt idx="839">
                  <c:v>6.86</c:v>
                </c:pt>
                <c:pt idx="840">
                  <c:v>9.32</c:v>
                </c:pt>
                <c:pt idx="841">
                  <c:v>9.42</c:v>
                </c:pt>
                <c:pt idx="842">
                  <c:v>9.4</c:v>
                </c:pt>
                <c:pt idx="843">
                  <c:v>9.3000000000000007</c:v>
                </c:pt>
                <c:pt idx="844">
                  <c:v>9.16</c:v>
                </c:pt>
                <c:pt idx="845">
                  <c:v>9.1999999999999993</c:v>
                </c:pt>
                <c:pt idx="846">
                  <c:v>6.84</c:v>
                </c:pt>
                <c:pt idx="847">
                  <c:v>6.8</c:v>
                </c:pt>
                <c:pt idx="848">
                  <c:v>6.82</c:v>
                </c:pt>
                <c:pt idx="849">
                  <c:v>6.8</c:v>
                </c:pt>
                <c:pt idx="850">
                  <c:v>7.5</c:v>
                </c:pt>
                <c:pt idx="851">
                  <c:v>7.5</c:v>
                </c:pt>
                <c:pt idx="852">
                  <c:v>7.24</c:v>
                </c:pt>
                <c:pt idx="853">
                  <c:v>6.98</c:v>
                </c:pt>
                <c:pt idx="854">
                  <c:v>7.46</c:v>
                </c:pt>
                <c:pt idx="855">
                  <c:v>7.32</c:v>
                </c:pt>
                <c:pt idx="856">
                  <c:v>6.84</c:v>
                </c:pt>
                <c:pt idx="857">
                  <c:v>6.88</c:v>
                </c:pt>
                <c:pt idx="858">
                  <c:v>6.78</c:v>
                </c:pt>
                <c:pt idx="859">
                  <c:v>8.36</c:v>
                </c:pt>
                <c:pt idx="860">
                  <c:v>8.4</c:v>
                </c:pt>
                <c:pt idx="861">
                  <c:v>8.2799999999999994</c:v>
                </c:pt>
                <c:pt idx="862">
                  <c:v>6.78</c:v>
                </c:pt>
                <c:pt idx="863">
                  <c:v>6.86</c:v>
                </c:pt>
                <c:pt idx="864">
                  <c:v>7.06</c:v>
                </c:pt>
                <c:pt idx="865">
                  <c:v>7</c:v>
                </c:pt>
                <c:pt idx="866">
                  <c:v>6.96</c:v>
                </c:pt>
                <c:pt idx="867">
                  <c:v>6.98</c:v>
                </c:pt>
                <c:pt idx="868">
                  <c:v>7</c:v>
                </c:pt>
                <c:pt idx="869">
                  <c:v>7.02</c:v>
                </c:pt>
                <c:pt idx="870">
                  <c:v>7</c:v>
                </c:pt>
                <c:pt idx="871">
                  <c:v>6.96</c:v>
                </c:pt>
                <c:pt idx="872">
                  <c:v>7.06</c:v>
                </c:pt>
                <c:pt idx="873">
                  <c:v>7.18</c:v>
                </c:pt>
                <c:pt idx="874">
                  <c:v>7.04</c:v>
                </c:pt>
                <c:pt idx="875">
                  <c:v>7.04</c:v>
                </c:pt>
                <c:pt idx="876">
                  <c:v>7.14</c:v>
                </c:pt>
                <c:pt idx="877">
                  <c:v>7.04</c:v>
                </c:pt>
                <c:pt idx="878">
                  <c:v>7.12</c:v>
                </c:pt>
                <c:pt idx="879">
                  <c:v>7.06</c:v>
                </c:pt>
                <c:pt idx="880">
                  <c:v>7.1</c:v>
                </c:pt>
                <c:pt idx="881">
                  <c:v>7.06</c:v>
                </c:pt>
                <c:pt idx="882">
                  <c:v>7.14</c:v>
                </c:pt>
                <c:pt idx="883">
                  <c:v>7.12</c:v>
                </c:pt>
                <c:pt idx="884">
                  <c:v>6.98</c:v>
                </c:pt>
                <c:pt idx="885">
                  <c:v>7</c:v>
                </c:pt>
                <c:pt idx="886">
                  <c:v>6.96</c:v>
                </c:pt>
                <c:pt idx="887">
                  <c:v>6.92</c:v>
                </c:pt>
                <c:pt idx="888">
                  <c:v>7.66</c:v>
                </c:pt>
                <c:pt idx="889">
                  <c:v>7.02</c:v>
                </c:pt>
                <c:pt idx="890">
                  <c:v>6.92</c:v>
                </c:pt>
                <c:pt idx="891">
                  <c:v>6.88</c:v>
                </c:pt>
                <c:pt idx="892">
                  <c:v>6.92</c:v>
                </c:pt>
                <c:pt idx="893">
                  <c:v>6.92</c:v>
                </c:pt>
                <c:pt idx="894">
                  <c:v>6.88</c:v>
                </c:pt>
                <c:pt idx="895">
                  <c:v>6.82</c:v>
                </c:pt>
                <c:pt idx="896">
                  <c:v>6.82</c:v>
                </c:pt>
                <c:pt idx="897">
                  <c:v>6.72</c:v>
                </c:pt>
                <c:pt idx="898">
                  <c:v>6.72</c:v>
                </c:pt>
                <c:pt idx="899">
                  <c:v>6.72</c:v>
                </c:pt>
                <c:pt idx="900">
                  <c:v>7.46</c:v>
                </c:pt>
                <c:pt idx="901">
                  <c:v>9.34</c:v>
                </c:pt>
                <c:pt idx="902">
                  <c:v>9.42</c:v>
                </c:pt>
                <c:pt idx="903">
                  <c:v>9.34</c:v>
                </c:pt>
                <c:pt idx="904">
                  <c:v>9.26</c:v>
                </c:pt>
                <c:pt idx="905">
                  <c:v>9.32</c:v>
                </c:pt>
                <c:pt idx="906">
                  <c:v>9.1199999999999992</c:v>
                </c:pt>
                <c:pt idx="907">
                  <c:v>7.06</c:v>
                </c:pt>
                <c:pt idx="908">
                  <c:v>7.1</c:v>
                </c:pt>
                <c:pt idx="909">
                  <c:v>7.04</c:v>
                </c:pt>
                <c:pt idx="910">
                  <c:v>7</c:v>
                </c:pt>
                <c:pt idx="911">
                  <c:v>6.9</c:v>
                </c:pt>
                <c:pt idx="912">
                  <c:v>6.98</c:v>
                </c:pt>
                <c:pt idx="913">
                  <c:v>6.92</c:v>
                </c:pt>
                <c:pt idx="914">
                  <c:v>6.92</c:v>
                </c:pt>
                <c:pt idx="915">
                  <c:v>7.04</c:v>
                </c:pt>
                <c:pt idx="916">
                  <c:v>7.56</c:v>
                </c:pt>
                <c:pt idx="917">
                  <c:v>6.84</c:v>
                </c:pt>
                <c:pt idx="918">
                  <c:v>6.96</c:v>
                </c:pt>
                <c:pt idx="919">
                  <c:v>6.84</c:v>
                </c:pt>
                <c:pt idx="920">
                  <c:v>7.58</c:v>
                </c:pt>
                <c:pt idx="921">
                  <c:v>6.98</c:v>
                </c:pt>
                <c:pt idx="922">
                  <c:v>6.98</c:v>
                </c:pt>
                <c:pt idx="923">
                  <c:v>6.98</c:v>
                </c:pt>
                <c:pt idx="924">
                  <c:v>7.02</c:v>
                </c:pt>
                <c:pt idx="925">
                  <c:v>7.02</c:v>
                </c:pt>
                <c:pt idx="926">
                  <c:v>7</c:v>
                </c:pt>
                <c:pt idx="927">
                  <c:v>6.96</c:v>
                </c:pt>
                <c:pt idx="928">
                  <c:v>6.98</c:v>
                </c:pt>
                <c:pt idx="929">
                  <c:v>7.12</c:v>
                </c:pt>
                <c:pt idx="930">
                  <c:v>7.3</c:v>
                </c:pt>
                <c:pt idx="931">
                  <c:v>7.38</c:v>
                </c:pt>
                <c:pt idx="932">
                  <c:v>7.36</c:v>
                </c:pt>
                <c:pt idx="933">
                  <c:v>7.42</c:v>
                </c:pt>
                <c:pt idx="934">
                  <c:v>6.4</c:v>
                </c:pt>
                <c:pt idx="935">
                  <c:v>7.24</c:v>
                </c:pt>
                <c:pt idx="936">
                  <c:v>6.92</c:v>
                </c:pt>
                <c:pt idx="937">
                  <c:v>6.84</c:v>
                </c:pt>
                <c:pt idx="938">
                  <c:v>7.06</c:v>
                </c:pt>
                <c:pt idx="939">
                  <c:v>6.8</c:v>
                </c:pt>
                <c:pt idx="940">
                  <c:v>6.8</c:v>
                </c:pt>
                <c:pt idx="941">
                  <c:v>6.86</c:v>
                </c:pt>
                <c:pt idx="942">
                  <c:v>5.92</c:v>
                </c:pt>
                <c:pt idx="943">
                  <c:v>7.02</c:v>
                </c:pt>
                <c:pt idx="944">
                  <c:v>7.18</c:v>
                </c:pt>
                <c:pt idx="945">
                  <c:v>7.04</c:v>
                </c:pt>
                <c:pt idx="946">
                  <c:v>7.26</c:v>
                </c:pt>
                <c:pt idx="947">
                  <c:v>7.92</c:v>
                </c:pt>
                <c:pt idx="948">
                  <c:v>7.38</c:v>
                </c:pt>
                <c:pt idx="949">
                  <c:v>6.98</c:v>
                </c:pt>
                <c:pt idx="950">
                  <c:v>8.1</c:v>
                </c:pt>
                <c:pt idx="951">
                  <c:v>6.94</c:v>
                </c:pt>
                <c:pt idx="952">
                  <c:v>6.88</c:v>
                </c:pt>
                <c:pt idx="953">
                  <c:v>6.84</c:v>
                </c:pt>
                <c:pt idx="954">
                  <c:v>6.92</c:v>
                </c:pt>
                <c:pt idx="955">
                  <c:v>6.96</c:v>
                </c:pt>
                <c:pt idx="956">
                  <c:v>6.98</c:v>
                </c:pt>
                <c:pt idx="957">
                  <c:v>8.3800000000000008</c:v>
                </c:pt>
                <c:pt idx="958">
                  <c:v>8.24</c:v>
                </c:pt>
                <c:pt idx="959">
                  <c:v>7.12</c:v>
                </c:pt>
                <c:pt idx="960">
                  <c:v>8.9</c:v>
                </c:pt>
                <c:pt idx="961">
                  <c:v>7.62</c:v>
                </c:pt>
                <c:pt idx="962">
                  <c:v>7.52</c:v>
                </c:pt>
                <c:pt idx="963">
                  <c:v>7.02</c:v>
                </c:pt>
                <c:pt idx="964">
                  <c:v>7.12</c:v>
                </c:pt>
                <c:pt idx="965">
                  <c:v>7.1</c:v>
                </c:pt>
                <c:pt idx="966">
                  <c:v>7.14</c:v>
                </c:pt>
                <c:pt idx="967">
                  <c:v>7.1</c:v>
                </c:pt>
                <c:pt idx="968">
                  <c:v>7.02</c:v>
                </c:pt>
                <c:pt idx="969">
                  <c:v>7.12</c:v>
                </c:pt>
                <c:pt idx="970">
                  <c:v>7.22</c:v>
                </c:pt>
                <c:pt idx="971">
                  <c:v>7.28</c:v>
                </c:pt>
                <c:pt idx="972">
                  <c:v>7.1</c:v>
                </c:pt>
                <c:pt idx="973">
                  <c:v>7</c:v>
                </c:pt>
                <c:pt idx="974">
                  <c:v>7</c:v>
                </c:pt>
                <c:pt idx="975">
                  <c:v>7.1</c:v>
                </c:pt>
                <c:pt idx="976">
                  <c:v>7.18</c:v>
                </c:pt>
                <c:pt idx="977">
                  <c:v>7.18</c:v>
                </c:pt>
                <c:pt idx="978">
                  <c:v>7.08</c:v>
                </c:pt>
                <c:pt idx="979">
                  <c:v>7.38</c:v>
                </c:pt>
                <c:pt idx="980">
                  <c:v>7.42</c:v>
                </c:pt>
                <c:pt idx="981">
                  <c:v>7.28</c:v>
                </c:pt>
                <c:pt idx="982">
                  <c:v>7.3</c:v>
                </c:pt>
                <c:pt idx="983">
                  <c:v>7.26</c:v>
                </c:pt>
                <c:pt idx="984">
                  <c:v>7.26</c:v>
                </c:pt>
                <c:pt idx="985">
                  <c:v>7.06</c:v>
                </c:pt>
                <c:pt idx="986">
                  <c:v>7.08</c:v>
                </c:pt>
                <c:pt idx="987">
                  <c:v>7.04</c:v>
                </c:pt>
                <c:pt idx="988">
                  <c:v>7.18</c:v>
                </c:pt>
                <c:pt idx="989">
                  <c:v>6.98</c:v>
                </c:pt>
                <c:pt idx="990">
                  <c:v>7.14</c:v>
                </c:pt>
                <c:pt idx="991">
                  <c:v>6.98</c:v>
                </c:pt>
                <c:pt idx="992">
                  <c:v>7.02</c:v>
                </c:pt>
                <c:pt idx="993">
                  <c:v>7</c:v>
                </c:pt>
                <c:pt idx="994">
                  <c:v>7.02</c:v>
                </c:pt>
                <c:pt idx="995">
                  <c:v>7.22</c:v>
                </c:pt>
                <c:pt idx="996">
                  <c:v>7.02</c:v>
                </c:pt>
                <c:pt idx="997">
                  <c:v>6.92</c:v>
                </c:pt>
                <c:pt idx="998">
                  <c:v>6.94</c:v>
                </c:pt>
                <c:pt idx="999">
                  <c:v>6.98</c:v>
                </c:pt>
                <c:pt idx="1000">
                  <c:v>7.02</c:v>
                </c:pt>
                <c:pt idx="1001">
                  <c:v>7.06</c:v>
                </c:pt>
                <c:pt idx="1002">
                  <c:v>8.5</c:v>
                </c:pt>
                <c:pt idx="1003">
                  <c:v>7.04</c:v>
                </c:pt>
                <c:pt idx="1004">
                  <c:v>7.14</c:v>
                </c:pt>
                <c:pt idx="1005">
                  <c:v>7.32</c:v>
                </c:pt>
                <c:pt idx="1006">
                  <c:v>7.42</c:v>
                </c:pt>
                <c:pt idx="1007">
                  <c:v>7.42</c:v>
                </c:pt>
                <c:pt idx="1008">
                  <c:v>8</c:v>
                </c:pt>
                <c:pt idx="1009">
                  <c:v>6.3</c:v>
                </c:pt>
                <c:pt idx="1010">
                  <c:v>7.26</c:v>
                </c:pt>
                <c:pt idx="1011">
                  <c:v>7.16</c:v>
                </c:pt>
                <c:pt idx="1012">
                  <c:v>7.26</c:v>
                </c:pt>
                <c:pt idx="1013">
                  <c:v>7.3</c:v>
                </c:pt>
                <c:pt idx="1014">
                  <c:v>7.2</c:v>
                </c:pt>
                <c:pt idx="1015">
                  <c:v>7.04</c:v>
                </c:pt>
                <c:pt idx="1016">
                  <c:v>7.04</c:v>
                </c:pt>
                <c:pt idx="1017">
                  <c:v>7.08</c:v>
                </c:pt>
                <c:pt idx="1018">
                  <c:v>6.28</c:v>
                </c:pt>
                <c:pt idx="1019">
                  <c:v>6.28</c:v>
                </c:pt>
                <c:pt idx="1020">
                  <c:v>6.26</c:v>
                </c:pt>
                <c:pt idx="1021">
                  <c:v>6.3</c:v>
                </c:pt>
                <c:pt idx="1022">
                  <c:v>6.26</c:v>
                </c:pt>
                <c:pt idx="1023">
                  <c:v>10.36</c:v>
                </c:pt>
                <c:pt idx="1024">
                  <c:v>6.08</c:v>
                </c:pt>
                <c:pt idx="1025">
                  <c:v>6.98</c:v>
                </c:pt>
                <c:pt idx="1026">
                  <c:v>6.06</c:v>
                </c:pt>
                <c:pt idx="1027">
                  <c:v>7.98</c:v>
                </c:pt>
                <c:pt idx="1028">
                  <c:v>9.42</c:v>
                </c:pt>
                <c:pt idx="1029">
                  <c:v>7.18</c:v>
                </c:pt>
                <c:pt idx="1030">
                  <c:v>7.34</c:v>
                </c:pt>
                <c:pt idx="1031">
                  <c:v>7.24</c:v>
                </c:pt>
                <c:pt idx="1032">
                  <c:v>7.22</c:v>
                </c:pt>
                <c:pt idx="1033">
                  <c:v>7.22</c:v>
                </c:pt>
                <c:pt idx="1034">
                  <c:v>7.16</c:v>
                </c:pt>
                <c:pt idx="1035">
                  <c:v>7.12</c:v>
                </c:pt>
                <c:pt idx="1036">
                  <c:v>7.16</c:v>
                </c:pt>
                <c:pt idx="1037">
                  <c:v>7.12</c:v>
                </c:pt>
                <c:pt idx="1038">
                  <c:v>7.1</c:v>
                </c:pt>
                <c:pt idx="1039">
                  <c:v>7.1</c:v>
                </c:pt>
                <c:pt idx="1040">
                  <c:v>7.04</c:v>
                </c:pt>
                <c:pt idx="1041">
                  <c:v>7.08</c:v>
                </c:pt>
                <c:pt idx="1042">
                  <c:v>7.2</c:v>
                </c:pt>
                <c:pt idx="1043">
                  <c:v>7.28</c:v>
                </c:pt>
                <c:pt idx="1044">
                  <c:v>7.22</c:v>
                </c:pt>
                <c:pt idx="1045">
                  <c:v>8.8800000000000008</c:v>
                </c:pt>
                <c:pt idx="1046">
                  <c:v>8.82</c:v>
                </c:pt>
                <c:pt idx="1047">
                  <c:v>8.84</c:v>
                </c:pt>
                <c:pt idx="1048">
                  <c:v>9.3000000000000007</c:v>
                </c:pt>
                <c:pt idx="1049">
                  <c:v>9.36</c:v>
                </c:pt>
                <c:pt idx="1050">
                  <c:v>9.2799999999999994</c:v>
                </c:pt>
                <c:pt idx="1051">
                  <c:v>8.64</c:v>
                </c:pt>
                <c:pt idx="1052">
                  <c:v>7.38</c:v>
                </c:pt>
                <c:pt idx="1053">
                  <c:v>9.0399999999999991</c:v>
                </c:pt>
                <c:pt idx="1054">
                  <c:v>9.0399999999999991</c:v>
                </c:pt>
                <c:pt idx="1055">
                  <c:v>9.08</c:v>
                </c:pt>
                <c:pt idx="1056">
                  <c:v>8.92</c:v>
                </c:pt>
                <c:pt idx="1057">
                  <c:v>8.98</c:v>
                </c:pt>
                <c:pt idx="1058">
                  <c:v>8.86</c:v>
                </c:pt>
                <c:pt idx="1059">
                  <c:v>10.3</c:v>
                </c:pt>
                <c:pt idx="1060">
                  <c:v>8.86</c:v>
                </c:pt>
                <c:pt idx="1061">
                  <c:v>10.26</c:v>
                </c:pt>
                <c:pt idx="1062">
                  <c:v>10.26</c:v>
                </c:pt>
                <c:pt idx="1063">
                  <c:v>10.32</c:v>
                </c:pt>
                <c:pt idx="1064">
                  <c:v>10.38</c:v>
                </c:pt>
                <c:pt idx="1065">
                  <c:v>8.8800000000000008</c:v>
                </c:pt>
                <c:pt idx="1066">
                  <c:v>8.9600000000000009</c:v>
                </c:pt>
                <c:pt idx="1067">
                  <c:v>8.56</c:v>
                </c:pt>
                <c:pt idx="1068">
                  <c:v>8.92</c:v>
                </c:pt>
                <c:pt idx="1069">
                  <c:v>7.64</c:v>
                </c:pt>
                <c:pt idx="1070">
                  <c:v>8.56</c:v>
                </c:pt>
                <c:pt idx="1071">
                  <c:v>7.64</c:v>
                </c:pt>
                <c:pt idx="1072">
                  <c:v>7.62</c:v>
                </c:pt>
                <c:pt idx="1073">
                  <c:v>8.56</c:v>
                </c:pt>
                <c:pt idx="1074">
                  <c:v>8.9600000000000009</c:v>
                </c:pt>
                <c:pt idx="1075">
                  <c:v>8.9600000000000009</c:v>
                </c:pt>
                <c:pt idx="1076">
                  <c:v>10.36</c:v>
                </c:pt>
                <c:pt idx="1077">
                  <c:v>9</c:v>
                </c:pt>
                <c:pt idx="1078">
                  <c:v>10.32</c:v>
                </c:pt>
                <c:pt idx="1079">
                  <c:v>10.34</c:v>
                </c:pt>
                <c:pt idx="1080">
                  <c:v>8.76</c:v>
                </c:pt>
                <c:pt idx="1081">
                  <c:v>10.24</c:v>
                </c:pt>
                <c:pt idx="1082">
                  <c:v>6.68</c:v>
                </c:pt>
                <c:pt idx="1083">
                  <c:v>10.16</c:v>
                </c:pt>
                <c:pt idx="1084">
                  <c:v>8.74</c:v>
                </c:pt>
                <c:pt idx="1085">
                  <c:v>9.02</c:v>
                </c:pt>
                <c:pt idx="1086">
                  <c:v>8.98</c:v>
                </c:pt>
                <c:pt idx="1087">
                  <c:v>10.32</c:v>
                </c:pt>
                <c:pt idx="1088">
                  <c:v>10.24</c:v>
                </c:pt>
                <c:pt idx="1089">
                  <c:v>10.36</c:v>
                </c:pt>
                <c:pt idx="1090">
                  <c:v>8.76</c:v>
                </c:pt>
                <c:pt idx="1091">
                  <c:v>6.74</c:v>
                </c:pt>
                <c:pt idx="1092">
                  <c:v>9.64</c:v>
                </c:pt>
                <c:pt idx="1093">
                  <c:v>7.84</c:v>
                </c:pt>
                <c:pt idx="1094">
                  <c:v>7.8</c:v>
                </c:pt>
                <c:pt idx="1095">
                  <c:v>7.74</c:v>
                </c:pt>
                <c:pt idx="1096">
                  <c:v>8</c:v>
                </c:pt>
                <c:pt idx="1097">
                  <c:v>8</c:v>
                </c:pt>
                <c:pt idx="1098">
                  <c:v>7.88</c:v>
                </c:pt>
                <c:pt idx="1099">
                  <c:v>7.8</c:v>
                </c:pt>
                <c:pt idx="1100">
                  <c:v>8.02</c:v>
                </c:pt>
                <c:pt idx="1101">
                  <c:v>7.92</c:v>
                </c:pt>
                <c:pt idx="1102">
                  <c:v>6.46</c:v>
                </c:pt>
                <c:pt idx="1103">
                  <c:v>6.5</c:v>
                </c:pt>
                <c:pt idx="1104">
                  <c:v>7.96</c:v>
                </c:pt>
                <c:pt idx="1105">
                  <c:v>7.98</c:v>
                </c:pt>
                <c:pt idx="1106">
                  <c:v>8</c:v>
                </c:pt>
                <c:pt idx="1107">
                  <c:v>8.1199999999999992</c:v>
                </c:pt>
                <c:pt idx="1108">
                  <c:v>8.1199999999999992</c:v>
                </c:pt>
                <c:pt idx="1109">
                  <c:v>8.16</c:v>
                </c:pt>
                <c:pt idx="1110">
                  <c:v>8.1199999999999992</c:v>
                </c:pt>
                <c:pt idx="1111">
                  <c:v>8.02</c:v>
                </c:pt>
                <c:pt idx="1112">
                  <c:v>8.02</c:v>
                </c:pt>
                <c:pt idx="1113">
                  <c:v>8.76</c:v>
                </c:pt>
                <c:pt idx="1114">
                  <c:v>8.76</c:v>
                </c:pt>
                <c:pt idx="1115">
                  <c:v>8.66</c:v>
                </c:pt>
                <c:pt idx="1116">
                  <c:v>8.5399999999999991</c:v>
                </c:pt>
                <c:pt idx="1117">
                  <c:v>8.9</c:v>
                </c:pt>
                <c:pt idx="1118">
                  <c:v>8.9</c:v>
                </c:pt>
                <c:pt idx="1119">
                  <c:v>9.7200000000000006</c:v>
                </c:pt>
                <c:pt idx="1120">
                  <c:v>9.8800000000000008</c:v>
                </c:pt>
                <c:pt idx="1121">
                  <c:v>10.039999999999999</c:v>
                </c:pt>
                <c:pt idx="1122">
                  <c:v>9.84</c:v>
                </c:pt>
                <c:pt idx="1123">
                  <c:v>8.8800000000000008</c:v>
                </c:pt>
                <c:pt idx="1124">
                  <c:v>9.64</c:v>
                </c:pt>
                <c:pt idx="1125">
                  <c:v>9.74</c:v>
                </c:pt>
                <c:pt idx="1126">
                  <c:v>10.18</c:v>
                </c:pt>
                <c:pt idx="1127">
                  <c:v>8.8800000000000008</c:v>
                </c:pt>
                <c:pt idx="1128">
                  <c:v>10.46</c:v>
                </c:pt>
                <c:pt idx="1129">
                  <c:v>8.94</c:v>
                </c:pt>
                <c:pt idx="1130">
                  <c:v>8.98</c:v>
                </c:pt>
                <c:pt idx="1131">
                  <c:v>8.98</c:v>
                </c:pt>
                <c:pt idx="1132">
                  <c:v>9.44</c:v>
                </c:pt>
                <c:pt idx="1133">
                  <c:v>9.48</c:v>
                </c:pt>
                <c:pt idx="1134">
                  <c:v>9.58</c:v>
                </c:pt>
                <c:pt idx="1135">
                  <c:v>8.94</c:v>
                </c:pt>
                <c:pt idx="1136">
                  <c:v>9.6</c:v>
                </c:pt>
                <c:pt idx="1137">
                  <c:v>9.5399999999999991</c:v>
                </c:pt>
                <c:pt idx="1138">
                  <c:v>9.58</c:v>
                </c:pt>
                <c:pt idx="1139">
                  <c:v>9.16</c:v>
                </c:pt>
                <c:pt idx="1140">
                  <c:v>8.5</c:v>
                </c:pt>
                <c:pt idx="1141">
                  <c:v>6.88</c:v>
                </c:pt>
                <c:pt idx="1142">
                  <c:v>6.84</c:v>
                </c:pt>
                <c:pt idx="1143">
                  <c:v>6.82</c:v>
                </c:pt>
                <c:pt idx="1144">
                  <c:v>6.76</c:v>
                </c:pt>
                <c:pt idx="1145">
                  <c:v>6.8</c:v>
                </c:pt>
                <c:pt idx="1146">
                  <c:v>6.84</c:v>
                </c:pt>
                <c:pt idx="1147">
                  <c:v>5.22</c:v>
                </c:pt>
                <c:pt idx="1148">
                  <c:v>5.12</c:v>
                </c:pt>
                <c:pt idx="1149">
                  <c:v>5.96</c:v>
                </c:pt>
                <c:pt idx="1150">
                  <c:v>5.94</c:v>
                </c:pt>
                <c:pt idx="1151">
                  <c:v>6.14</c:v>
                </c:pt>
                <c:pt idx="1152">
                  <c:v>8</c:v>
                </c:pt>
                <c:pt idx="1153">
                  <c:v>6.52</c:v>
                </c:pt>
                <c:pt idx="1154">
                  <c:v>7.22</c:v>
                </c:pt>
                <c:pt idx="1155">
                  <c:v>7.08</c:v>
                </c:pt>
                <c:pt idx="1156">
                  <c:v>7.14</c:v>
                </c:pt>
                <c:pt idx="1157">
                  <c:v>6.52</c:v>
                </c:pt>
                <c:pt idx="1158">
                  <c:v>7.06</c:v>
                </c:pt>
                <c:pt idx="1159">
                  <c:v>5.82</c:v>
                </c:pt>
                <c:pt idx="1160">
                  <c:v>5.82</c:v>
                </c:pt>
                <c:pt idx="1161">
                  <c:v>6.88</c:v>
                </c:pt>
                <c:pt idx="1162">
                  <c:v>6.94</c:v>
                </c:pt>
                <c:pt idx="1163">
                  <c:v>6.86</c:v>
                </c:pt>
                <c:pt idx="1164">
                  <c:v>6.88</c:v>
                </c:pt>
                <c:pt idx="1165">
                  <c:v>6.82</c:v>
                </c:pt>
                <c:pt idx="1166">
                  <c:v>6.8</c:v>
                </c:pt>
                <c:pt idx="1167">
                  <c:v>6.88</c:v>
                </c:pt>
                <c:pt idx="1168">
                  <c:v>6.98</c:v>
                </c:pt>
                <c:pt idx="1169">
                  <c:v>7</c:v>
                </c:pt>
                <c:pt idx="1170">
                  <c:v>7</c:v>
                </c:pt>
                <c:pt idx="1171">
                  <c:v>6.98</c:v>
                </c:pt>
                <c:pt idx="1172">
                  <c:v>7.86</c:v>
                </c:pt>
                <c:pt idx="1173">
                  <c:v>7.08</c:v>
                </c:pt>
                <c:pt idx="1174">
                  <c:v>7.08</c:v>
                </c:pt>
                <c:pt idx="1175">
                  <c:v>6.18</c:v>
                </c:pt>
                <c:pt idx="1176">
                  <c:v>7.24</c:v>
                </c:pt>
                <c:pt idx="1177">
                  <c:v>7.08</c:v>
                </c:pt>
                <c:pt idx="1178">
                  <c:v>7.1</c:v>
                </c:pt>
                <c:pt idx="1179">
                  <c:v>7.04</c:v>
                </c:pt>
                <c:pt idx="1180">
                  <c:v>7.12</c:v>
                </c:pt>
                <c:pt idx="1181">
                  <c:v>7.12</c:v>
                </c:pt>
                <c:pt idx="1182">
                  <c:v>7.06666666666667</c:v>
                </c:pt>
                <c:pt idx="1183">
                  <c:v>7.4</c:v>
                </c:pt>
                <c:pt idx="1184">
                  <c:v>6.9866666666666699</c:v>
                </c:pt>
                <c:pt idx="1185">
                  <c:v>5.98</c:v>
                </c:pt>
                <c:pt idx="1186">
                  <c:v>7.54</c:v>
                </c:pt>
                <c:pt idx="1187">
                  <c:v>5.9</c:v>
                </c:pt>
                <c:pt idx="1188">
                  <c:v>6.96</c:v>
                </c:pt>
                <c:pt idx="1189">
                  <c:v>5.94</c:v>
                </c:pt>
                <c:pt idx="1190">
                  <c:v>5.98</c:v>
                </c:pt>
                <c:pt idx="1191">
                  <c:v>6.02</c:v>
                </c:pt>
                <c:pt idx="1192">
                  <c:v>6.06</c:v>
                </c:pt>
                <c:pt idx="1193">
                  <c:v>6.04</c:v>
                </c:pt>
                <c:pt idx="1194">
                  <c:v>5.96</c:v>
                </c:pt>
                <c:pt idx="1195">
                  <c:v>5.98</c:v>
                </c:pt>
                <c:pt idx="1196">
                  <c:v>6</c:v>
                </c:pt>
                <c:pt idx="1197">
                  <c:v>7</c:v>
                </c:pt>
                <c:pt idx="1198">
                  <c:v>5.88</c:v>
                </c:pt>
                <c:pt idx="1199">
                  <c:v>5.94</c:v>
                </c:pt>
                <c:pt idx="1200">
                  <c:v>7.06</c:v>
                </c:pt>
                <c:pt idx="1201">
                  <c:v>5.98</c:v>
                </c:pt>
                <c:pt idx="1202">
                  <c:v>5.94</c:v>
                </c:pt>
                <c:pt idx="1203">
                  <c:v>6.02</c:v>
                </c:pt>
                <c:pt idx="1204">
                  <c:v>5.94</c:v>
                </c:pt>
                <c:pt idx="1205">
                  <c:v>7.02</c:v>
                </c:pt>
                <c:pt idx="1206">
                  <c:v>6.86</c:v>
                </c:pt>
                <c:pt idx="1207">
                  <c:v>5.86</c:v>
                </c:pt>
                <c:pt idx="1208">
                  <c:v>5.82</c:v>
                </c:pt>
                <c:pt idx="1209">
                  <c:v>5.82</c:v>
                </c:pt>
                <c:pt idx="1210">
                  <c:v>5.8</c:v>
                </c:pt>
                <c:pt idx="1211">
                  <c:v>6.82</c:v>
                </c:pt>
                <c:pt idx="1212">
                  <c:v>5.82</c:v>
                </c:pt>
                <c:pt idx="1213">
                  <c:v>6.8</c:v>
                </c:pt>
                <c:pt idx="1214">
                  <c:v>5.92</c:v>
                </c:pt>
                <c:pt idx="1215">
                  <c:v>5.9</c:v>
                </c:pt>
                <c:pt idx="1216">
                  <c:v>6</c:v>
                </c:pt>
                <c:pt idx="1217">
                  <c:v>6.78</c:v>
                </c:pt>
                <c:pt idx="1218">
                  <c:v>6.78</c:v>
                </c:pt>
                <c:pt idx="1219">
                  <c:v>6.82</c:v>
                </c:pt>
                <c:pt idx="1220">
                  <c:v>6.98</c:v>
                </c:pt>
                <c:pt idx="1221">
                  <c:v>5.92</c:v>
                </c:pt>
                <c:pt idx="1222">
                  <c:v>5.98</c:v>
                </c:pt>
                <c:pt idx="1223">
                  <c:v>6</c:v>
                </c:pt>
                <c:pt idx="1224">
                  <c:v>5.98</c:v>
                </c:pt>
                <c:pt idx="1225">
                  <c:v>6.08</c:v>
                </c:pt>
                <c:pt idx="1226">
                  <c:v>6.02</c:v>
                </c:pt>
                <c:pt idx="1227">
                  <c:v>6.02</c:v>
                </c:pt>
                <c:pt idx="1228">
                  <c:v>5.92</c:v>
                </c:pt>
                <c:pt idx="1229">
                  <c:v>5.86</c:v>
                </c:pt>
                <c:pt idx="1230">
                  <c:v>5.8</c:v>
                </c:pt>
                <c:pt idx="1231">
                  <c:v>5.84</c:v>
                </c:pt>
                <c:pt idx="1232">
                  <c:v>6.98</c:v>
                </c:pt>
                <c:pt idx="1233">
                  <c:v>5.82</c:v>
                </c:pt>
                <c:pt idx="1234">
                  <c:v>5.88</c:v>
                </c:pt>
                <c:pt idx="1235">
                  <c:v>6.72</c:v>
                </c:pt>
                <c:pt idx="1236">
                  <c:v>7.44</c:v>
                </c:pt>
                <c:pt idx="1237">
                  <c:v>6.86</c:v>
                </c:pt>
                <c:pt idx="1238">
                  <c:v>6.86</c:v>
                </c:pt>
                <c:pt idx="1239">
                  <c:v>6.86</c:v>
                </c:pt>
                <c:pt idx="1240">
                  <c:v>6.82</c:v>
                </c:pt>
                <c:pt idx="1241">
                  <c:v>7.66</c:v>
                </c:pt>
                <c:pt idx="1242">
                  <c:v>6.82</c:v>
                </c:pt>
                <c:pt idx="1243">
                  <c:v>6.06</c:v>
                </c:pt>
                <c:pt idx="1244">
                  <c:v>5.94</c:v>
                </c:pt>
                <c:pt idx="1245">
                  <c:v>5.92</c:v>
                </c:pt>
                <c:pt idx="1246">
                  <c:v>5.92</c:v>
                </c:pt>
                <c:pt idx="1247">
                  <c:v>5.98</c:v>
                </c:pt>
                <c:pt idx="1248">
                  <c:v>7.26</c:v>
                </c:pt>
                <c:pt idx="1249">
                  <c:v>5.92</c:v>
                </c:pt>
                <c:pt idx="1250">
                  <c:v>7.1</c:v>
                </c:pt>
                <c:pt idx="1251">
                  <c:v>7.02</c:v>
                </c:pt>
                <c:pt idx="1252">
                  <c:v>7.06</c:v>
                </c:pt>
                <c:pt idx="1253">
                  <c:v>5.94</c:v>
                </c:pt>
                <c:pt idx="1254">
                  <c:v>5.94</c:v>
                </c:pt>
                <c:pt idx="1255">
                  <c:v>5.9</c:v>
                </c:pt>
                <c:pt idx="1256">
                  <c:v>5.9</c:v>
                </c:pt>
                <c:pt idx="1257">
                  <c:v>6.92</c:v>
                </c:pt>
                <c:pt idx="1258">
                  <c:v>5.92</c:v>
                </c:pt>
                <c:pt idx="1259">
                  <c:v>7.54</c:v>
                </c:pt>
                <c:pt idx="1260">
                  <c:v>7.44</c:v>
                </c:pt>
                <c:pt idx="1261">
                  <c:v>7.34</c:v>
                </c:pt>
                <c:pt idx="1262">
                  <c:v>7.32</c:v>
                </c:pt>
                <c:pt idx="1263">
                  <c:v>7.28</c:v>
                </c:pt>
                <c:pt idx="1264">
                  <c:v>7.46</c:v>
                </c:pt>
                <c:pt idx="1265">
                  <c:v>6</c:v>
                </c:pt>
                <c:pt idx="1266">
                  <c:v>6.06</c:v>
                </c:pt>
                <c:pt idx="1267">
                  <c:v>7.6</c:v>
                </c:pt>
                <c:pt idx="1268">
                  <c:v>6.08</c:v>
                </c:pt>
                <c:pt idx="1269">
                  <c:v>6.12</c:v>
                </c:pt>
                <c:pt idx="1270">
                  <c:v>6.1</c:v>
                </c:pt>
                <c:pt idx="1271">
                  <c:v>6.16</c:v>
                </c:pt>
                <c:pt idx="1272">
                  <c:v>6.02</c:v>
                </c:pt>
                <c:pt idx="1273">
                  <c:v>6.02</c:v>
                </c:pt>
                <c:pt idx="1274">
                  <c:v>6</c:v>
                </c:pt>
                <c:pt idx="1275">
                  <c:v>6.08</c:v>
                </c:pt>
                <c:pt idx="1276">
                  <c:v>6.06</c:v>
                </c:pt>
                <c:pt idx="1277">
                  <c:v>6.1</c:v>
                </c:pt>
                <c:pt idx="1278">
                  <c:v>6.08</c:v>
                </c:pt>
                <c:pt idx="1279">
                  <c:v>6.1</c:v>
                </c:pt>
                <c:pt idx="1280">
                  <c:v>5.94</c:v>
                </c:pt>
                <c:pt idx="1281">
                  <c:v>6.8666666666666698</c:v>
                </c:pt>
                <c:pt idx="1282">
                  <c:v>6.94</c:v>
                </c:pt>
                <c:pt idx="1283">
                  <c:v>5.98</c:v>
                </c:pt>
                <c:pt idx="1284">
                  <c:v>6.04</c:v>
                </c:pt>
                <c:pt idx="1285">
                  <c:v>6.06</c:v>
                </c:pt>
                <c:pt idx="1286">
                  <c:v>6.06</c:v>
                </c:pt>
                <c:pt idx="1287">
                  <c:v>6.08</c:v>
                </c:pt>
                <c:pt idx="1288">
                  <c:v>6.92</c:v>
                </c:pt>
                <c:pt idx="1289">
                  <c:v>6.88</c:v>
                </c:pt>
                <c:pt idx="1290">
                  <c:v>6.8</c:v>
                </c:pt>
                <c:pt idx="1291">
                  <c:v>6.82</c:v>
                </c:pt>
                <c:pt idx="1292">
                  <c:v>6.98</c:v>
                </c:pt>
                <c:pt idx="1293">
                  <c:v>7.02</c:v>
                </c:pt>
                <c:pt idx="1294">
                  <c:v>6.96</c:v>
                </c:pt>
                <c:pt idx="1295">
                  <c:v>6.9</c:v>
                </c:pt>
                <c:pt idx="1296">
                  <c:v>7.4</c:v>
                </c:pt>
                <c:pt idx="1297">
                  <c:v>7.34</c:v>
                </c:pt>
                <c:pt idx="1298">
                  <c:v>7.28</c:v>
                </c:pt>
                <c:pt idx="1299">
                  <c:v>7.18</c:v>
                </c:pt>
                <c:pt idx="1300">
                  <c:v>7.32</c:v>
                </c:pt>
                <c:pt idx="1301">
                  <c:v>7.32</c:v>
                </c:pt>
                <c:pt idx="1302">
                  <c:v>7.22</c:v>
                </c:pt>
                <c:pt idx="1303">
                  <c:v>7.02</c:v>
                </c:pt>
                <c:pt idx="1304">
                  <c:v>7.02</c:v>
                </c:pt>
                <c:pt idx="1305">
                  <c:v>7.02</c:v>
                </c:pt>
                <c:pt idx="1306">
                  <c:v>7.06</c:v>
                </c:pt>
                <c:pt idx="1307">
                  <c:v>7.04</c:v>
                </c:pt>
                <c:pt idx="1308">
                  <c:v>7</c:v>
                </c:pt>
                <c:pt idx="1309">
                  <c:v>7.12</c:v>
                </c:pt>
                <c:pt idx="1310">
                  <c:v>6.94</c:v>
                </c:pt>
                <c:pt idx="1311">
                  <c:v>6.94</c:v>
                </c:pt>
                <c:pt idx="1312">
                  <c:v>6.98</c:v>
                </c:pt>
                <c:pt idx="1313">
                  <c:v>6.98</c:v>
                </c:pt>
                <c:pt idx="1314">
                  <c:v>7.04</c:v>
                </c:pt>
                <c:pt idx="1315">
                  <c:v>7.02</c:v>
                </c:pt>
                <c:pt idx="1316">
                  <c:v>7.04</c:v>
                </c:pt>
                <c:pt idx="1317">
                  <c:v>7.04</c:v>
                </c:pt>
                <c:pt idx="1318">
                  <c:v>7.08</c:v>
                </c:pt>
                <c:pt idx="1319">
                  <c:v>7.02</c:v>
                </c:pt>
                <c:pt idx="1320">
                  <c:v>7.08</c:v>
                </c:pt>
                <c:pt idx="1321">
                  <c:v>7.08</c:v>
                </c:pt>
                <c:pt idx="1322">
                  <c:v>6.96</c:v>
                </c:pt>
                <c:pt idx="1323">
                  <c:v>6.98</c:v>
                </c:pt>
                <c:pt idx="1324">
                  <c:v>7.04</c:v>
                </c:pt>
                <c:pt idx="1325">
                  <c:v>7.06</c:v>
                </c:pt>
                <c:pt idx="1326">
                  <c:v>7.08</c:v>
                </c:pt>
                <c:pt idx="1327">
                  <c:v>6.96</c:v>
                </c:pt>
                <c:pt idx="1328">
                  <c:v>6.88</c:v>
                </c:pt>
                <c:pt idx="1329">
                  <c:v>7.12</c:v>
                </c:pt>
                <c:pt idx="1330">
                  <c:v>7.19</c:v>
                </c:pt>
                <c:pt idx="1331">
                  <c:v>7.27</c:v>
                </c:pt>
                <c:pt idx="1332">
                  <c:v>7.17</c:v>
                </c:pt>
                <c:pt idx="1333">
                  <c:v>7.68</c:v>
                </c:pt>
                <c:pt idx="1334">
                  <c:v>7.22</c:v>
                </c:pt>
                <c:pt idx="1335">
                  <c:v>7.74</c:v>
                </c:pt>
                <c:pt idx="1336">
                  <c:v>7.18</c:v>
                </c:pt>
                <c:pt idx="1337">
                  <c:v>7.37</c:v>
                </c:pt>
                <c:pt idx="1338">
                  <c:v>7.74</c:v>
                </c:pt>
                <c:pt idx="1339">
                  <c:v>7.74</c:v>
                </c:pt>
                <c:pt idx="1340">
                  <c:v>7.37</c:v>
                </c:pt>
                <c:pt idx="1341">
                  <c:v>7.41</c:v>
                </c:pt>
                <c:pt idx="1342">
                  <c:v>7.47</c:v>
                </c:pt>
                <c:pt idx="1343">
                  <c:v>7.44</c:v>
                </c:pt>
                <c:pt idx="1344">
                  <c:v>7.88</c:v>
                </c:pt>
                <c:pt idx="1345">
                  <c:v>7.44</c:v>
                </c:pt>
                <c:pt idx="1346">
                  <c:v>7.42</c:v>
                </c:pt>
                <c:pt idx="1347">
                  <c:v>7.22</c:v>
                </c:pt>
                <c:pt idx="1348">
                  <c:v>7.1</c:v>
                </c:pt>
                <c:pt idx="1349">
                  <c:v>7.1</c:v>
                </c:pt>
                <c:pt idx="1350">
                  <c:v>7.02</c:v>
                </c:pt>
                <c:pt idx="1351">
                  <c:v>6.92</c:v>
                </c:pt>
                <c:pt idx="1352">
                  <c:v>6.82</c:v>
                </c:pt>
                <c:pt idx="1353">
                  <c:v>6.9</c:v>
                </c:pt>
                <c:pt idx="1354">
                  <c:v>6.88</c:v>
                </c:pt>
                <c:pt idx="1355">
                  <c:v>7.08</c:v>
                </c:pt>
                <c:pt idx="1356">
                  <c:v>7.06</c:v>
                </c:pt>
                <c:pt idx="1357">
                  <c:v>9.08</c:v>
                </c:pt>
                <c:pt idx="1358">
                  <c:v>9.14</c:v>
                </c:pt>
                <c:pt idx="1359">
                  <c:v>9.0399999999999991</c:v>
                </c:pt>
                <c:pt idx="1360">
                  <c:v>7.2</c:v>
                </c:pt>
                <c:pt idx="1361">
                  <c:v>9.1999999999999993</c:v>
                </c:pt>
                <c:pt idx="1362">
                  <c:v>9.0399999999999991</c:v>
                </c:pt>
                <c:pt idx="1363">
                  <c:v>7.08</c:v>
                </c:pt>
                <c:pt idx="1364">
                  <c:v>8.44</c:v>
                </c:pt>
                <c:pt idx="1365">
                  <c:v>7.14</c:v>
                </c:pt>
                <c:pt idx="1366">
                  <c:v>7.86</c:v>
                </c:pt>
                <c:pt idx="1367">
                  <c:v>7.06</c:v>
                </c:pt>
                <c:pt idx="1368">
                  <c:v>9.58</c:v>
                </c:pt>
                <c:pt idx="1369">
                  <c:v>9.86</c:v>
                </c:pt>
                <c:pt idx="1370">
                  <c:v>10.82</c:v>
                </c:pt>
                <c:pt idx="1371">
                  <c:v>9.58</c:v>
                </c:pt>
                <c:pt idx="1372">
                  <c:v>9.66</c:v>
                </c:pt>
                <c:pt idx="1373">
                  <c:v>9.56</c:v>
                </c:pt>
                <c:pt idx="1374">
                  <c:v>9.5399999999999991</c:v>
                </c:pt>
                <c:pt idx="1375">
                  <c:v>9.32</c:v>
                </c:pt>
                <c:pt idx="1376">
                  <c:v>9.18</c:v>
                </c:pt>
                <c:pt idx="1377">
                  <c:v>9.24</c:v>
                </c:pt>
                <c:pt idx="1378">
                  <c:v>10.16</c:v>
                </c:pt>
                <c:pt idx="1379">
                  <c:v>8</c:v>
                </c:pt>
                <c:pt idx="1380">
                  <c:v>6.24</c:v>
                </c:pt>
                <c:pt idx="1381">
                  <c:v>5.28</c:v>
                </c:pt>
                <c:pt idx="1382">
                  <c:v>6.28</c:v>
                </c:pt>
                <c:pt idx="1383">
                  <c:v>6.96</c:v>
                </c:pt>
                <c:pt idx="1384">
                  <c:v>6.92</c:v>
                </c:pt>
                <c:pt idx="1385">
                  <c:v>6.9</c:v>
                </c:pt>
                <c:pt idx="1386">
                  <c:v>6.94</c:v>
                </c:pt>
                <c:pt idx="1387">
                  <c:v>7.18</c:v>
                </c:pt>
                <c:pt idx="1388">
                  <c:v>7.16</c:v>
                </c:pt>
                <c:pt idx="1389">
                  <c:v>6.9</c:v>
                </c:pt>
                <c:pt idx="1390">
                  <c:v>6.88</c:v>
                </c:pt>
                <c:pt idx="1391">
                  <c:v>6.88</c:v>
                </c:pt>
                <c:pt idx="1392">
                  <c:v>7.22</c:v>
                </c:pt>
                <c:pt idx="1393">
                  <c:v>7.04</c:v>
                </c:pt>
                <c:pt idx="1394">
                  <c:v>7</c:v>
                </c:pt>
                <c:pt idx="1395">
                  <c:v>7.16</c:v>
                </c:pt>
                <c:pt idx="1396">
                  <c:v>7.18</c:v>
                </c:pt>
                <c:pt idx="1397">
                  <c:v>7.18</c:v>
                </c:pt>
                <c:pt idx="1398">
                  <c:v>7.1</c:v>
                </c:pt>
                <c:pt idx="1399">
                  <c:v>7.28</c:v>
                </c:pt>
                <c:pt idx="1400">
                  <c:v>7.32</c:v>
                </c:pt>
                <c:pt idx="1401">
                  <c:v>7.38</c:v>
                </c:pt>
                <c:pt idx="1402">
                  <c:v>7.22</c:v>
                </c:pt>
                <c:pt idx="1403">
                  <c:v>7.18</c:v>
                </c:pt>
                <c:pt idx="1404">
                  <c:v>7.02</c:v>
                </c:pt>
                <c:pt idx="1405">
                  <c:v>6.98</c:v>
                </c:pt>
                <c:pt idx="1406">
                  <c:v>6.98</c:v>
                </c:pt>
                <c:pt idx="1407">
                  <c:v>7.14</c:v>
                </c:pt>
                <c:pt idx="1408">
                  <c:v>7.24</c:v>
                </c:pt>
                <c:pt idx="1409">
                  <c:v>7.32</c:v>
                </c:pt>
                <c:pt idx="1410">
                  <c:v>6.96</c:v>
                </c:pt>
                <c:pt idx="1411">
                  <c:v>6.96</c:v>
                </c:pt>
                <c:pt idx="1412">
                  <c:v>7.04</c:v>
                </c:pt>
                <c:pt idx="1413">
                  <c:v>7.02</c:v>
                </c:pt>
                <c:pt idx="1414">
                  <c:v>6.88</c:v>
                </c:pt>
                <c:pt idx="1415">
                  <c:v>7.04</c:v>
                </c:pt>
                <c:pt idx="1416">
                  <c:v>7.22</c:v>
                </c:pt>
                <c:pt idx="1417">
                  <c:v>7.12</c:v>
                </c:pt>
                <c:pt idx="1418">
                  <c:v>7.04</c:v>
                </c:pt>
                <c:pt idx="1419">
                  <c:v>7.02</c:v>
                </c:pt>
                <c:pt idx="1420">
                  <c:v>6.98</c:v>
                </c:pt>
                <c:pt idx="1421">
                  <c:v>6.96</c:v>
                </c:pt>
                <c:pt idx="1422">
                  <c:v>7</c:v>
                </c:pt>
                <c:pt idx="1423">
                  <c:v>7</c:v>
                </c:pt>
                <c:pt idx="1424">
                  <c:v>7</c:v>
                </c:pt>
                <c:pt idx="1425">
                  <c:v>6.66</c:v>
                </c:pt>
                <c:pt idx="1426">
                  <c:v>5.58</c:v>
                </c:pt>
                <c:pt idx="1427">
                  <c:v>6.64</c:v>
                </c:pt>
                <c:pt idx="1428">
                  <c:v>5.52</c:v>
                </c:pt>
                <c:pt idx="1429">
                  <c:v>7.04</c:v>
                </c:pt>
                <c:pt idx="1430">
                  <c:v>5.88</c:v>
                </c:pt>
                <c:pt idx="1431">
                  <c:v>5.84</c:v>
                </c:pt>
                <c:pt idx="1432">
                  <c:v>5.86</c:v>
                </c:pt>
                <c:pt idx="1433">
                  <c:v>5.4</c:v>
                </c:pt>
                <c:pt idx="1434">
                  <c:v>5.44</c:v>
                </c:pt>
                <c:pt idx="1435">
                  <c:v>5.66</c:v>
                </c:pt>
                <c:pt idx="1436">
                  <c:v>5.52</c:v>
                </c:pt>
                <c:pt idx="1437">
                  <c:v>5.12</c:v>
                </c:pt>
                <c:pt idx="1438">
                  <c:v>5.46</c:v>
                </c:pt>
                <c:pt idx="1439">
                  <c:v>7.2</c:v>
                </c:pt>
                <c:pt idx="1440">
                  <c:v>5.76</c:v>
                </c:pt>
                <c:pt idx="1441">
                  <c:v>6.82</c:v>
                </c:pt>
                <c:pt idx="1442">
                  <c:v>5.46</c:v>
                </c:pt>
                <c:pt idx="1443">
                  <c:v>6.54</c:v>
                </c:pt>
                <c:pt idx="1444">
                  <c:v>6.56</c:v>
                </c:pt>
                <c:pt idx="1445">
                  <c:v>7</c:v>
                </c:pt>
                <c:pt idx="1446">
                  <c:v>6.96</c:v>
                </c:pt>
                <c:pt idx="1447">
                  <c:v>7.04</c:v>
                </c:pt>
                <c:pt idx="1448">
                  <c:v>7.06</c:v>
                </c:pt>
                <c:pt idx="1449">
                  <c:v>6.94</c:v>
                </c:pt>
                <c:pt idx="1450">
                  <c:v>6.86</c:v>
                </c:pt>
                <c:pt idx="1451">
                  <c:v>6.92</c:v>
                </c:pt>
                <c:pt idx="1452">
                  <c:v>6.98</c:v>
                </c:pt>
                <c:pt idx="1453">
                  <c:v>7.12</c:v>
                </c:pt>
                <c:pt idx="1454">
                  <c:v>7.12</c:v>
                </c:pt>
                <c:pt idx="1455">
                  <c:v>5.92</c:v>
                </c:pt>
                <c:pt idx="1456">
                  <c:v>7.2</c:v>
                </c:pt>
                <c:pt idx="1457">
                  <c:v>5.76</c:v>
                </c:pt>
                <c:pt idx="1458">
                  <c:v>7.1</c:v>
                </c:pt>
                <c:pt idx="1459">
                  <c:v>7.26</c:v>
                </c:pt>
                <c:pt idx="1460">
                  <c:v>5.62</c:v>
                </c:pt>
                <c:pt idx="1461">
                  <c:v>7.2</c:v>
                </c:pt>
                <c:pt idx="1462">
                  <c:v>6.78</c:v>
                </c:pt>
                <c:pt idx="1463">
                  <c:v>7.16</c:v>
                </c:pt>
                <c:pt idx="1464">
                  <c:v>7.1</c:v>
                </c:pt>
                <c:pt idx="1465">
                  <c:v>7.02</c:v>
                </c:pt>
                <c:pt idx="1466">
                  <c:v>6.76</c:v>
                </c:pt>
                <c:pt idx="1467">
                  <c:v>6.68</c:v>
                </c:pt>
                <c:pt idx="1468">
                  <c:v>6.62</c:v>
                </c:pt>
                <c:pt idx="1469">
                  <c:v>6.66</c:v>
                </c:pt>
                <c:pt idx="1470">
                  <c:v>6.66</c:v>
                </c:pt>
                <c:pt idx="1471">
                  <c:v>7</c:v>
                </c:pt>
                <c:pt idx="1472">
                  <c:v>7.06</c:v>
                </c:pt>
                <c:pt idx="1473">
                  <c:v>7.1</c:v>
                </c:pt>
                <c:pt idx="1474">
                  <c:v>7.16</c:v>
                </c:pt>
                <c:pt idx="1475">
                  <c:v>6.76</c:v>
                </c:pt>
                <c:pt idx="1476">
                  <c:v>7.18</c:v>
                </c:pt>
                <c:pt idx="1477">
                  <c:v>7.12</c:v>
                </c:pt>
                <c:pt idx="1478">
                  <c:v>7.1</c:v>
                </c:pt>
                <c:pt idx="1479">
                  <c:v>7.2</c:v>
                </c:pt>
                <c:pt idx="1480">
                  <c:v>7.02</c:v>
                </c:pt>
                <c:pt idx="1481">
                  <c:v>7.04</c:v>
                </c:pt>
                <c:pt idx="1482">
                  <c:v>5.66</c:v>
                </c:pt>
                <c:pt idx="1483">
                  <c:v>5.76</c:v>
                </c:pt>
                <c:pt idx="1484">
                  <c:v>7.22</c:v>
                </c:pt>
                <c:pt idx="1485">
                  <c:v>5.78</c:v>
                </c:pt>
                <c:pt idx="1486">
                  <c:v>7.16</c:v>
                </c:pt>
                <c:pt idx="1487">
                  <c:v>7.18</c:v>
                </c:pt>
                <c:pt idx="1488">
                  <c:v>7.14</c:v>
                </c:pt>
                <c:pt idx="1489">
                  <c:v>7.1</c:v>
                </c:pt>
                <c:pt idx="1490">
                  <c:v>7.06</c:v>
                </c:pt>
                <c:pt idx="1491">
                  <c:v>7.02</c:v>
                </c:pt>
                <c:pt idx="1492">
                  <c:v>7.02</c:v>
                </c:pt>
                <c:pt idx="1493">
                  <c:v>6.98</c:v>
                </c:pt>
                <c:pt idx="1494">
                  <c:v>6.98</c:v>
                </c:pt>
                <c:pt idx="1495">
                  <c:v>7.04</c:v>
                </c:pt>
                <c:pt idx="1496">
                  <c:v>6.96</c:v>
                </c:pt>
                <c:pt idx="1497">
                  <c:v>6.88</c:v>
                </c:pt>
                <c:pt idx="1498">
                  <c:v>6.96</c:v>
                </c:pt>
                <c:pt idx="1499">
                  <c:v>7.04</c:v>
                </c:pt>
                <c:pt idx="1500">
                  <c:v>7</c:v>
                </c:pt>
                <c:pt idx="1501">
                  <c:v>7.04</c:v>
                </c:pt>
                <c:pt idx="1502">
                  <c:v>6.98</c:v>
                </c:pt>
                <c:pt idx="1503">
                  <c:v>7.06</c:v>
                </c:pt>
                <c:pt idx="1504">
                  <c:v>7.16</c:v>
                </c:pt>
                <c:pt idx="1505">
                  <c:v>7.18</c:v>
                </c:pt>
                <c:pt idx="1506">
                  <c:v>7.26</c:v>
                </c:pt>
                <c:pt idx="1507">
                  <c:v>6.82</c:v>
                </c:pt>
                <c:pt idx="1508">
                  <c:v>7.22</c:v>
                </c:pt>
                <c:pt idx="1509">
                  <c:v>6.74</c:v>
                </c:pt>
                <c:pt idx="1510">
                  <c:v>7.06</c:v>
                </c:pt>
                <c:pt idx="1511">
                  <c:v>7.32</c:v>
                </c:pt>
                <c:pt idx="1512">
                  <c:v>7.26</c:v>
                </c:pt>
                <c:pt idx="1513">
                  <c:v>7.16</c:v>
                </c:pt>
                <c:pt idx="1514">
                  <c:v>7.14</c:v>
                </c:pt>
                <c:pt idx="1515">
                  <c:v>7.18</c:v>
                </c:pt>
                <c:pt idx="1516">
                  <c:v>7.14</c:v>
                </c:pt>
                <c:pt idx="1517">
                  <c:v>7.1</c:v>
                </c:pt>
                <c:pt idx="1518">
                  <c:v>7.12</c:v>
                </c:pt>
                <c:pt idx="1519">
                  <c:v>6.9</c:v>
                </c:pt>
                <c:pt idx="1520">
                  <c:v>6.98</c:v>
                </c:pt>
                <c:pt idx="1521">
                  <c:v>7</c:v>
                </c:pt>
                <c:pt idx="1522">
                  <c:v>6.94</c:v>
                </c:pt>
                <c:pt idx="1523">
                  <c:v>7.12</c:v>
                </c:pt>
                <c:pt idx="1524">
                  <c:v>7.14</c:v>
                </c:pt>
                <c:pt idx="1525">
                  <c:v>7</c:v>
                </c:pt>
                <c:pt idx="1526">
                  <c:v>7.04</c:v>
                </c:pt>
                <c:pt idx="1527">
                  <c:v>6.98</c:v>
                </c:pt>
                <c:pt idx="1528">
                  <c:v>7.04</c:v>
                </c:pt>
                <c:pt idx="1529">
                  <c:v>7.08</c:v>
                </c:pt>
                <c:pt idx="1530">
                  <c:v>7.12</c:v>
                </c:pt>
                <c:pt idx="1531">
                  <c:v>7.18</c:v>
                </c:pt>
                <c:pt idx="1532">
                  <c:v>7.32</c:v>
                </c:pt>
                <c:pt idx="1533">
                  <c:v>7.28</c:v>
                </c:pt>
                <c:pt idx="1534">
                  <c:v>7.38</c:v>
                </c:pt>
                <c:pt idx="1535">
                  <c:v>7.26</c:v>
                </c:pt>
                <c:pt idx="1536">
                  <c:v>7.02</c:v>
                </c:pt>
                <c:pt idx="1537">
                  <c:v>7.26</c:v>
                </c:pt>
                <c:pt idx="1538">
                  <c:v>6.82</c:v>
                </c:pt>
                <c:pt idx="1539">
                  <c:v>7.22</c:v>
                </c:pt>
                <c:pt idx="1540">
                  <c:v>7.46</c:v>
                </c:pt>
                <c:pt idx="1541">
                  <c:v>7.04</c:v>
                </c:pt>
                <c:pt idx="1542">
                  <c:v>6.8</c:v>
                </c:pt>
                <c:pt idx="1543">
                  <c:v>6.82</c:v>
                </c:pt>
                <c:pt idx="1544">
                  <c:v>6.74</c:v>
                </c:pt>
                <c:pt idx="1545">
                  <c:v>6.68</c:v>
                </c:pt>
                <c:pt idx="1546">
                  <c:v>6.72</c:v>
                </c:pt>
                <c:pt idx="1547">
                  <c:v>6.62</c:v>
                </c:pt>
                <c:pt idx="1548">
                  <c:v>6.64</c:v>
                </c:pt>
                <c:pt idx="1549">
                  <c:v>8.24</c:v>
                </c:pt>
                <c:pt idx="1550">
                  <c:v>6.68</c:v>
                </c:pt>
                <c:pt idx="1551">
                  <c:v>7.14</c:v>
                </c:pt>
                <c:pt idx="1552">
                  <c:v>7.08</c:v>
                </c:pt>
                <c:pt idx="1553">
                  <c:v>6.7</c:v>
                </c:pt>
                <c:pt idx="1554">
                  <c:v>6.82</c:v>
                </c:pt>
                <c:pt idx="1555">
                  <c:v>6.66</c:v>
                </c:pt>
                <c:pt idx="1556">
                  <c:v>6.96</c:v>
                </c:pt>
                <c:pt idx="1557">
                  <c:v>6.66</c:v>
                </c:pt>
                <c:pt idx="1558">
                  <c:v>6.74</c:v>
                </c:pt>
                <c:pt idx="1559">
                  <c:v>6.96</c:v>
                </c:pt>
                <c:pt idx="1560">
                  <c:v>7.06</c:v>
                </c:pt>
                <c:pt idx="1561">
                  <c:v>7.1</c:v>
                </c:pt>
                <c:pt idx="1562">
                  <c:v>6.06</c:v>
                </c:pt>
                <c:pt idx="1563">
                  <c:v>6.04</c:v>
                </c:pt>
                <c:pt idx="1564">
                  <c:v>7.0266666666666699</c:v>
                </c:pt>
                <c:pt idx="1565">
                  <c:v>7.0066666666666704</c:v>
                </c:pt>
                <c:pt idx="1566">
                  <c:v>7.06666666666667</c:v>
                </c:pt>
                <c:pt idx="1567">
                  <c:v>6</c:v>
                </c:pt>
                <c:pt idx="1568">
                  <c:v>6.04</c:v>
                </c:pt>
                <c:pt idx="1569">
                  <c:v>6.04</c:v>
                </c:pt>
                <c:pt idx="1570">
                  <c:v>7.18</c:v>
                </c:pt>
                <c:pt idx="1571">
                  <c:v>7.2</c:v>
                </c:pt>
                <c:pt idx="1572">
                  <c:v>7.3</c:v>
                </c:pt>
                <c:pt idx="1573">
                  <c:v>7.34</c:v>
                </c:pt>
                <c:pt idx="1574">
                  <c:v>7.36</c:v>
                </c:pt>
                <c:pt idx="1575">
                  <c:v>7.36</c:v>
                </c:pt>
                <c:pt idx="1576">
                  <c:v>7.34</c:v>
                </c:pt>
                <c:pt idx="1577">
                  <c:v>7.26</c:v>
                </c:pt>
                <c:pt idx="1578">
                  <c:v>7.34</c:v>
                </c:pt>
                <c:pt idx="1579">
                  <c:v>7.4</c:v>
                </c:pt>
                <c:pt idx="1580">
                  <c:v>6.3</c:v>
                </c:pt>
                <c:pt idx="1581">
                  <c:v>6.32</c:v>
                </c:pt>
                <c:pt idx="1582">
                  <c:v>6.22</c:v>
                </c:pt>
                <c:pt idx="1583">
                  <c:v>6.42</c:v>
                </c:pt>
                <c:pt idx="1584">
                  <c:v>6.06</c:v>
                </c:pt>
                <c:pt idx="1585">
                  <c:v>5.96</c:v>
                </c:pt>
                <c:pt idx="1586">
                  <c:v>6.08</c:v>
                </c:pt>
                <c:pt idx="1587">
                  <c:v>6.14</c:v>
                </c:pt>
                <c:pt idx="1588">
                  <c:v>6.12</c:v>
                </c:pt>
                <c:pt idx="1589">
                  <c:v>6.12</c:v>
                </c:pt>
                <c:pt idx="1590">
                  <c:v>6.1</c:v>
                </c:pt>
                <c:pt idx="1591">
                  <c:v>5.98</c:v>
                </c:pt>
                <c:pt idx="1592">
                  <c:v>6.08</c:v>
                </c:pt>
                <c:pt idx="1593">
                  <c:v>6.02</c:v>
                </c:pt>
                <c:pt idx="1594">
                  <c:v>7.18</c:v>
                </c:pt>
                <c:pt idx="1595">
                  <c:v>7.12</c:v>
                </c:pt>
                <c:pt idx="1596">
                  <c:v>7.38</c:v>
                </c:pt>
                <c:pt idx="1597">
                  <c:v>7.26</c:v>
                </c:pt>
                <c:pt idx="1598">
                  <c:v>7.28</c:v>
                </c:pt>
                <c:pt idx="1599">
                  <c:v>7.14</c:v>
                </c:pt>
                <c:pt idx="1600">
                  <c:v>7.24</c:v>
                </c:pt>
                <c:pt idx="1601">
                  <c:v>7.08</c:v>
                </c:pt>
                <c:pt idx="1602">
                  <c:v>7.1</c:v>
                </c:pt>
                <c:pt idx="1603">
                  <c:v>7.12</c:v>
                </c:pt>
                <c:pt idx="1604">
                  <c:v>7.12</c:v>
                </c:pt>
                <c:pt idx="1605">
                  <c:v>7.18</c:v>
                </c:pt>
                <c:pt idx="1606">
                  <c:v>7.18</c:v>
                </c:pt>
                <c:pt idx="1607">
                  <c:v>6.74</c:v>
                </c:pt>
                <c:pt idx="1608">
                  <c:v>7.38</c:v>
                </c:pt>
                <c:pt idx="1609">
                  <c:v>6.74</c:v>
                </c:pt>
                <c:pt idx="1610">
                  <c:v>6.92</c:v>
                </c:pt>
                <c:pt idx="1611">
                  <c:v>7.04</c:v>
                </c:pt>
                <c:pt idx="1612">
                  <c:v>6.88</c:v>
                </c:pt>
                <c:pt idx="1613">
                  <c:v>6.9</c:v>
                </c:pt>
                <c:pt idx="1614">
                  <c:v>7.06</c:v>
                </c:pt>
                <c:pt idx="1615">
                  <c:v>7</c:v>
                </c:pt>
                <c:pt idx="1616">
                  <c:v>7.08</c:v>
                </c:pt>
                <c:pt idx="1617">
                  <c:v>7.02</c:v>
                </c:pt>
                <c:pt idx="1618">
                  <c:v>6.98</c:v>
                </c:pt>
                <c:pt idx="1619">
                  <c:v>6.86</c:v>
                </c:pt>
                <c:pt idx="1620">
                  <c:v>6.88</c:v>
                </c:pt>
                <c:pt idx="1621">
                  <c:v>6.88</c:v>
                </c:pt>
                <c:pt idx="1622">
                  <c:v>6.8</c:v>
                </c:pt>
                <c:pt idx="1623">
                  <c:v>7.06</c:v>
                </c:pt>
                <c:pt idx="1624">
                  <c:v>7.22</c:v>
                </c:pt>
                <c:pt idx="1625">
                  <c:v>7.02</c:v>
                </c:pt>
                <c:pt idx="1626">
                  <c:v>7.04</c:v>
                </c:pt>
                <c:pt idx="1627">
                  <c:v>6.7866666666666697</c:v>
                </c:pt>
                <c:pt idx="1628">
                  <c:v>6.84</c:v>
                </c:pt>
                <c:pt idx="1629">
                  <c:v>6.9666666666666703</c:v>
                </c:pt>
                <c:pt idx="1630">
                  <c:v>7.26</c:v>
                </c:pt>
                <c:pt idx="1631">
                  <c:v>6.64</c:v>
                </c:pt>
                <c:pt idx="1632">
                  <c:v>7.02</c:v>
                </c:pt>
                <c:pt idx="1633">
                  <c:v>8.6999999999999993</c:v>
                </c:pt>
                <c:pt idx="1634">
                  <c:v>8.4600000000000009</c:v>
                </c:pt>
                <c:pt idx="1635">
                  <c:v>8.56</c:v>
                </c:pt>
                <c:pt idx="1636">
                  <c:v>8.8800000000000008</c:v>
                </c:pt>
                <c:pt idx="1637">
                  <c:v>8.8800000000000008</c:v>
                </c:pt>
                <c:pt idx="1638">
                  <c:v>8.7200000000000006</c:v>
                </c:pt>
                <c:pt idx="1639">
                  <c:v>8.7799999999999994</c:v>
                </c:pt>
                <c:pt idx="1640">
                  <c:v>8.82</c:v>
                </c:pt>
                <c:pt idx="1641">
                  <c:v>9.5</c:v>
                </c:pt>
                <c:pt idx="1642">
                  <c:v>8.94</c:v>
                </c:pt>
                <c:pt idx="1643">
                  <c:v>9.02</c:v>
                </c:pt>
                <c:pt idx="1644">
                  <c:v>9.1999999999999993</c:v>
                </c:pt>
                <c:pt idx="1645">
                  <c:v>9.34</c:v>
                </c:pt>
                <c:pt idx="1646">
                  <c:v>9.36</c:v>
                </c:pt>
                <c:pt idx="1647">
                  <c:v>9.3000000000000007</c:v>
                </c:pt>
                <c:pt idx="1648">
                  <c:v>9.32</c:v>
                </c:pt>
                <c:pt idx="1649">
                  <c:v>9.2799999999999994</c:v>
                </c:pt>
                <c:pt idx="1650">
                  <c:v>9.16</c:v>
                </c:pt>
                <c:pt idx="1651">
                  <c:v>9.16</c:v>
                </c:pt>
                <c:pt idx="1652">
                  <c:v>9.2200000000000006</c:v>
                </c:pt>
                <c:pt idx="1653">
                  <c:v>10.119999999999999</c:v>
                </c:pt>
                <c:pt idx="1654">
                  <c:v>9.58</c:v>
                </c:pt>
                <c:pt idx="1655">
                  <c:v>8.76</c:v>
                </c:pt>
                <c:pt idx="1656">
                  <c:v>9.68</c:v>
                </c:pt>
                <c:pt idx="1657">
                  <c:v>6.46</c:v>
                </c:pt>
                <c:pt idx="1658">
                  <c:v>6.52</c:v>
                </c:pt>
                <c:pt idx="1659">
                  <c:v>8.1</c:v>
                </c:pt>
                <c:pt idx="1660">
                  <c:v>6.16</c:v>
                </c:pt>
                <c:pt idx="1661">
                  <c:v>6.82</c:v>
                </c:pt>
                <c:pt idx="1662">
                  <c:v>6.62</c:v>
                </c:pt>
                <c:pt idx="1663">
                  <c:v>6.82</c:v>
                </c:pt>
                <c:pt idx="1664">
                  <c:v>7.12</c:v>
                </c:pt>
                <c:pt idx="1665">
                  <c:v>7.16</c:v>
                </c:pt>
                <c:pt idx="1666">
                  <c:v>6.9</c:v>
                </c:pt>
                <c:pt idx="1667">
                  <c:v>7.12</c:v>
                </c:pt>
                <c:pt idx="1668">
                  <c:v>7.4</c:v>
                </c:pt>
                <c:pt idx="1669">
                  <c:v>7.18</c:v>
                </c:pt>
                <c:pt idx="1670">
                  <c:v>6.98</c:v>
                </c:pt>
                <c:pt idx="1671">
                  <c:v>6.96</c:v>
                </c:pt>
                <c:pt idx="1672">
                  <c:v>6.92</c:v>
                </c:pt>
                <c:pt idx="1673">
                  <c:v>6.9</c:v>
                </c:pt>
                <c:pt idx="1674">
                  <c:v>7.18</c:v>
                </c:pt>
                <c:pt idx="1675">
                  <c:v>6.48</c:v>
                </c:pt>
                <c:pt idx="1676">
                  <c:v>6.02</c:v>
                </c:pt>
                <c:pt idx="1677">
                  <c:v>6.34</c:v>
                </c:pt>
                <c:pt idx="1678">
                  <c:v>6.48</c:v>
                </c:pt>
                <c:pt idx="1679">
                  <c:v>7.16</c:v>
                </c:pt>
                <c:pt idx="1680">
                  <c:v>6.5066666666666704</c:v>
                </c:pt>
                <c:pt idx="1681">
                  <c:v>7.26</c:v>
                </c:pt>
                <c:pt idx="1682">
                  <c:v>6.64</c:v>
                </c:pt>
                <c:pt idx="1683">
                  <c:v>6.04</c:v>
                </c:pt>
                <c:pt idx="1684">
                  <c:v>7.82</c:v>
                </c:pt>
                <c:pt idx="1685">
                  <c:v>9.02</c:v>
                </c:pt>
                <c:pt idx="1686">
                  <c:v>9.02</c:v>
                </c:pt>
                <c:pt idx="1687">
                  <c:v>7.02</c:v>
                </c:pt>
                <c:pt idx="1688">
                  <c:v>9.98</c:v>
                </c:pt>
                <c:pt idx="1689">
                  <c:v>10.38</c:v>
                </c:pt>
                <c:pt idx="1690">
                  <c:v>8.92</c:v>
                </c:pt>
                <c:pt idx="1691">
                  <c:v>8.9600000000000009</c:v>
                </c:pt>
                <c:pt idx="1692">
                  <c:v>10.38</c:v>
                </c:pt>
                <c:pt idx="1693">
                  <c:v>11.14</c:v>
                </c:pt>
                <c:pt idx="1694">
                  <c:v>10.26</c:v>
                </c:pt>
                <c:pt idx="1695">
                  <c:v>10.26</c:v>
                </c:pt>
                <c:pt idx="1696">
                  <c:v>10.28</c:v>
                </c:pt>
                <c:pt idx="1697">
                  <c:v>11.52</c:v>
                </c:pt>
                <c:pt idx="1698">
                  <c:v>10.46</c:v>
                </c:pt>
                <c:pt idx="1699">
                  <c:v>10.38</c:v>
                </c:pt>
                <c:pt idx="1700">
                  <c:v>10.36</c:v>
                </c:pt>
                <c:pt idx="1701">
                  <c:v>9.8800000000000008</c:v>
                </c:pt>
                <c:pt idx="1702">
                  <c:v>10.42</c:v>
                </c:pt>
                <c:pt idx="1703">
                  <c:v>10.48</c:v>
                </c:pt>
                <c:pt idx="1704">
                  <c:v>11.08</c:v>
                </c:pt>
                <c:pt idx="1705">
                  <c:v>10.64</c:v>
                </c:pt>
                <c:pt idx="1706">
                  <c:v>9.86</c:v>
                </c:pt>
                <c:pt idx="1707">
                  <c:v>9.9</c:v>
                </c:pt>
                <c:pt idx="1708">
                  <c:v>10.24</c:v>
                </c:pt>
                <c:pt idx="1709">
                  <c:v>9.8000000000000007</c:v>
                </c:pt>
                <c:pt idx="1710">
                  <c:v>10.36</c:v>
                </c:pt>
                <c:pt idx="1711">
                  <c:v>9.94</c:v>
                </c:pt>
                <c:pt idx="1712">
                  <c:v>9.8800000000000008</c:v>
                </c:pt>
                <c:pt idx="1713">
                  <c:v>8.8000000000000007</c:v>
                </c:pt>
                <c:pt idx="1714">
                  <c:v>8.86</c:v>
                </c:pt>
                <c:pt idx="1715">
                  <c:v>9.02</c:v>
                </c:pt>
                <c:pt idx="1716">
                  <c:v>9.58</c:v>
                </c:pt>
                <c:pt idx="1717">
                  <c:v>8.8000000000000007</c:v>
                </c:pt>
                <c:pt idx="1718">
                  <c:v>8.82</c:v>
                </c:pt>
                <c:pt idx="1719">
                  <c:v>9.18</c:v>
                </c:pt>
                <c:pt idx="1720">
                  <c:v>9.1</c:v>
                </c:pt>
                <c:pt idx="1721">
                  <c:v>8.9600000000000009</c:v>
                </c:pt>
                <c:pt idx="1722">
                  <c:v>8.98</c:v>
                </c:pt>
                <c:pt idx="1723">
                  <c:v>9.9600000000000009</c:v>
                </c:pt>
                <c:pt idx="1724">
                  <c:v>9.0399999999999991</c:v>
                </c:pt>
                <c:pt idx="1725">
                  <c:v>9.16</c:v>
                </c:pt>
                <c:pt idx="1726">
                  <c:v>8.66</c:v>
                </c:pt>
                <c:pt idx="1727">
                  <c:v>9.14</c:v>
                </c:pt>
                <c:pt idx="1728">
                  <c:v>7.28</c:v>
                </c:pt>
                <c:pt idx="1729">
                  <c:v>7.48</c:v>
                </c:pt>
                <c:pt idx="1730">
                  <c:v>6.94</c:v>
                </c:pt>
                <c:pt idx="1731">
                  <c:v>6.9</c:v>
                </c:pt>
                <c:pt idx="1732">
                  <c:v>6.92</c:v>
                </c:pt>
                <c:pt idx="1733">
                  <c:v>6.94</c:v>
                </c:pt>
                <c:pt idx="1734">
                  <c:v>6.92</c:v>
                </c:pt>
                <c:pt idx="1735">
                  <c:v>6.92</c:v>
                </c:pt>
                <c:pt idx="1736">
                  <c:v>6.88</c:v>
                </c:pt>
                <c:pt idx="1737">
                  <c:v>7.1</c:v>
                </c:pt>
                <c:pt idx="1738">
                  <c:v>7.04</c:v>
                </c:pt>
                <c:pt idx="1739">
                  <c:v>6.94</c:v>
                </c:pt>
                <c:pt idx="1740">
                  <c:v>6.9</c:v>
                </c:pt>
                <c:pt idx="1741">
                  <c:v>6.9</c:v>
                </c:pt>
                <c:pt idx="1742">
                  <c:v>6.88</c:v>
                </c:pt>
                <c:pt idx="1743">
                  <c:v>7.04</c:v>
                </c:pt>
                <c:pt idx="1744">
                  <c:v>7.06</c:v>
                </c:pt>
                <c:pt idx="1745">
                  <c:v>7.1</c:v>
                </c:pt>
                <c:pt idx="1746">
                  <c:v>7.1</c:v>
                </c:pt>
                <c:pt idx="1747">
                  <c:v>7.08</c:v>
                </c:pt>
                <c:pt idx="1748">
                  <c:v>7.15</c:v>
                </c:pt>
                <c:pt idx="1749">
                  <c:v>7.29</c:v>
                </c:pt>
                <c:pt idx="1750">
                  <c:v>7.08</c:v>
                </c:pt>
                <c:pt idx="1751">
                  <c:v>7.21</c:v>
                </c:pt>
                <c:pt idx="1752">
                  <c:v>7.44</c:v>
                </c:pt>
                <c:pt idx="1753">
                  <c:v>7.48</c:v>
                </c:pt>
                <c:pt idx="1754">
                  <c:v>7.44</c:v>
                </c:pt>
                <c:pt idx="1755">
                  <c:v>7.39</c:v>
                </c:pt>
                <c:pt idx="1756">
                  <c:v>6.14</c:v>
                </c:pt>
                <c:pt idx="1757">
                  <c:v>7.35</c:v>
                </c:pt>
                <c:pt idx="1758">
                  <c:v>6.4</c:v>
                </c:pt>
                <c:pt idx="1759">
                  <c:v>7.31</c:v>
                </c:pt>
                <c:pt idx="1760">
                  <c:v>7.22</c:v>
                </c:pt>
                <c:pt idx="1761">
                  <c:v>7.22</c:v>
                </c:pt>
                <c:pt idx="1762">
                  <c:v>7.06</c:v>
                </c:pt>
                <c:pt idx="1763">
                  <c:v>7.22</c:v>
                </c:pt>
                <c:pt idx="1764">
                  <c:v>7.04</c:v>
                </c:pt>
                <c:pt idx="1765">
                  <c:v>7.04</c:v>
                </c:pt>
                <c:pt idx="1766">
                  <c:v>7.08</c:v>
                </c:pt>
                <c:pt idx="1767">
                  <c:v>7.1</c:v>
                </c:pt>
                <c:pt idx="1768">
                  <c:v>7.1</c:v>
                </c:pt>
                <c:pt idx="1769">
                  <c:v>7.2</c:v>
                </c:pt>
                <c:pt idx="1770">
                  <c:v>7.14</c:v>
                </c:pt>
                <c:pt idx="1771">
                  <c:v>7</c:v>
                </c:pt>
                <c:pt idx="1772">
                  <c:v>6.94</c:v>
                </c:pt>
                <c:pt idx="1773">
                  <c:v>6.94</c:v>
                </c:pt>
                <c:pt idx="1774">
                  <c:v>7.04</c:v>
                </c:pt>
                <c:pt idx="1775">
                  <c:v>6.96</c:v>
                </c:pt>
                <c:pt idx="1776">
                  <c:v>7</c:v>
                </c:pt>
                <c:pt idx="1777">
                  <c:v>7.28</c:v>
                </c:pt>
                <c:pt idx="1778">
                  <c:v>7.1</c:v>
                </c:pt>
                <c:pt idx="1779">
                  <c:v>6.92</c:v>
                </c:pt>
                <c:pt idx="1780">
                  <c:v>6.34</c:v>
                </c:pt>
                <c:pt idx="1781">
                  <c:v>5.14</c:v>
                </c:pt>
                <c:pt idx="1782">
                  <c:v>6.84</c:v>
                </c:pt>
                <c:pt idx="1783">
                  <c:v>4.92</c:v>
                </c:pt>
                <c:pt idx="1784">
                  <c:v>5.18</c:v>
                </c:pt>
                <c:pt idx="1785">
                  <c:v>6</c:v>
                </c:pt>
                <c:pt idx="1786">
                  <c:v>6.58</c:v>
                </c:pt>
                <c:pt idx="1787">
                  <c:v>6.78</c:v>
                </c:pt>
                <c:pt idx="1788">
                  <c:v>6.88</c:v>
                </c:pt>
                <c:pt idx="1789">
                  <c:v>6.2</c:v>
                </c:pt>
                <c:pt idx="1790">
                  <c:v>6.82</c:v>
                </c:pt>
                <c:pt idx="1791">
                  <c:v>6.86</c:v>
                </c:pt>
                <c:pt idx="1792">
                  <c:v>6.94</c:v>
                </c:pt>
                <c:pt idx="1793">
                  <c:v>7</c:v>
                </c:pt>
                <c:pt idx="1794">
                  <c:v>7.04</c:v>
                </c:pt>
                <c:pt idx="1795">
                  <c:v>6.94</c:v>
                </c:pt>
                <c:pt idx="1796">
                  <c:v>7.02</c:v>
                </c:pt>
                <c:pt idx="1797">
                  <c:v>7</c:v>
                </c:pt>
                <c:pt idx="1798">
                  <c:v>6.84</c:v>
                </c:pt>
                <c:pt idx="1799">
                  <c:v>6.94</c:v>
                </c:pt>
                <c:pt idx="1800">
                  <c:v>6.98</c:v>
                </c:pt>
                <c:pt idx="1801">
                  <c:v>6.98</c:v>
                </c:pt>
                <c:pt idx="1802">
                  <c:v>6.94</c:v>
                </c:pt>
                <c:pt idx="1803">
                  <c:v>6.9</c:v>
                </c:pt>
                <c:pt idx="1804">
                  <c:v>6.9</c:v>
                </c:pt>
                <c:pt idx="1805">
                  <c:v>6.94</c:v>
                </c:pt>
                <c:pt idx="1806">
                  <c:v>7</c:v>
                </c:pt>
                <c:pt idx="1807">
                  <c:v>6.92</c:v>
                </c:pt>
                <c:pt idx="1808">
                  <c:v>6.86</c:v>
                </c:pt>
                <c:pt idx="1809">
                  <c:v>7.7</c:v>
                </c:pt>
                <c:pt idx="1810">
                  <c:v>7.76</c:v>
                </c:pt>
                <c:pt idx="1811">
                  <c:v>6.84</c:v>
                </c:pt>
                <c:pt idx="1812">
                  <c:v>6.82</c:v>
                </c:pt>
                <c:pt idx="1813">
                  <c:v>6.8</c:v>
                </c:pt>
                <c:pt idx="1814">
                  <c:v>7.7</c:v>
                </c:pt>
                <c:pt idx="1815">
                  <c:v>6.84</c:v>
                </c:pt>
                <c:pt idx="1816">
                  <c:v>7.64</c:v>
                </c:pt>
                <c:pt idx="1817">
                  <c:v>7.72</c:v>
                </c:pt>
                <c:pt idx="1818">
                  <c:v>6.8066666666666702</c:v>
                </c:pt>
                <c:pt idx="1819">
                  <c:v>6.8866666666666703</c:v>
                </c:pt>
                <c:pt idx="1820">
                  <c:v>6.96</c:v>
                </c:pt>
                <c:pt idx="1821">
                  <c:v>7.04</c:v>
                </c:pt>
                <c:pt idx="1822">
                  <c:v>7.1</c:v>
                </c:pt>
                <c:pt idx="1823">
                  <c:v>6.86</c:v>
                </c:pt>
                <c:pt idx="1824">
                  <c:v>7.1266666666666696</c:v>
                </c:pt>
                <c:pt idx="1825">
                  <c:v>7.1666666666666696</c:v>
                </c:pt>
                <c:pt idx="1826">
                  <c:v>7.2466666666666697</c:v>
                </c:pt>
                <c:pt idx="1827">
                  <c:v>7.1466666666666701</c:v>
                </c:pt>
                <c:pt idx="1828">
                  <c:v>7.1866666666666701</c:v>
                </c:pt>
                <c:pt idx="1829">
                  <c:v>7.26</c:v>
                </c:pt>
                <c:pt idx="1830">
                  <c:v>7.18</c:v>
                </c:pt>
                <c:pt idx="1831">
                  <c:v>7.18</c:v>
                </c:pt>
                <c:pt idx="1832">
                  <c:v>7.2</c:v>
                </c:pt>
                <c:pt idx="1833">
                  <c:v>7.26</c:v>
                </c:pt>
                <c:pt idx="1834">
                  <c:v>7.3</c:v>
                </c:pt>
                <c:pt idx="1835">
                  <c:v>7.26</c:v>
                </c:pt>
                <c:pt idx="1836">
                  <c:v>7.24</c:v>
                </c:pt>
                <c:pt idx="1837">
                  <c:v>7.3</c:v>
                </c:pt>
                <c:pt idx="1838">
                  <c:v>7.32</c:v>
                </c:pt>
                <c:pt idx="1839">
                  <c:v>7.36</c:v>
                </c:pt>
                <c:pt idx="1840">
                  <c:v>7.28</c:v>
                </c:pt>
                <c:pt idx="1841">
                  <c:v>7.34</c:v>
                </c:pt>
                <c:pt idx="1842">
                  <c:v>7.4</c:v>
                </c:pt>
                <c:pt idx="1843">
                  <c:v>7.18</c:v>
                </c:pt>
                <c:pt idx="1844">
                  <c:v>7.12</c:v>
                </c:pt>
                <c:pt idx="1845">
                  <c:v>7.18</c:v>
                </c:pt>
                <c:pt idx="1846">
                  <c:v>7.26</c:v>
                </c:pt>
                <c:pt idx="1847">
                  <c:v>6.94</c:v>
                </c:pt>
                <c:pt idx="1848">
                  <c:v>7.24</c:v>
                </c:pt>
                <c:pt idx="1849">
                  <c:v>7.14</c:v>
                </c:pt>
                <c:pt idx="1850">
                  <c:v>7.08</c:v>
                </c:pt>
                <c:pt idx="1851">
                  <c:v>7.02</c:v>
                </c:pt>
                <c:pt idx="1852">
                  <c:v>7.22</c:v>
                </c:pt>
                <c:pt idx="1853">
                  <c:v>7.14</c:v>
                </c:pt>
                <c:pt idx="1854">
                  <c:v>6.92</c:v>
                </c:pt>
                <c:pt idx="1855">
                  <c:v>6.94</c:v>
                </c:pt>
                <c:pt idx="1856">
                  <c:v>6.84</c:v>
                </c:pt>
                <c:pt idx="1857">
                  <c:v>7.06</c:v>
                </c:pt>
                <c:pt idx="1858">
                  <c:v>7.02</c:v>
                </c:pt>
                <c:pt idx="1859">
                  <c:v>7.04</c:v>
                </c:pt>
                <c:pt idx="1860">
                  <c:v>8.4600000000000009</c:v>
                </c:pt>
                <c:pt idx="1861">
                  <c:v>6.96</c:v>
                </c:pt>
                <c:pt idx="1862">
                  <c:v>6.96</c:v>
                </c:pt>
                <c:pt idx="1863">
                  <c:v>6.98</c:v>
                </c:pt>
                <c:pt idx="1864">
                  <c:v>7.02</c:v>
                </c:pt>
                <c:pt idx="1865">
                  <c:v>7.18</c:v>
                </c:pt>
                <c:pt idx="1866">
                  <c:v>7.16</c:v>
                </c:pt>
                <c:pt idx="1867">
                  <c:v>6.38</c:v>
                </c:pt>
                <c:pt idx="1868">
                  <c:v>6.9</c:v>
                </c:pt>
                <c:pt idx="1869">
                  <c:v>7</c:v>
                </c:pt>
                <c:pt idx="1870">
                  <c:v>7.1</c:v>
                </c:pt>
                <c:pt idx="1871">
                  <c:v>6.94</c:v>
                </c:pt>
                <c:pt idx="1872">
                  <c:v>7.2</c:v>
                </c:pt>
                <c:pt idx="1873">
                  <c:v>7.18</c:v>
                </c:pt>
                <c:pt idx="1874">
                  <c:v>7.02</c:v>
                </c:pt>
                <c:pt idx="1875">
                  <c:v>6.94</c:v>
                </c:pt>
                <c:pt idx="1876">
                  <c:v>6.1</c:v>
                </c:pt>
                <c:pt idx="1877">
                  <c:v>5.96</c:v>
                </c:pt>
                <c:pt idx="1878">
                  <c:v>6.8</c:v>
                </c:pt>
                <c:pt idx="1879">
                  <c:v>6.98</c:v>
                </c:pt>
                <c:pt idx="1880">
                  <c:v>6.86</c:v>
                </c:pt>
                <c:pt idx="1881">
                  <c:v>6.78</c:v>
                </c:pt>
                <c:pt idx="1882">
                  <c:v>6.9</c:v>
                </c:pt>
                <c:pt idx="1883">
                  <c:v>6.98</c:v>
                </c:pt>
                <c:pt idx="1884">
                  <c:v>7.12</c:v>
                </c:pt>
                <c:pt idx="1885">
                  <c:v>6.14</c:v>
                </c:pt>
                <c:pt idx="1886">
                  <c:v>7.2</c:v>
                </c:pt>
                <c:pt idx="1887">
                  <c:v>7.08</c:v>
                </c:pt>
                <c:pt idx="1888">
                  <c:v>7.16</c:v>
                </c:pt>
                <c:pt idx="1889">
                  <c:v>7.22</c:v>
                </c:pt>
                <c:pt idx="1890">
                  <c:v>7.26</c:v>
                </c:pt>
                <c:pt idx="1891">
                  <c:v>7.24</c:v>
                </c:pt>
                <c:pt idx="1892">
                  <c:v>7.2</c:v>
                </c:pt>
                <c:pt idx="1893">
                  <c:v>7.14</c:v>
                </c:pt>
                <c:pt idx="1894">
                  <c:v>7.22</c:v>
                </c:pt>
                <c:pt idx="1895">
                  <c:v>7.18</c:v>
                </c:pt>
                <c:pt idx="1896">
                  <c:v>6.58</c:v>
                </c:pt>
                <c:pt idx="1897">
                  <c:v>6.5</c:v>
                </c:pt>
                <c:pt idx="1898">
                  <c:v>6.54</c:v>
                </c:pt>
                <c:pt idx="1899">
                  <c:v>6.6</c:v>
                </c:pt>
                <c:pt idx="1900">
                  <c:v>6.66</c:v>
                </c:pt>
                <c:pt idx="1901">
                  <c:v>6.66</c:v>
                </c:pt>
                <c:pt idx="1902">
                  <c:v>6.72</c:v>
                </c:pt>
                <c:pt idx="1903">
                  <c:v>7.12</c:v>
                </c:pt>
                <c:pt idx="1904">
                  <c:v>6.84</c:v>
                </c:pt>
                <c:pt idx="1905">
                  <c:v>6.84</c:v>
                </c:pt>
                <c:pt idx="1906">
                  <c:v>7.82</c:v>
                </c:pt>
                <c:pt idx="1907">
                  <c:v>7.68</c:v>
                </c:pt>
                <c:pt idx="1908">
                  <c:v>6.84</c:v>
                </c:pt>
                <c:pt idx="1909">
                  <c:v>7.16</c:v>
                </c:pt>
                <c:pt idx="1910">
                  <c:v>6.98</c:v>
                </c:pt>
                <c:pt idx="1911">
                  <c:v>6.88</c:v>
                </c:pt>
                <c:pt idx="1912">
                  <c:v>6.64</c:v>
                </c:pt>
                <c:pt idx="1913">
                  <c:v>6.68</c:v>
                </c:pt>
                <c:pt idx="1914">
                  <c:v>6.94</c:v>
                </c:pt>
                <c:pt idx="1915">
                  <c:v>5.58</c:v>
                </c:pt>
                <c:pt idx="1916">
                  <c:v>5.56</c:v>
                </c:pt>
                <c:pt idx="1917">
                  <c:v>5.58</c:v>
                </c:pt>
                <c:pt idx="1918">
                  <c:v>5.6</c:v>
                </c:pt>
                <c:pt idx="1919">
                  <c:v>5.56</c:v>
                </c:pt>
                <c:pt idx="1920">
                  <c:v>7.14</c:v>
                </c:pt>
                <c:pt idx="1921">
                  <c:v>7.18</c:v>
                </c:pt>
                <c:pt idx="1922">
                  <c:v>7.16</c:v>
                </c:pt>
                <c:pt idx="1923">
                  <c:v>7.02</c:v>
                </c:pt>
                <c:pt idx="1924">
                  <c:v>6.96</c:v>
                </c:pt>
                <c:pt idx="1925">
                  <c:v>6.88</c:v>
                </c:pt>
                <c:pt idx="1926">
                  <c:v>6.86</c:v>
                </c:pt>
                <c:pt idx="1927">
                  <c:v>7.06</c:v>
                </c:pt>
                <c:pt idx="1928">
                  <c:v>6.14</c:v>
                </c:pt>
                <c:pt idx="1929">
                  <c:v>6.08</c:v>
                </c:pt>
                <c:pt idx="1930">
                  <c:v>7.02</c:v>
                </c:pt>
                <c:pt idx="1931">
                  <c:v>5.56</c:v>
                </c:pt>
                <c:pt idx="1932">
                  <c:v>6.86</c:v>
                </c:pt>
                <c:pt idx="1933">
                  <c:v>6.98</c:v>
                </c:pt>
                <c:pt idx="1934">
                  <c:v>5.58</c:v>
                </c:pt>
                <c:pt idx="1935">
                  <c:v>5.58</c:v>
                </c:pt>
                <c:pt idx="1936">
                  <c:v>5.48</c:v>
                </c:pt>
                <c:pt idx="1937">
                  <c:v>5.56</c:v>
                </c:pt>
                <c:pt idx="1938">
                  <c:v>6.98</c:v>
                </c:pt>
                <c:pt idx="1939">
                  <c:v>7.06</c:v>
                </c:pt>
                <c:pt idx="1940">
                  <c:v>7.04</c:v>
                </c:pt>
                <c:pt idx="1941">
                  <c:v>7.02</c:v>
                </c:pt>
                <c:pt idx="1942">
                  <c:v>6.96</c:v>
                </c:pt>
                <c:pt idx="1943">
                  <c:v>6.88</c:v>
                </c:pt>
                <c:pt idx="1944">
                  <c:v>7.24</c:v>
                </c:pt>
                <c:pt idx="1945">
                  <c:v>7</c:v>
                </c:pt>
                <c:pt idx="1946">
                  <c:v>6.94</c:v>
                </c:pt>
                <c:pt idx="1947">
                  <c:v>6.8</c:v>
                </c:pt>
                <c:pt idx="1948">
                  <c:v>6.74</c:v>
                </c:pt>
                <c:pt idx="1949">
                  <c:v>6.82</c:v>
                </c:pt>
                <c:pt idx="1950">
                  <c:v>6.82</c:v>
                </c:pt>
                <c:pt idx="1951">
                  <c:v>6.88</c:v>
                </c:pt>
                <c:pt idx="1952">
                  <c:v>6.84</c:v>
                </c:pt>
                <c:pt idx="1953">
                  <c:v>6.88</c:v>
                </c:pt>
                <c:pt idx="1954">
                  <c:v>6.86</c:v>
                </c:pt>
                <c:pt idx="1955">
                  <c:v>7.02</c:v>
                </c:pt>
                <c:pt idx="1956">
                  <c:v>8.48</c:v>
                </c:pt>
                <c:pt idx="1957">
                  <c:v>6.92</c:v>
                </c:pt>
                <c:pt idx="1958">
                  <c:v>6.9</c:v>
                </c:pt>
                <c:pt idx="1959">
                  <c:v>6.88</c:v>
                </c:pt>
                <c:pt idx="1960">
                  <c:v>7.08</c:v>
                </c:pt>
                <c:pt idx="1961">
                  <c:v>5.3</c:v>
                </c:pt>
                <c:pt idx="1962">
                  <c:v>6.9</c:v>
                </c:pt>
                <c:pt idx="1963">
                  <c:v>7.06</c:v>
                </c:pt>
                <c:pt idx="1964">
                  <c:v>6.9</c:v>
                </c:pt>
                <c:pt idx="1965">
                  <c:v>6.96</c:v>
                </c:pt>
                <c:pt idx="1966">
                  <c:v>7.18</c:v>
                </c:pt>
                <c:pt idx="1967">
                  <c:v>6.96</c:v>
                </c:pt>
                <c:pt idx="1968">
                  <c:v>7.28</c:v>
                </c:pt>
                <c:pt idx="1969">
                  <c:v>7.22</c:v>
                </c:pt>
                <c:pt idx="1970">
                  <c:v>7.16</c:v>
                </c:pt>
                <c:pt idx="1971">
                  <c:v>7.06</c:v>
                </c:pt>
                <c:pt idx="1972">
                  <c:v>7.26</c:v>
                </c:pt>
                <c:pt idx="1973">
                  <c:v>7.16</c:v>
                </c:pt>
                <c:pt idx="1974">
                  <c:v>7.18</c:v>
                </c:pt>
                <c:pt idx="1975">
                  <c:v>7.1</c:v>
                </c:pt>
                <c:pt idx="1976">
                  <c:v>6.16</c:v>
                </c:pt>
                <c:pt idx="1977">
                  <c:v>5.54</c:v>
                </c:pt>
                <c:pt idx="1978">
                  <c:v>7.02</c:v>
                </c:pt>
                <c:pt idx="1979">
                  <c:v>7.08</c:v>
                </c:pt>
                <c:pt idx="1980">
                  <c:v>4.4000000000000004</c:v>
                </c:pt>
                <c:pt idx="1981">
                  <c:v>7.2</c:v>
                </c:pt>
                <c:pt idx="1982">
                  <c:v>7.18</c:v>
                </c:pt>
                <c:pt idx="1983">
                  <c:v>7.24</c:v>
                </c:pt>
                <c:pt idx="1984">
                  <c:v>7.36</c:v>
                </c:pt>
                <c:pt idx="1985">
                  <c:v>7.32</c:v>
                </c:pt>
                <c:pt idx="1986">
                  <c:v>7.36</c:v>
                </c:pt>
                <c:pt idx="1987">
                  <c:v>7.24</c:v>
                </c:pt>
                <c:pt idx="1988">
                  <c:v>7.3</c:v>
                </c:pt>
                <c:pt idx="1989">
                  <c:v>7.34</c:v>
                </c:pt>
                <c:pt idx="1990">
                  <c:v>7.36</c:v>
                </c:pt>
                <c:pt idx="1991">
                  <c:v>7.34</c:v>
                </c:pt>
                <c:pt idx="1992">
                  <c:v>7.32</c:v>
                </c:pt>
                <c:pt idx="1993">
                  <c:v>7.28</c:v>
                </c:pt>
                <c:pt idx="1994">
                  <c:v>5.38</c:v>
                </c:pt>
                <c:pt idx="1995">
                  <c:v>5.36</c:v>
                </c:pt>
                <c:pt idx="1996">
                  <c:v>7.66</c:v>
                </c:pt>
                <c:pt idx="1997">
                  <c:v>7.58</c:v>
                </c:pt>
                <c:pt idx="1998">
                  <c:v>7.34</c:v>
                </c:pt>
                <c:pt idx="1999">
                  <c:v>7.16</c:v>
                </c:pt>
                <c:pt idx="2000">
                  <c:v>7.18</c:v>
                </c:pt>
                <c:pt idx="2001">
                  <c:v>7.38</c:v>
                </c:pt>
                <c:pt idx="2002">
                  <c:v>7.44</c:v>
                </c:pt>
                <c:pt idx="2003">
                  <c:v>7.44</c:v>
                </c:pt>
                <c:pt idx="2004">
                  <c:v>7.14</c:v>
                </c:pt>
                <c:pt idx="2005">
                  <c:v>7.3</c:v>
                </c:pt>
                <c:pt idx="2006">
                  <c:v>7.44</c:v>
                </c:pt>
                <c:pt idx="2007">
                  <c:v>7.42</c:v>
                </c:pt>
                <c:pt idx="2008">
                  <c:v>7.34</c:v>
                </c:pt>
                <c:pt idx="2009">
                  <c:v>7.34</c:v>
                </c:pt>
                <c:pt idx="2010">
                  <c:v>7.28</c:v>
                </c:pt>
                <c:pt idx="2011">
                  <c:v>7.38</c:v>
                </c:pt>
                <c:pt idx="2012">
                  <c:v>7.42</c:v>
                </c:pt>
                <c:pt idx="2013">
                  <c:v>7.44</c:v>
                </c:pt>
                <c:pt idx="2014">
                  <c:v>7.4</c:v>
                </c:pt>
                <c:pt idx="2015">
                  <c:v>7.44</c:v>
                </c:pt>
                <c:pt idx="2016">
                  <c:v>7.24</c:v>
                </c:pt>
                <c:pt idx="2017">
                  <c:v>7.26</c:v>
                </c:pt>
                <c:pt idx="2018">
                  <c:v>7.28</c:v>
                </c:pt>
                <c:pt idx="2019">
                  <c:v>6.48</c:v>
                </c:pt>
                <c:pt idx="2020">
                  <c:v>6.26</c:v>
                </c:pt>
                <c:pt idx="2021">
                  <c:v>7.32</c:v>
                </c:pt>
                <c:pt idx="2022">
                  <c:v>6.48</c:v>
                </c:pt>
                <c:pt idx="2023">
                  <c:v>6.62</c:v>
                </c:pt>
                <c:pt idx="2024">
                  <c:v>6.64</c:v>
                </c:pt>
                <c:pt idx="2025">
                  <c:v>6.74</c:v>
                </c:pt>
                <c:pt idx="2026">
                  <c:v>6.86</c:v>
                </c:pt>
                <c:pt idx="2027">
                  <c:v>6.86</c:v>
                </c:pt>
                <c:pt idx="2028">
                  <c:v>6.86</c:v>
                </c:pt>
                <c:pt idx="2029">
                  <c:v>6.52</c:v>
                </c:pt>
                <c:pt idx="2030">
                  <c:v>6.5</c:v>
                </c:pt>
                <c:pt idx="2031">
                  <c:v>6.62</c:v>
                </c:pt>
                <c:pt idx="2032">
                  <c:v>6.96</c:v>
                </c:pt>
                <c:pt idx="2033">
                  <c:v>6.58</c:v>
                </c:pt>
                <c:pt idx="2034">
                  <c:v>7.42</c:v>
                </c:pt>
                <c:pt idx="2035">
                  <c:v>6.9</c:v>
                </c:pt>
                <c:pt idx="2036">
                  <c:v>8.16</c:v>
                </c:pt>
                <c:pt idx="2037">
                  <c:v>6.5</c:v>
                </c:pt>
                <c:pt idx="2038">
                  <c:v>6.48</c:v>
                </c:pt>
                <c:pt idx="2039">
                  <c:v>7.14</c:v>
                </c:pt>
                <c:pt idx="2040">
                  <c:v>7.34</c:v>
                </c:pt>
                <c:pt idx="2041">
                  <c:v>7.24</c:v>
                </c:pt>
                <c:pt idx="2042">
                  <c:v>7.28</c:v>
                </c:pt>
                <c:pt idx="2043">
                  <c:v>7.3</c:v>
                </c:pt>
                <c:pt idx="2044">
                  <c:v>7.2</c:v>
                </c:pt>
                <c:pt idx="2045">
                  <c:v>6.46</c:v>
                </c:pt>
                <c:pt idx="2046">
                  <c:v>7.46</c:v>
                </c:pt>
                <c:pt idx="2047">
                  <c:v>6.68</c:v>
                </c:pt>
                <c:pt idx="2048">
                  <c:v>6.64</c:v>
                </c:pt>
                <c:pt idx="2049">
                  <c:v>7.3</c:v>
                </c:pt>
                <c:pt idx="2050">
                  <c:v>6.96</c:v>
                </c:pt>
                <c:pt idx="2051">
                  <c:v>7.24</c:v>
                </c:pt>
                <c:pt idx="2052">
                  <c:v>6.54</c:v>
                </c:pt>
                <c:pt idx="2053">
                  <c:v>6.22</c:v>
                </c:pt>
                <c:pt idx="2054">
                  <c:v>6.18</c:v>
                </c:pt>
                <c:pt idx="2055">
                  <c:v>7.08</c:v>
                </c:pt>
                <c:pt idx="2056">
                  <c:v>6.64</c:v>
                </c:pt>
                <c:pt idx="2057">
                  <c:v>7.1</c:v>
                </c:pt>
                <c:pt idx="2058">
                  <c:v>6.14</c:v>
                </c:pt>
                <c:pt idx="2059">
                  <c:v>7.2</c:v>
                </c:pt>
                <c:pt idx="2060">
                  <c:v>7.02</c:v>
                </c:pt>
                <c:pt idx="2061">
                  <c:v>7</c:v>
                </c:pt>
                <c:pt idx="2062">
                  <c:v>7.14</c:v>
                </c:pt>
                <c:pt idx="2063">
                  <c:v>6.94</c:v>
                </c:pt>
                <c:pt idx="2064">
                  <c:v>6.12</c:v>
                </c:pt>
                <c:pt idx="2065">
                  <c:v>6.42</c:v>
                </c:pt>
                <c:pt idx="2066">
                  <c:v>6.36</c:v>
                </c:pt>
                <c:pt idx="2067">
                  <c:v>6.72</c:v>
                </c:pt>
                <c:pt idx="2068">
                  <c:v>6.62</c:v>
                </c:pt>
                <c:pt idx="2069">
                  <c:v>6.88</c:v>
                </c:pt>
                <c:pt idx="2070">
                  <c:v>7.24</c:v>
                </c:pt>
                <c:pt idx="2071">
                  <c:v>6.76</c:v>
                </c:pt>
                <c:pt idx="2072">
                  <c:v>6.82</c:v>
                </c:pt>
                <c:pt idx="2073">
                  <c:v>7.06</c:v>
                </c:pt>
                <c:pt idx="2074">
                  <c:v>6.8</c:v>
                </c:pt>
                <c:pt idx="2075">
                  <c:v>6.9</c:v>
                </c:pt>
                <c:pt idx="2076">
                  <c:v>7.02</c:v>
                </c:pt>
                <c:pt idx="2077">
                  <c:v>7.24</c:v>
                </c:pt>
                <c:pt idx="2078">
                  <c:v>6.92</c:v>
                </c:pt>
                <c:pt idx="2079">
                  <c:v>6.96</c:v>
                </c:pt>
                <c:pt idx="2080">
                  <c:v>6.94</c:v>
                </c:pt>
                <c:pt idx="2081">
                  <c:v>8.6999999999999993</c:v>
                </c:pt>
                <c:pt idx="2082">
                  <c:v>7</c:v>
                </c:pt>
                <c:pt idx="2083">
                  <c:v>7</c:v>
                </c:pt>
                <c:pt idx="2084">
                  <c:v>7</c:v>
                </c:pt>
                <c:pt idx="2085">
                  <c:v>6.96</c:v>
                </c:pt>
                <c:pt idx="2086">
                  <c:v>7</c:v>
                </c:pt>
                <c:pt idx="2087">
                  <c:v>6.96</c:v>
                </c:pt>
                <c:pt idx="2088">
                  <c:v>6.86</c:v>
                </c:pt>
                <c:pt idx="2089">
                  <c:v>6.9</c:v>
                </c:pt>
                <c:pt idx="2090">
                  <c:v>7.26</c:v>
                </c:pt>
                <c:pt idx="2091">
                  <c:v>6.88</c:v>
                </c:pt>
                <c:pt idx="2092">
                  <c:v>6.87</c:v>
                </c:pt>
                <c:pt idx="2093">
                  <c:v>6.89</c:v>
                </c:pt>
                <c:pt idx="2094">
                  <c:v>6.82</c:v>
                </c:pt>
                <c:pt idx="2095">
                  <c:v>6.96</c:v>
                </c:pt>
                <c:pt idx="2096">
                  <c:v>6.9</c:v>
                </c:pt>
                <c:pt idx="2097">
                  <c:v>6.9</c:v>
                </c:pt>
                <c:pt idx="2098">
                  <c:v>6.84</c:v>
                </c:pt>
                <c:pt idx="2099">
                  <c:v>8.74</c:v>
                </c:pt>
                <c:pt idx="2100">
                  <c:v>6.82</c:v>
                </c:pt>
                <c:pt idx="2101">
                  <c:v>9.3800000000000008</c:v>
                </c:pt>
                <c:pt idx="2102">
                  <c:v>6.86</c:v>
                </c:pt>
                <c:pt idx="2103">
                  <c:v>8.6999999999999993</c:v>
                </c:pt>
                <c:pt idx="2104">
                  <c:v>8.76</c:v>
                </c:pt>
                <c:pt idx="2105">
                  <c:v>6.8</c:v>
                </c:pt>
                <c:pt idx="2106">
                  <c:v>7</c:v>
                </c:pt>
                <c:pt idx="2107">
                  <c:v>6.96</c:v>
                </c:pt>
                <c:pt idx="2108">
                  <c:v>8.52</c:v>
                </c:pt>
                <c:pt idx="2109">
                  <c:v>6.64</c:v>
                </c:pt>
                <c:pt idx="2110">
                  <c:v>6</c:v>
                </c:pt>
                <c:pt idx="2111">
                  <c:v>5.94</c:v>
                </c:pt>
                <c:pt idx="2112">
                  <c:v>9.6</c:v>
                </c:pt>
                <c:pt idx="2113">
                  <c:v>8.34</c:v>
                </c:pt>
                <c:pt idx="2114">
                  <c:v>7.42</c:v>
                </c:pt>
                <c:pt idx="2115">
                  <c:v>7.04</c:v>
                </c:pt>
                <c:pt idx="2116">
                  <c:v>6.6</c:v>
                </c:pt>
                <c:pt idx="2117">
                  <c:v>6.96</c:v>
                </c:pt>
                <c:pt idx="2118">
                  <c:v>7.44</c:v>
                </c:pt>
                <c:pt idx="2119">
                  <c:v>5.98</c:v>
                </c:pt>
                <c:pt idx="2120">
                  <c:v>9.4</c:v>
                </c:pt>
                <c:pt idx="2121">
                  <c:v>7.62</c:v>
                </c:pt>
                <c:pt idx="2122">
                  <c:v>8.8000000000000007</c:v>
                </c:pt>
                <c:pt idx="2123">
                  <c:v>7.82</c:v>
                </c:pt>
                <c:pt idx="2124">
                  <c:v>7.04</c:v>
                </c:pt>
                <c:pt idx="2125">
                  <c:v>8.6999999999999993</c:v>
                </c:pt>
                <c:pt idx="2126">
                  <c:v>7.48</c:v>
                </c:pt>
                <c:pt idx="2127">
                  <c:v>8.42</c:v>
                </c:pt>
                <c:pt idx="2128">
                  <c:v>6.82</c:v>
                </c:pt>
                <c:pt idx="2129">
                  <c:v>9.18</c:v>
                </c:pt>
                <c:pt idx="2130">
                  <c:v>7.34</c:v>
                </c:pt>
                <c:pt idx="2131">
                  <c:v>6.92</c:v>
                </c:pt>
                <c:pt idx="2132">
                  <c:v>8.3000000000000007</c:v>
                </c:pt>
                <c:pt idx="2133">
                  <c:v>7.34</c:v>
                </c:pt>
                <c:pt idx="2134">
                  <c:v>6.94</c:v>
                </c:pt>
                <c:pt idx="2135">
                  <c:v>7.32</c:v>
                </c:pt>
                <c:pt idx="2136">
                  <c:v>7.14</c:v>
                </c:pt>
                <c:pt idx="2137">
                  <c:v>7.22</c:v>
                </c:pt>
                <c:pt idx="2138">
                  <c:v>7.04</c:v>
                </c:pt>
                <c:pt idx="2139">
                  <c:v>7</c:v>
                </c:pt>
                <c:pt idx="2140">
                  <c:v>7.24</c:v>
                </c:pt>
                <c:pt idx="2141">
                  <c:v>7.04</c:v>
                </c:pt>
                <c:pt idx="2142">
                  <c:v>6.96</c:v>
                </c:pt>
                <c:pt idx="2143">
                  <c:v>7.34</c:v>
                </c:pt>
                <c:pt idx="2144">
                  <c:v>6.92</c:v>
                </c:pt>
                <c:pt idx="2145">
                  <c:v>7.06</c:v>
                </c:pt>
                <c:pt idx="2146">
                  <c:v>8.94</c:v>
                </c:pt>
                <c:pt idx="2147">
                  <c:v>10.9</c:v>
                </c:pt>
                <c:pt idx="2148">
                  <c:v>8.92</c:v>
                </c:pt>
                <c:pt idx="2149">
                  <c:v>9.92</c:v>
                </c:pt>
                <c:pt idx="2150">
                  <c:v>10.9</c:v>
                </c:pt>
                <c:pt idx="2151">
                  <c:v>9.1</c:v>
                </c:pt>
                <c:pt idx="2152">
                  <c:v>9.06</c:v>
                </c:pt>
                <c:pt idx="2153">
                  <c:v>6.92</c:v>
                </c:pt>
                <c:pt idx="2154">
                  <c:v>7.46</c:v>
                </c:pt>
                <c:pt idx="2155">
                  <c:v>6.86</c:v>
                </c:pt>
                <c:pt idx="2156">
                  <c:v>7.4</c:v>
                </c:pt>
                <c:pt idx="2157">
                  <c:v>7.2</c:v>
                </c:pt>
                <c:pt idx="2158">
                  <c:v>6.86</c:v>
                </c:pt>
                <c:pt idx="2159">
                  <c:v>6.02</c:v>
                </c:pt>
                <c:pt idx="2160">
                  <c:v>7.82</c:v>
                </c:pt>
                <c:pt idx="2161">
                  <c:v>7.46</c:v>
                </c:pt>
                <c:pt idx="2162">
                  <c:v>7.74</c:v>
                </c:pt>
                <c:pt idx="2163">
                  <c:v>7.4</c:v>
                </c:pt>
                <c:pt idx="2164">
                  <c:v>7.28</c:v>
                </c:pt>
                <c:pt idx="2165">
                  <c:v>7.14</c:v>
                </c:pt>
                <c:pt idx="2166">
                  <c:v>7.26</c:v>
                </c:pt>
                <c:pt idx="2167">
                  <c:v>7.14</c:v>
                </c:pt>
                <c:pt idx="2168">
                  <c:v>7.12</c:v>
                </c:pt>
                <c:pt idx="2169">
                  <c:v>7.14</c:v>
                </c:pt>
                <c:pt idx="2170">
                  <c:v>7.12</c:v>
                </c:pt>
                <c:pt idx="2171">
                  <c:v>7.2</c:v>
                </c:pt>
                <c:pt idx="2172">
                  <c:v>7.24</c:v>
                </c:pt>
                <c:pt idx="2173">
                  <c:v>7.18</c:v>
                </c:pt>
                <c:pt idx="2174">
                  <c:v>7.12</c:v>
                </c:pt>
                <c:pt idx="2175">
                  <c:v>7.12</c:v>
                </c:pt>
                <c:pt idx="2176">
                  <c:v>7.14</c:v>
                </c:pt>
                <c:pt idx="2177">
                  <c:v>7.18</c:v>
                </c:pt>
                <c:pt idx="2178">
                  <c:v>7.76</c:v>
                </c:pt>
                <c:pt idx="2179">
                  <c:v>7.2</c:v>
                </c:pt>
                <c:pt idx="2180">
                  <c:v>7.18</c:v>
                </c:pt>
                <c:pt idx="2181">
                  <c:v>7.2</c:v>
                </c:pt>
                <c:pt idx="2182">
                  <c:v>7.02</c:v>
                </c:pt>
                <c:pt idx="2183">
                  <c:v>7.1</c:v>
                </c:pt>
                <c:pt idx="2184">
                  <c:v>7.28</c:v>
                </c:pt>
                <c:pt idx="2185">
                  <c:v>7.2</c:v>
                </c:pt>
                <c:pt idx="2186">
                  <c:v>7.3</c:v>
                </c:pt>
                <c:pt idx="2187">
                  <c:v>7.42</c:v>
                </c:pt>
                <c:pt idx="2188">
                  <c:v>7.4</c:v>
                </c:pt>
                <c:pt idx="2189">
                  <c:v>7.38</c:v>
                </c:pt>
                <c:pt idx="2190">
                  <c:v>7.36</c:v>
                </c:pt>
                <c:pt idx="2191">
                  <c:v>6.26</c:v>
                </c:pt>
                <c:pt idx="2192">
                  <c:v>7.24</c:v>
                </c:pt>
                <c:pt idx="2193">
                  <c:v>7.26</c:v>
                </c:pt>
                <c:pt idx="2194">
                  <c:v>7.18</c:v>
                </c:pt>
                <c:pt idx="2195">
                  <c:v>7.08</c:v>
                </c:pt>
                <c:pt idx="2196">
                  <c:v>8.82</c:v>
                </c:pt>
                <c:pt idx="2197">
                  <c:v>8.92</c:v>
                </c:pt>
                <c:pt idx="2198">
                  <c:v>8.66</c:v>
                </c:pt>
                <c:pt idx="2199">
                  <c:v>8.68</c:v>
                </c:pt>
                <c:pt idx="2200">
                  <c:v>8.74</c:v>
                </c:pt>
                <c:pt idx="2201">
                  <c:v>8.84</c:v>
                </c:pt>
                <c:pt idx="2202">
                  <c:v>7.5</c:v>
                </c:pt>
                <c:pt idx="2203">
                  <c:v>7.38</c:v>
                </c:pt>
                <c:pt idx="2204">
                  <c:v>7.2</c:v>
                </c:pt>
                <c:pt idx="2205">
                  <c:v>7.28</c:v>
                </c:pt>
                <c:pt idx="2206">
                  <c:v>7.12</c:v>
                </c:pt>
                <c:pt idx="2207">
                  <c:v>7.16</c:v>
                </c:pt>
                <c:pt idx="2208">
                  <c:v>7.5</c:v>
                </c:pt>
                <c:pt idx="2209">
                  <c:v>7.32</c:v>
                </c:pt>
                <c:pt idx="2210">
                  <c:v>7.32</c:v>
                </c:pt>
                <c:pt idx="2211">
                  <c:v>7.38</c:v>
                </c:pt>
                <c:pt idx="2212">
                  <c:v>7.42</c:v>
                </c:pt>
                <c:pt idx="2213">
                  <c:v>7.68</c:v>
                </c:pt>
                <c:pt idx="2214">
                  <c:v>7.98</c:v>
                </c:pt>
                <c:pt idx="2215">
                  <c:v>6.36</c:v>
                </c:pt>
                <c:pt idx="2216">
                  <c:v>6.34</c:v>
                </c:pt>
                <c:pt idx="2217">
                  <c:v>6.3</c:v>
                </c:pt>
                <c:pt idx="2218">
                  <c:v>7.22</c:v>
                </c:pt>
                <c:pt idx="2219">
                  <c:v>7.08</c:v>
                </c:pt>
                <c:pt idx="2220">
                  <c:v>7.1</c:v>
                </c:pt>
                <c:pt idx="2221">
                  <c:v>7.06</c:v>
                </c:pt>
                <c:pt idx="2222">
                  <c:v>7.24</c:v>
                </c:pt>
                <c:pt idx="2223">
                  <c:v>6.44</c:v>
                </c:pt>
                <c:pt idx="2224">
                  <c:v>6.36</c:v>
                </c:pt>
                <c:pt idx="2225">
                  <c:v>6.42</c:v>
                </c:pt>
                <c:pt idx="2226">
                  <c:v>6.34</c:v>
                </c:pt>
                <c:pt idx="2227">
                  <c:v>6.38</c:v>
                </c:pt>
                <c:pt idx="2228">
                  <c:v>6.52</c:v>
                </c:pt>
                <c:pt idx="2229">
                  <c:v>6.4</c:v>
                </c:pt>
                <c:pt idx="2230">
                  <c:v>6.32</c:v>
                </c:pt>
                <c:pt idx="2231">
                  <c:v>7.7</c:v>
                </c:pt>
                <c:pt idx="2232">
                  <c:v>7.4</c:v>
                </c:pt>
                <c:pt idx="2233">
                  <c:v>7.38</c:v>
                </c:pt>
                <c:pt idx="2234">
                  <c:v>7.34</c:v>
                </c:pt>
                <c:pt idx="2235">
                  <c:v>7.5</c:v>
                </c:pt>
                <c:pt idx="2236">
                  <c:v>6.16</c:v>
                </c:pt>
                <c:pt idx="2237">
                  <c:v>6.06</c:v>
                </c:pt>
                <c:pt idx="2238">
                  <c:v>7.2</c:v>
                </c:pt>
                <c:pt idx="2239">
                  <c:v>6.78</c:v>
                </c:pt>
                <c:pt idx="2240">
                  <c:v>7.04</c:v>
                </c:pt>
                <c:pt idx="2241">
                  <c:v>6.66</c:v>
                </c:pt>
                <c:pt idx="2242">
                  <c:v>6.76</c:v>
                </c:pt>
                <c:pt idx="2243">
                  <c:v>6.76</c:v>
                </c:pt>
                <c:pt idx="2244">
                  <c:v>6.98</c:v>
                </c:pt>
                <c:pt idx="2245">
                  <c:v>7.2</c:v>
                </c:pt>
                <c:pt idx="2246">
                  <c:v>4.92</c:v>
                </c:pt>
                <c:pt idx="2247">
                  <c:v>6.16</c:v>
                </c:pt>
                <c:pt idx="2248">
                  <c:v>6.28</c:v>
                </c:pt>
                <c:pt idx="2249">
                  <c:v>7.26</c:v>
                </c:pt>
                <c:pt idx="2250">
                  <c:v>6.92</c:v>
                </c:pt>
                <c:pt idx="2251">
                  <c:v>6.42</c:v>
                </c:pt>
                <c:pt idx="2252">
                  <c:v>6.4</c:v>
                </c:pt>
                <c:pt idx="2253">
                  <c:v>6.36</c:v>
                </c:pt>
                <c:pt idx="2254">
                  <c:v>7.3</c:v>
                </c:pt>
                <c:pt idx="2255">
                  <c:v>7.4</c:v>
                </c:pt>
                <c:pt idx="2256">
                  <c:v>7.68</c:v>
                </c:pt>
                <c:pt idx="2257">
                  <c:v>7.46</c:v>
                </c:pt>
                <c:pt idx="2258">
                  <c:v>7.28</c:v>
                </c:pt>
                <c:pt idx="2259">
                  <c:v>7.28</c:v>
                </c:pt>
                <c:pt idx="2260">
                  <c:v>7.28</c:v>
                </c:pt>
                <c:pt idx="2261">
                  <c:v>7.16</c:v>
                </c:pt>
                <c:pt idx="2262">
                  <c:v>7.24</c:v>
                </c:pt>
                <c:pt idx="2263">
                  <c:v>7.28</c:v>
                </c:pt>
                <c:pt idx="2264">
                  <c:v>6.96</c:v>
                </c:pt>
                <c:pt idx="2265">
                  <c:v>7.14</c:v>
                </c:pt>
                <c:pt idx="2266">
                  <c:v>7.16</c:v>
                </c:pt>
                <c:pt idx="2267">
                  <c:v>7.12</c:v>
                </c:pt>
                <c:pt idx="2268">
                  <c:v>6.16</c:v>
                </c:pt>
                <c:pt idx="2269">
                  <c:v>6.08</c:v>
                </c:pt>
                <c:pt idx="2270">
                  <c:v>6.12</c:v>
                </c:pt>
                <c:pt idx="2271">
                  <c:v>7.32</c:v>
                </c:pt>
                <c:pt idx="2272">
                  <c:v>7.24</c:v>
                </c:pt>
                <c:pt idx="2273">
                  <c:v>5.56</c:v>
                </c:pt>
                <c:pt idx="2274">
                  <c:v>6.15</c:v>
                </c:pt>
                <c:pt idx="2275">
                  <c:v>7.26</c:v>
                </c:pt>
                <c:pt idx="2276">
                  <c:v>6.17</c:v>
                </c:pt>
                <c:pt idx="2277">
                  <c:v>6.27</c:v>
                </c:pt>
                <c:pt idx="2278">
                  <c:v>7.3</c:v>
                </c:pt>
                <c:pt idx="2279">
                  <c:v>7.26</c:v>
                </c:pt>
                <c:pt idx="2280">
                  <c:v>6.26</c:v>
                </c:pt>
                <c:pt idx="2281">
                  <c:v>6.16</c:v>
                </c:pt>
                <c:pt idx="2282">
                  <c:v>6.22</c:v>
                </c:pt>
                <c:pt idx="2283">
                  <c:v>5.46</c:v>
                </c:pt>
                <c:pt idx="2284">
                  <c:v>6.36</c:v>
                </c:pt>
                <c:pt idx="2285">
                  <c:v>6.32</c:v>
                </c:pt>
                <c:pt idx="2286">
                  <c:v>6.08</c:v>
                </c:pt>
                <c:pt idx="2287">
                  <c:v>6</c:v>
                </c:pt>
                <c:pt idx="2288">
                  <c:v>6.16</c:v>
                </c:pt>
                <c:pt idx="2289">
                  <c:v>5.46</c:v>
                </c:pt>
                <c:pt idx="2290">
                  <c:v>6.1</c:v>
                </c:pt>
                <c:pt idx="2291">
                  <c:v>5.48</c:v>
                </c:pt>
                <c:pt idx="2292">
                  <c:v>5.5</c:v>
                </c:pt>
                <c:pt idx="2293">
                  <c:v>6.06</c:v>
                </c:pt>
                <c:pt idx="2294">
                  <c:v>5.52</c:v>
                </c:pt>
                <c:pt idx="2295">
                  <c:v>7.12</c:v>
                </c:pt>
                <c:pt idx="2296">
                  <c:v>7.2</c:v>
                </c:pt>
                <c:pt idx="2297">
                  <c:v>7.16</c:v>
                </c:pt>
                <c:pt idx="2298">
                  <c:v>7.16</c:v>
                </c:pt>
                <c:pt idx="2299">
                  <c:v>7.34</c:v>
                </c:pt>
                <c:pt idx="2300">
                  <c:v>6.22</c:v>
                </c:pt>
                <c:pt idx="2301">
                  <c:v>7.24</c:v>
                </c:pt>
                <c:pt idx="2302">
                  <c:v>7.18</c:v>
                </c:pt>
                <c:pt idx="2303">
                  <c:v>7.34</c:v>
                </c:pt>
                <c:pt idx="2304">
                  <c:v>7.38</c:v>
                </c:pt>
                <c:pt idx="2305">
                  <c:v>8.24</c:v>
                </c:pt>
                <c:pt idx="2306">
                  <c:v>7.54</c:v>
                </c:pt>
                <c:pt idx="2307">
                  <c:v>7.5</c:v>
                </c:pt>
                <c:pt idx="2308">
                  <c:v>6.42</c:v>
                </c:pt>
                <c:pt idx="2309">
                  <c:v>7.22</c:v>
                </c:pt>
                <c:pt idx="2310">
                  <c:v>7.24</c:v>
                </c:pt>
                <c:pt idx="2311">
                  <c:v>6.22</c:v>
                </c:pt>
                <c:pt idx="2312">
                  <c:v>7.02</c:v>
                </c:pt>
                <c:pt idx="2313">
                  <c:v>7.14</c:v>
                </c:pt>
                <c:pt idx="2314">
                  <c:v>7.18</c:v>
                </c:pt>
                <c:pt idx="2315">
                  <c:v>6.9</c:v>
                </c:pt>
                <c:pt idx="2316">
                  <c:v>6.98</c:v>
                </c:pt>
                <c:pt idx="2317">
                  <c:v>7.04</c:v>
                </c:pt>
                <c:pt idx="2318">
                  <c:v>7.02</c:v>
                </c:pt>
                <c:pt idx="2319">
                  <c:v>7.16</c:v>
                </c:pt>
                <c:pt idx="2320">
                  <c:v>6.92</c:v>
                </c:pt>
                <c:pt idx="2321">
                  <c:v>6.96</c:v>
                </c:pt>
                <c:pt idx="2322">
                  <c:v>6.94</c:v>
                </c:pt>
                <c:pt idx="2323">
                  <c:v>6.96</c:v>
                </c:pt>
                <c:pt idx="2324">
                  <c:v>7.06</c:v>
                </c:pt>
                <c:pt idx="2325">
                  <c:v>6.92</c:v>
                </c:pt>
                <c:pt idx="2326">
                  <c:v>7.08</c:v>
                </c:pt>
                <c:pt idx="2327">
                  <c:v>7.04</c:v>
                </c:pt>
                <c:pt idx="2328">
                  <c:v>7.24</c:v>
                </c:pt>
                <c:pt idx="2329">
                  <c:v>6.92</c:v>
                </c:pt>
                <c:pt idx="2330">
                  <c:v>6.48</c:v>
                </c:pt>
                <c:pt idx="2331">
                  <c:v>7.06</c:v>
                </c:pt>
                <c:pt idx="2332">
                  <c:v>6.9</c:v>
                </c:pt>
                <c:pt idx="2333">
                  <c:v>7</c:v>
                </c:pt>
                <c:pt idx="2334">
                  <c:v>7.04</c:v>
                </c:pt>
                <c:pt idx="2335">
                  <c:v>6.94</c:v>
                </c:pt>
                <c:pt idx="2336">
                  <c:v>7.18</c:v>
                </c:pt>
                <c:pt idx="2337">
                  <c:v>7.22</c:v>
                </c:pt>
                <c:pt idx="2338">
                  <c:v>7</c:v>
                </c:pt>
                <c:pt idx="2339">
                  <c:v>7.02</c:v>
                </c:pt>
                <c:pt idx="2340">
                  <c:v>7.02</c:v>
                </c:pt>
                <c:pt idx="2341">
                  <c:v>6.98</c:v>
                </c:pt>
                <c:pt idx="2342">
                  <c:v>7.14</c:v>
                </c:pt>
                <c:pt idx="2343">
                  <c:v>7.14</c:v>
                </c:pt>
                <c:pt idx="2344">
                  <c:v>7.06</c:v>
                </c:pt>
                <c:pt idx="2345">
                  <c:v>7.16</c:v>
                </c:pt>
                <c:pt idx="2346">
                  <c:v>7.18</c:v>
                </c:pt>
                <c:pt idx="2347">
                  <c:v>7.18</c:v>
                </c:pt>
                <c:pt idx="2348">
                  <c:v>7</c:v>
                </c:pt>
                <c:pt idx="2349">
                  <c:v>6.96</c:v>
                </c:pt>
                <c:pt idx="2350">
                  <c:v>7.06</c:v>
                </c:pt>
                <c:pt idx="2351">
                  <c:v>7.08</c:v>
                </c:pt>
                <c:pt idx="2352">
                  <c:v>7.42</c:v>
                </c:pt>
                <c:pt idx="2353">
                  <c:v>7.3</c:v>
                </c:pt>
                <c:pt idx="2354">
                  <c:v>7.2</c:v>
                </c:pt>
                <c:pt idx="2355">
                  <c:v>7.24</c:v>
                </c:pt>
                <c:pt idx="2356">
                  <c:v>7.2</c:v>
                </c:pt>
                <c:pt idx="2357">
                  <c:v>7.12</c:v>
                </c:pt>
                <c:pt idx="2358">
                  <c:v>7.24</c:v>
                </c:pt>
                <c:pt idx="2359">
                  <c:v>7.18</c:v>
                </c:pt>
                <c:pt idx="2360">
                  <c:v>7.28</c:v>
                </c:pt>
                <c:pt idx="2361">
                  <c:v>7.24</c:v>
                </c:pt>
                <c:pt idx="2362">
                  <c:v>7.1</c:v>
                </c:pt>
                <c:pt idx="2363">
                  <c:v>7.1</c:v>
                </c:pt>
                <c:pt idx="2364">
                  <c:v>7.12</c:v>
                </c:pt>
                <c:pt idx="2365">
                  <c:v>7.16</c:v>
                </c:pt>
                <c:pt idx="2366">
                  <c:v>7.16</c:v>
                </c:pt>
                <c:pt idx="2367">
                  <c:v>7.8</c:v>
                </c:pt>
                <c:pt idx="2368">
                  <c:v>7.16</c:v>
                </c:pt>
                <c:pt idx="2369">
                  <c:v>7.12</c:v>
                </c:pt>
                <c:pt idx="2370">
                  <c:v>7.2</c:v>
                </c:pt>
                <c:pt idx="2371">
                  <c:v>7.1</c:v>
                </c:pt>
                <c:pt idx="2372">
                  <c:v>7.02</c:v>
                </c:pt>
                <c:pt idx="2373">
                  <c:v>7.02</c:v>
                </c:pt>
                <c:pt idx="2374">
                  <c:v>7.04</c:v>
                </c:pt>
                <c:pt idx="2375">
                  <c:v>6.98</c:v>
                </c:pt>
                <c:pt idx="2376">
                  <c:v>7.28</c:v>
                </c:pt>
                <c:pt idx="2377">
                  <c:v>7.12</c:v>
                </c:pt>
                <c:pt idx="2378">
                  <c:v>7.12</c:v>
                </c:pt>
                <c:pt idx="2379">
                  <c:v>7.16</c:v>
                </c:pt>
                <c:pt idx="2380">
                  <c:v>6.94</c:v>
                </c:pt>
                <c:pt idx="2381">
                  <c:v>6.96</c:v>
                </c:pt>
                <c:pt idx="2382">
                  <c:v>7.04</c:v>
                </c:pt>
                <c:pt idx="2383">
                  <c:v>7.12</c:v>
                </c:pt>
                <c:pt idx="2384">
                  <c:v>7.16</c:v>
                </c:pt>
                <c:pt idx="2385">
                  <c:v>7.12</c:v>
                </c:pt>
                <c:pt idx="2386">
                  <c:v>7.14</c:v>
                </c:pt>
                <c:pt idx="2387">
                  <c:v>7.12</c:v>
                </c:pt>
                <c:pt idx="2388">
                  <c:v>7.1</c:v>
                </c:pt>
                <c:pt idx="2389">
                  <c:v>7.04</c:v>
                </c:pt>
                <c:pt idx="2390">
                  <c:v>7.04</c:v>
                </c:pt>
                <c:pt idx="2391">
                  <c:v>7.12</c:v>
                </c:pt>
                <c:pt idx="2392">
                  <c:v>7.2</c:v>
                </c:pt>
                <c:pt idx="2393">
                  <c:v>7.18</c:v>
                </c:pt>
                <c:pt idx="2394">
                  <c:v>7.2</c:v>
                </c:pt>
                <c:pt idx="2395">
                  <c:v>7.08</c:v>
                </c:pt>
                <c:pt idx="2396">
                  <c:v>7.02</c:v>
                </c:pt>
                <c:pt idx="2397">
                  <c:v>7.02</c:v>
                </c:pt>
                <c:pt idx="2398">
                  <c:v>7.12</c:v>
                </c:pt>
                <c:pt idx="2399">
                  <c:v>7.1</c:v>
                </c:pt>
                <c:pt idx="2400">
                  <c:v>7.3</c:v>
                </c:pt>
                <c:pt idx="2401">
                  <c:v>7.22</c:v>
                </c:pt>
                <c:pt idx="2402">
                  <c:v>7.18</c:v>
                </c:pt>
                <c:pt idx="2403">
                  <c:v>7.28</c:v>
                </c:pt>
                <c:pt idx="2404">
                  <c:v>7.12</c:v>
                </c:pt>
                <c:pt idx="2405">
                  <c:v>7.18</c:v>
                </c:pt>
                <c:pt idx="2406">
                  <c:v>6.88</c:v>
                </c:pt>
                <c:pt idx="2407">
                  <c:v>6.7</c:v>
                </c:pt>
                <c:pt idx="2408">
                  <c:v>7.04</c:v>
                </c:pt>
                <c:pt idx="2409">
                  <c:v>7.12</c:v>
                </c:pt>
                <c:pt idx="2410">
                  <c:v>7.2</c:v>
                </c:pt>
                <c:pt idx="2411">
                  <c:v>6.7</c:v>
                </c:pt>
                <c:pt idx="2412">
                  <c:v>6.96</c:v>
                </c:pt>
                <c:pt idx="2413">
                  <c:v>7.04</c:v>
                </c:pt>
                <c:pt idx="2414">
                  <c:v>6.04</c:v>
                </c:pt>
                <c:pt idx="2415">
                  <c:v>6.76</c:v>
                </c:pt>
                <c:pt idx="2416">
                  <c:v>6.22</c:v>
                </c:pt>
                <c:pt idx="2417">
                  <c:v>7.14</c:v>
                </c:pt>
                <c:pt idx="2418">
                  <c:v>6.08</c:v>
                </c:pt>
                <c:pt idx="2419">
                  <c:v>6.76</c:v>
                </c:pt>
                <c:pt idx="2420">
                  <c:v>6.84</c:v>
                </c:pt>
                <c:pt idx="2421">
                  <c:v>6.64</c:v>
                </c:pt>
                <c:pt idx="2422">
                  <c:v>6.84</c:v>
                </c:pt>
                <c:pt idx="2423">
                  <c:v>6.6</c:v>
                </c:pt>
                <c:pt idx="2424">
                  <c:v>6</c:v>
                </c:pt>
                <c:pt idx="2425">
                  <c:v>6.76</c:v>
                </c:pt>
                <c:pt idx="2426">
                  <c:v>6.82</c:v>
                </c:pt>
                <c:pt idx="2427">
                  <c:v>6.82</c:v>
                </c:pt>
                <c:pt idx="2428">
                  <c:v>6.86</c:v>
                </c:pt>
                <c:pt idx="2429">
                  <c:v>6.8</c:v>
                </c:pt>
                <c:pt idx="2430">
                  <c:v>6.88</c:v>
                </c:pt>
                <c:pt idx="2431">
                  <c:v>6.9</c:v>
                </c:pt>
                <c:pt idx="2432">
                  <c:v>6.74</c:v>
                </c:pt>
                <c:pt idx="2433">
                  <c:v>6.86</c:v>
                </c:pt>
                <c:pt idx="2434">
                  <c:v>6.68</c:v>
                </c:pt>
                <c:pt idx="2435">
                  <c:v>6.72</c:v>
                </c:pt>
                <c:pt idx="2436">
                  <c:v>6.62</c:v>
                </c:pt>
                <c:pt idx="2437">
                  <c:v>6.64</c:v>
                </c:pt>
                <c:pt idx="2438">
                  <c:v>6.78</c:v>
                </c:pt>
                <c:pt idx="2439">
                  <c:v>6.72</c:v>
                </c:pt>
                <c:pt idx="2440">
                  <c:v>6.8</c:v>
                </c:pt>
                <c:pt idx="2441">
                  <c:v>7.18</c:v>
                </c:pt>
                <c:pt idx="2442">
                  <c:v>7.24</c:v>
                </c:pt>
                <c:pt idx="2443">
                  <c:v>6.9</c:v>
                </c:pt>
                <c:pt idx="2444">
                  <c:v>6.82</c:v>
                </c:pt>
                <c:pt idx="2445">
                  <c:v>7.02</c:v>
                </c:pt>
                <c:pt idx="2446">
                  <c:v>7.04</c:v>
                </c:pt>
                <c:pt idx="2447">
                  <c:v>7.7</c:v>
                </c:pt>
                <c:pt idx="2448">
                  <c:v>6.56</c:v>
                </c:pt>
                <c:pt idx="2449">
                  <c:v>6.7</c:v>
                </c:pt>
                <c:pt idx="2450">
                  <c:v>6.82</c:v>
                </c:pt>
                <c:pt idx="2451">
                  <c:v>6.68</c:v>
                </c:pt>
                <c:pt idx="2452">
                  <c:v>6.56</c:v>
                </c:pt>
                <c:pt idx="2453">
                  <c:v>6.66</c:v>
                </c:pt>
                <c:pt idx="2454">
                  <c:v>6.78</c:v>
                </c:pt>
                <c:pt idx="2455">
                  <c:v>6.84</c:v>
                </c:pt>
                <c:pt idx="2456">
                  <c:v>6.82</c:v>
                </c:pt>
                <c:pt idx="2457">
                  <c:v>6.82</c:v>
                </c:pt>
                <c:pt idx="2458">
                  <c:v>6.9</c:v>
                </c:pt>
                <c:pt idx="2459">
                  <c:v>7</c:v>
                </c:pt>
                <c:pt idx="2460">
                  <c:v>7.02</c:v>
                </c:pt>
                <c:pt idx="2461">
                  <c:v>7.04</c:v>
                </c:pt>
                <c:pt idx="2462">
                  <c:v>7.04</c:v>
                </c:pt>
                <c:pt idx="2463">
                  <c:v>7</c:v>
                </c:pt>
                <c:pt idx="2464">
                  <c:v>6.98</c:v>
                </c:pt>
                <c:pt idx="2465">
                  <c:v>6.8</c:v>
                </c:pt>
                <c:pt idx="2466">
                  <c:v>6.88</c:v>
                </c:pt>
                <c:pt idx="2467">
                  <c:v>6.86</c:v>
                </c:pt>
                <c:pt idx="2468">
                  <c:v>6.98</c:v>
                </c:pt>
                <c:pt idx="2469">
                  <c:v>6.9</c:v>
                </c:pt>
                <c:pt idx="2470">
                  <c:v>6.78</c:v>
                </c:pt>
                <c:pt idx="2471">
                  <c:v>6.86</c:v>
                </c:pt>
                <c:pt idx="2472">
                  <c:v>6.84</c:v>
                </c:pt>
                <c:pt idx="2473">
                  <c:v>6.7</c:v>
                </c:pt>
                <c:pt idx="2474">
                  <c:v>6.84</c:v>
                </c:pt>
                <c:pt idx="2475">
                  <c:v>7.9</c:v>
                </c:pt>
                <c:pt idx="2476">
                  <c:v>6.66</c:v>
                </c:pt>
                <c:pt idx="2477">
                  <c:v>6.86</c:v>
                </c:pt>
                <c:pt idx="2478">
                  <c:v>6.68</c:v>
                </c:pt>
                <c:pt idx="2479">
                  <c:v>6.54</c:v>
                </c:pt>
                <c:pt idx="2480">
                  <c:v>6.88</c:v>
                </c:pt>
                <c:pt idx="2481">
                  <c:v>6.74</c:v>
                </c:pt>
                <c:pt idx="2482">
                  <c:v>6.68</c:v>
                </c:pt>
                <c:pt idx="2483">
                  <c:v>6.84</c:v>
                </c:pt>
                <c:pt idx="2484">
                  <c:v>6.68</c:v>
                </c:pt>
                <c:pt idx="2485">
                  <c:v>6.66</c:v>
                </c:pt>
                <c:pt idx="2486">
                  <c:v>6.64</c:v>
                </c:pt>
                <c:pt idx="2487">
                  <c:v>6.8</c:v>
                </c:pt>
                <c:pt idx="2488">
                  <c:v>6.92</c:v>
                </c:pt>
                <c:pt idx="2489">
                  <c:v>6.94</c:v>
                </c:pt>
                <c:pt idx="2490">
                  <c:v>6.88</c:v>
                </c:pt>
                <c:pt idx="2491">
                  <c:v>6.98</c:v>
                </c:pt>
                <c:pt idx="2492">
                  <c:v>6.88</c:v>
                </c:pt>
                <c:pt idx="2493">
                  <c:v>7.12</c:v>
                </c:pt>
                <c:pt idx="2494">
                  <c:v>7.04</c:v>
                </c:pt>
                <c:pt idx="2495">
                  <c:v>7</c:v>
                </c:pt>
                <c:pt idx="2496">
                  <c:v>8.76</c:v>
                </c:pt>
                <c:pt idx="2497">
                  <c:v>8.58</c:v>
                </c:pt>
                <c:pt idx="2498">
                  <c:v>7.24</c:v>
                </c:pt>
                <c:pt idx="2499">
                  <c:v>6.84</c:v>
                </c:pt>
                <c:pt idx="2500">
                  <c:v>6.84</c:v>
                </c:pt>
                <c:pt idx="2501">
                  <c:v>6.68</c:v>
                </c:pt>
                <c:pt idx="2502">
                  <c:v>7.08</c:v>
                </c:pt>
                <c:pt idx="2503">
                  <c:v>7.08</c:v>
                </c:pt>
                <c:pt idx="2504">
                  <c:v>7.18</c:v>
                </c:pt>
                <c:pt idx="2505">
                  <c:v>7.14</c:v>
                </c:pt>
                <c:pt idx="2506">
                  <c:v>7.16</c:v>
                </c:pt>
                <c:pt idx="2507">
                  <c:v>6.64</c:v>
                </c:pt>
                <c:pt idx="2508">
                  <c:v>6.96</c:v>
                </c:pt>
                <c:pt idx="2509">
                  <c:v>7.14</c:v>
                </c:pt>
                <c:pt idx="2510">
                  <c:v>6.88</c:v>
                </c:pt>
                <c:pt idx="2511">
                  <c:v>7.02</c:v>
                </c:pt>
                <c:pt idx="2512">
                  <c:v>7.08</c:v>
                </c:pt>
                <c:pt idx="2513">
                  <c:v>6.88</c:v>
                </c:pt>
                <c:pt idx="2514">
                  <c:v>7.08</c:v>
                </c:pt>
                <c:pt idx="2515">
                  <c:v>7.08</c:v>
                </c:pt>
                <c:pt idx="2516">
                  <c:v>7.16</c:v>
                </c:pt>
                <c:pt idx="2517">
                  <c:v>7.22</c:v>
                </c:pt>
                <c:pt idx="2518">
                  <c:v>7.12</c:v>
                </c:pt>
                <c:pt idx="2519">
                  <c:v>6.98</c:v>
                </c:pt>
                <c:pt idx="2520">
                  <c:v>7.04</c:v>
                </c:pt>
                <c:pt idx="2521">
                  <c:v>7.06</c:v>
                </c:pt>
                <c:pt idx="2522">
                  <c:v>6.8</c:v>
                </c:pt>
                <c:pt idx="2523">
                  <c:v>6.84</c:v>
                </c:pt>
                <c:pt idx="2524">
                  <c:v>7.1</c:v>
                </c:pt>
                <c:pt idx="2525">
                  <c:v>7.04</c:v>
                </c:pt>
                <c:pt idx="2526">
                  <c:v>7.06</c:v>
                </c:pt>
                <c:pt idx="2527">
                  <c:v>6.68</c:v>
                </c:pt>
                <c:pt idx="2528">
                  <c:v>6.66</c:v>
                </c:pt>
                <c:pt idx="2529">
                  <c:v>7.12</c:v>
                </c:pt>
                <c:pt idx="2530">
                  <c:v>6.8</c:v>
                </c:pt>
                <c:pt idx="2531">
                  <c:v>7.22</c:v>
                </c:pt>
                <c:pt idx="2532">
                  <c:v>7.1</c:v>
                </c:pt>
                <c:pt idx="2533">
                  <c:v>7.2</c:v>
                </c:pt>
                <c:pt idx="2534">
                  <c:v>7.14</c:v>
                </c:pt>
                <c:pt idx="2535">
                  <c:v>7.4</c:v>
                </c:pt>
                <c:pt idx="2536">
                  <c:v>7.18</c:v>
                </c:pt>
                <c:pt idx="2537">
                  <c:v>7.2</c:v>
                </c:pt>
                <c:pt idx="2538">
                  <c:v>7.14</c:v>
                </c:pt>
                <c:pt idx="2539">
                  <c:v>7.34</c:v>
                </c:pt>
                <c:pt idx="2540">
                  <c:v>7.18</c:v>
                </c:pt>
                <c:pt idx="2541">
                  <c:v>7.18</c:v>
                </c:pt>
                <c:pt idx="2542">
                  <c:v>6.96</c:v>
                </c:pt>
                <c:pt idx="2543">
                  <c:v>6.96</c:v>
                </c:pt>
                <c:pt idx="2544">
                  <c:v>7.26</c:v>
                </c:pt>
                <c:pt idx="2545">
                  <c:v>7.16</c:v>
                </c:pt>
                <c:pt idx="2546">
                  <c:v>7.24</c:v>
                </c:pt>
                <c:pt idx="2547">
                  <c:v>7.08</c:v>
                </c:pt>
                <c:pt idx="2548">
                  <c:v>6.92</c:v>
                </c:pt>
                <c:pt idx="2549">
                  <c:v>7.1</c:v>
                </c:pt>
                <c:pt idx="2550">
                  <c:v>7.02</c:v>
                </c:pt>
                <c:pt idx="2551">
                  <c:v>7.2</c:v>
                </c:pt>
                <c:pt idx="2552">
                  <c:v>7.22</c:v>
                </c:pt>
                <c:pt idx="2553">
                  <c:v>7.26</c:v>
                </c:pt>
                <c:pt idx="2554">
                  <c:v>7.32</c:v>
                </c:pt>
                <c:pt idx="2555">
                  <c:v>7.24</c:v>
                </c:pt>
                <c:pt idx="2556">
                  <c:v>7.18</c:v>
                </c:pt>
                <c:pt idx="2557">
                  <c:v>7.31</c:v>
                </c:pt>
                <c:pt idx="2558">
                  <c:v>6.98</c:v>
                </c:pt>
                <c:pt idx="2559">
                  <c:v>6.92</c:v>
                </c:pt>
                <c:pt idx="2560">
                  <c:v>6.94</c:v>
                </c:pt>
                <c:pt idx="2561">
                  <c:v>7.12</c:v>
                </c:pt>
                <c:pt idx="2562">
                  <c:v>7.12</c:v>
                </c:pt>
                <c:pt idx="2563">
                  <c:v>7.1</c:v>
                </c:pt>
                <c:pt idx="2564">
                  <c:v>7.06</c:v>
                </c:pt>
                <c:pt idx="2565">
                  <c:v>7.08</c:v>
                </c:pt>
                <c:pt idx="2566">
                  <c:v>7.12</c:v>
                </c:pt>
                <c:pt idx="2567">
                  <c:v>7.02</c:v>
                </c:pt>
                <c:pt idx="2568">
                  <c:v>7.3</c:v>
                </c:pt>
                <c:pt idx="2569">
                  <c:v>7.1</c:v>
                </c:pt>
                <c:pt idx="2570">
                  <c:v>7.24</c:v>
                </c:pt>
                <c:pt idx="2571">
                  <c:v>6.76</c:v>
                </c:pt>
                <c:pt idx="2572">
                  <c:v>6.8</c:v>
                </c:pt>
                <c:pt idx="2573">
                  <c:v>6.76</c:v>
                </c:pt>
                <c:pt idx="2574">
                  <c:v>6.62</c:v>
                </c:pt>
                <c:pt idx="2575">
                  <c:v>6.76</c:v>
                </c:pt>
                <c:pt idx="2576">
                  <c:v>7.06</c:v>
                </c:pt>
                <c:pt idx="2577">
                  <c:v>7.12</c:v>
                </c:pt>
                <c:pt idx="2578">
                  <c:v>7.12</c:v>
                </c:pt>
                <c:pt idx="2579">
                  <c:v>7.14</c:v>
                </c:pt>
                <c:pt idx="2580">
                  <c:v>7.18</c:v>
                </c:pt>
                <c:pt idx="2581">
                  <c:v>6.76</c:v>
                </c:pt>
                <c:pt idx="2582">
                  <c:v>6.88</c:v>
                </c:pt>
                <c:pt idx="2583">
                  <c:v>6.86</c:v>
                </c:pt>
                <c:pt idx="2584">
                  <c:v>6.94</c:v>
                </c:pt>
                <c:pt idx="2585">
                  <c:v>6.96</c:v>
                </c:pt>
                <c:pt idx="2586">
                  <c:v>6.9</c:v>
                </c:pt>
                <c:pt idx="2587">
                  <c:v>6.94</c:v>
                </c:pt>
                <c:pt idx="2588">
                  <c:v>6.88</c:v>
                </c:pt>
                <c:pt idx="2589">
                  <c:v>6.88</c:v>
                </c:pt>
                <c:pt idx="2590">
                  <c:v>6.8</c:v>
                </c:pt>
                <c:pt idx="2591">
                  <c:v>6.76</c:v>
                </c:pt>
                <c:pt idx="2592">
                  <c:v>7.62</c:v>
                </c:pt>
                <c:pt idx="2593">
                  <c:v>6.08</c:v>
                </c:pt>
                <c:pt idx="2594">
                  <c:v>7.52</c:v>
                </c:pt>
                <c:pt idx="2595">
                  <c:v>6.94</c:v>
                </c:pt>
                <c:pt idx="2596">
                  <c:v>6.96</c:v>
                </c:pt>
                <c:pt idx="2597">
                  <c:v>8.92</c:v>
                </c:pt>
                <c:pt idx="2598">
                  <c:v>6.96</c:v>
                </c:pt>
                <c:pt idx="2599">
                  <c:v>8.6</c:v>
                </c:pt>
                <c:pt idx="2600">
                  <c:v>8.1199999999999992</c:v>
                </c:pt>
                <c:pt idx="2601">
                  <c:v>7.34</c:v>
                </c:pt>
                <c:pt idx="2602">
                  <c:v>7.26</c:v>
                </c:pt>
                <c:pt idx="2603">
                  <c:v>7.28</c:v>
                </c:pt>
                <c:pt idx="2604">
                  <c:v>7.1</c:v>
                </c:pt>
                <c:pt idx="2605">
                  <c:v>7.16</c:v>
                </c:pt>
                <c:pt idx="2606">
                  <c:v>7.16</c:v>
                </c:pt>
                <c:pt idx="2607">
                  <c:v>7.18</c:v>
                </c:pt>
                <c:pt idx="2608">
                  <c:v>7.14</c:v>
                </c:pt>
                <c:pt idx="2609">
                  <c:v>7.22</c:v>
                </c:pt>
                <c:pt idx="2610">
                  <c:v>7.26</c:v>
                </c:pt>
                <c:pt idx="2611">
                  <c:v>7.08</c:v>
                </c:pt>
                <c:pt idx="2612">
                  <c:v>7.24</c:v>
                </c:pt>
                <c:pt idx="2613">
                  <c:v>7.16</c:v>
                </c:pt>
                <c:pt idx="2614">
                  <c:v>7.26</c:v>
                </c:pt>
                <c:pt idx="2615">
                  <c:v>7.18</c:v>
                </c:pt>
                <c:pt idx="2616">
                  <c:v>7.36</c:v>
                </c:pt>
                <c:pt idx="2617">
                  <c:v>7.46</c:v>
                </c:pt>
                <c:pt idx="2618">
                  <c:v>7.4</c:v>
                </c:pt>
                <c:pt idx="2619">
                  <c:v>8.06</c:v>
                </c:pt>
                <c:pt idx="2620">
                  <c:v>8.0399999999999991</c:v>
                </c:pt>
                <c:pt idx="2621">
                  <c:v>7.4</c:v>
                </c:pt>
                <c:pt idx="2622">
                  <c:v>8.3000000000000007</c:v>
                </c:pt>
                <c:pt idx="2623">
                  <c:v>7.14</c:v>
                </c:pt>
                <c:pt idx="2624">
                  <c:v>8.6</c:v>
                </c:pt>
                <c:pt idx="2625">
                  <c:v>7.16</c:v>
                </c:pt>
                <c:pt idx="2626">
                  <c:v>7.14</c:v>
                </c:pt>
                <c:pt idx="2627">
                  <c:v>7.2</c:v>
                </c:pt>
                <c:pt idx="2628">
                  <c:v>7.24</c:v>
                </c:pt>
                <c:pt idx="2629">
                  <c:v>7.98</c:v>
                </c:pt>
                <c:pt idx="2630">
                  <c:v>7.3</c:v>
                </c:pt>
                <c:pt idx="2631">
                  <c:v>7.38</c:v>
                </c:pt>
                <c:pt idx="2632">
                  <c:v>7.48</c:v>
                </c:pt>
                <c:pt idx="2633">
                  <c:v>7.96</c:v>
                </c:pt>
                <c:pt idx="2634">
                  <c:v>7.24</c:v>
                </c:pt>
                <c:pt idx="2635">
                  <c:v>7.3</c:v>
                </c:pt>
                <c:pt idx="2636">
                  <c:v>7.3</c:v>
                </c:pt>
                <c:pt idx="2637">
                  <c:v>6.62</c:v>
                </c:pt>
                <c:pt idx="2638">
                  <c:v>6.92</c:v>
                </c:pt>
                <c:pt idx="2639">
                  <c:v>6.8</c:v>
                </c:pt>
                <c:pt idx="2640">
                  <c:v>7.46</c:v>
                </c:pt>
                <c:pt idx="2641">
                  <c:v>7.3</c:v>
                </c:pt>
                <c:pt idx="2642">
                  <c:v>7.66</c:v>
                </c:pt>
                <c:pt idx="2643">
                  <c:v>7.2</c:v>
                </c:pt>
                <c:pt idx="2644">
                  <c:v>7.32</c:v>
                </c:pt>
                <c:pt idx="2645">
                  <c:v>6.32</c:v>
                </c:pt>
                <c:pt idx="2646">
                  <c:v>7.12</c:v>
                </c:pt>
                <c:pt idx="2647">
                  <c:v>7.24</c:v>
                </c:pt>
                <c:pt idx="2648">
                  <c:v>7.14</c:v>
                </c:pt>
                <c:pt idx="2649">
                  <c:v>7.16</c:v>
                </c:pt>
                <c:pt idx="2650">
                  <c:v>7.16</c:v>
                </c:pt>
                <c:pt idx="2651">
                  <c:v>4.88</c:v>
                </c:pt>
                <c:pt idx="2652">
                  <c:v>7.14</c:v>
                </c:pt>
                <c:pt idx="2653">
                  <c:v>7.22</c:v>
                </c:pt>
                <c:pt idx="2654">
                  <c:v>6.6</c:v>
                </c:pt>
                <c:pt idx="2655">
                  <c:v>7.82</c:v>
                </c:pt>
                <c:pt idx="2656">
                  <c:v>7.18</c:v>
                </c:pt>
                <c:pt idx="2657">
                  <c:v>7.2</c:v>
                </c:pt>
                <c:pt idx="2658">
                  <c:v>7.8</c:v>
                </c:pt>
                <c:pt idx="2659">
                  <c:v>7.24</c:v>
                </c:pt>
                <c:pt idx="2660">
                  <c:v>7.28</c:v>
                </c:pt>
                <c:pt idx="2661">
                  <c:v>7.4</c:v>
                </c:pt>
                <c:pt idx="2662">
                  <c:v>7.98</c:v>
                </c:pt>
                <c:pt idx="2663">
                  <c:v>8</c:v>
                </c:pt>
                <c:pt idx="2664">
                  <c:v>8.08</c:v>
                </c:pt>
                <c:pt idx="2665">
                  <c:v>8.84</c:v>
                </c:pt>
                <c:pt idx="2666">
                  <c:v>7.24</c:v>
                </c:pt>
                <c:pt idx="2667">
                  <c:v>7.04</c:v>
                </c:pt>
                <c:pt idx="2668">
                  <c:v>7.16</c:v>
                </c:pt>
                <c:pt idx="2669">
                  <c:v>7.8</c:v>
                </c:pt>
                <c:pt idx="2670">
                  <c:v>10.16</c:v>
                </c:pt>
                <c:pt idx="2671">
                  <c:v>8.74</c:v>
                </c:pt>
                <c:pt idx="2672">
                  <c:v>8.76</c:v>
                </c:pt>
                <c:pt idx="2673">
                  <c:v>8.02</c:v>
                </c:pt>
                <c:pt idx="2674">
                  <c:v>8.74</c:v>
                </c:pt>
                <c:pt idx="2675">
                  <c:v>7.1</c:v>
                </c:pt>
                <c:pt idx="2676">
                  <c:v>6.14</c:v>
                </c:pt>
                <c:pt idx="2677">
                  <c:v>7.52</c:v>
                </c:pt>
                <c:pt idx="2678">
                  <c:v>7.72</c:v>
                </c:pt>
                <c:pt idx="2679">
                  <c:v>7.72</c:v>
                </c:pt>
                <c:pt idx="2680">
                  <c:v>7.3</c:v>
                </c:pt>
                <c:pt idx="2681">
                  <c:v>7.68</c:v>
                </c:pt>
                <c:pt idx="2682">
                  <c:v>6.06</c:v>
                </c:pt>
                <c:pt idx="2683">
                  <c:v>6.86</c:v>
                </c:pt>
                <c:pt idx="2684">
                  <c:v>6.98</c:v>
                </c:pt>
                <c:pt idx="2685">
                  <c:v>7.18</c:v>
                </c:pt>
                <c:pt idx="2686">
                  <c:v>8.0399999999999991</c:v>
                </c:pt>
                <c:pt idx="2687">
                  <c:v>7.94</c:v>
                </c:pt>
                <c:pt idx="2688">
                  <c:v>9.16</c:v>
                </c:pt>
                <c:pt idx="2689">
                  <c:v>8.9600000000000009</c:v>
                </c:pt>
                <c:pt idx="2690">
                  <c:v>8.98</c:v>
                </c:pt>
                <c:pt idx="2691">
                  <c:v>7.24</c:v>
                </c:pt>
                <c:pt idx="2692">
                  <c:v>7.3</c:v>
                </c:pt>
                <c:pt idx="2693">
                  <c:v>7.1</c:v>
                </c:pt>
                <c:pt idx="2694">
                  <c:v>7.26</c:v>
                </c:pt>
                <c:pt idx="2695">
                  <c:v>7.22</c:v>
                </c:pt>
                <c:pt idx="2696">
                  <c:v>7.3</c:v>
                </c:pt>
                <c:pt idx="2697">
                  <c:v>7.24</c:v>
                </c:pt>
                <c:pt idx="2698">
                  <c:v>7.38</c:v>
                </c:pt>
                <c:pt idx="2699">
                  <c:v>7.36</c:v>
                </c:pt>
                <c:pt idx="2700">
                  <c:v>7.4</c:v>
                </c:pt>
                <c:pt idx="2701">
                  <c:v>7.24</c:v>
                </c:pt>
                <c:pt idx="2702">
                  <c:v>7.12</c:v>
                </c:pt>
                <c:pt idx="2703">
                  <c:v>7.12</c:v>
                </c:pt>
                <c:pt idx="2704">
                  <c:v>7.86</c:v>
                </c:pt>
                <c:pt idx="2705">
                  <c:v>7.08</c:v>
                </c:pt>
                <c:pt idx="2706">
                  <c:v>7.22</c:v>
                </c:pt>
                <c:pt idx="2707">
                  <c:v>7.12</c:v>
                </c:pt>
                <c:pt idx="2708">
                  <c:v>7.4</c:v>
                </c:pt>
                <c:pt idx="2709">
                  <c:v>7.3</c:v>
                </c:pt>
                <c:pt idx="2710">
                  <c:v>7.5</c:v>
                </c:pt>
                <c:pt idx="2711">
                  <c:v>7.56</c:v>
                </c:pt>
                <c:pt idx="2712">
                  <c:v>7.52</c:v>
                </c:pt>
                <c:pt idx="2713">
                  <c:v>8.1199999999999992</c:v>
                </c:pt>
                <c:pt idx="2714">
                  <c:v>7.28</c:v>
                </c:pt>
                <c:pt idx="2715">
                  <c:v>7.84</c:v>
                </c:pt>
                <c:pt idx="2716">
                  <c:v>7.9</c:v>
                </c:pt>
                <c:pt idx="2717">
                  <c:v>5.94</c:v>
                </c:pt>
                <c:pt idx="2718">
                  <c:v>7.22</c:v>
                </c:pt>
                <c:pt idx="2719">
                  <c:v>6.76</c:v>
                </c:pt>
                <c:pt idx="2720">
                  <c:v>7.8</c:v>
                </c:pt>
                <c:pt idx="2721">
                  <c:v>7.1</c:v>
                </c:pt>
                <c:pt idx="2722">
                  <c:v>7.16</c:v>
                </c:pt>
                <c:pt idx="2723">
                  <c:v>7.2</c:v>
                </c:pt>
                <c:pt idx="2724">
                  <c:v>6.68</c:v>
                </c:pt>
                <c:pt idx="2725">
                  <c:v>7.2</c:v>
                </c:pt>
                <c:pt idx="2726">
                  <c:v>7.98</c:v>
                </c:pt>
                <c:pt idx="2727">
                  <c:v>7.84</c:v>
                </c:pt>
                <c:pt idx="2728">
                  <c:v>7.32</c:v>
                </c:pt>
                <c:pt idx="2729">
                  <c:v>6.76</c:v>
                </c:pt>
                <c:pt idx="2730">
                  <c:v>7.88</c:v>
                </c:pt>
                <c:pt idx="2731">
                  <c:v>7.22</c:v>
                </c:pt>
                <c:pt idx="2732">
                  <c:v>8.08</c:v>
                </c:pt>
                <c:pt idx="2733">
                  <c:v>7.22</c:v>
                </c:pt>
                <c:pt idx="2734">
                  <c:v>7.3</c:v>
                </c:pt>
                <c:pt idx="2735">
                  <c:v>7.88</c:v>
                </c:pt>
                <c:pt idx="2736">
                  <c:v>8.14</c:v>
                </c:pt>
                <c:pt idx="2737">
                  <c:v>7.46</c:v>
                </c:pt>
                <c:pt idx="2738">
                  <c:v>7.32</c:v>
                </c:pt>
                <c:pt idx="2739">
                  <c:v>7.3</c:v>
                </c:pt>
                <c:pt idx="2740">
                  <c:v>7.32</c:v>
                </c:pt>
                <c:pt idx="2741">
                  <c:v>7.26</c:v>
                </c:pt>
                <c:pt idx="2742">
                  <c:v>7.36</c:v>
                </c:pt>
                <c:pt idx="2743">
                  <c:v>7.22</c:v>
                </c:pt>
                <c:pt idx="2744">
                  <c:v>7.2</c:v>
                </c:pt>
                <c:pt idx="2745">
                  <c:v>6.88</c:v>
                </c:pt>
                <c:pt idx="2746">
                  <c:v>7.14</c:v>
                </c:pt>
                <c:pt idx="2747">
                  <c:v>7.32</c:v>
                </c:pt>
                <c:pt idx="2748">
                  <c:v>7.2</c:v>
                </c:pt>
                <c:pt idx="2749">
                  <c:v>7.24</c:v>
                </c:pt>
                <c:pt idx="2750">
                  <c:v>7.24</c:v>
                </c:pt>
                <c:pt idx="2751">
                  <c:v>7.16</c:v>
                </c:pt>
                <c:pt idx="2752">
                  <c:v>7.16</c:v>
                </c:pt>
                <c:pt idx="2753">
                  <c:v>7.32</c:v>
                </c:pt>
                <c:pt idx="2754">
                  <c:v>6.98</c:v>
                </c:pt>
                <c:pt idx="2755">
                  <c:v>7</c:v>
                </c:pt>
                <c:pt idx="2756">
                  <c:v>7.08</c:v>
                </c:pt>
                <c:pt idx="2757">
                  <c:v>7.1</c:v>
                </c:pt>
                <c:pt idx="2758">
                  <c:v>7.46</c:v>
                </c:pt>
                <c:pt idx="2759">
                  <c:v>7.38</c:v>
                </c:pt>
                <c:pt idx="2760">
                  <c:v>7.84</c:v>
                </c:pt>
                <c:pt idx="2761">
                  <c:v>6.22</c:v>
                </c:pt>
                <c:pt idx="2762">
                  <c:v>6.16</c:v>
                </c:pt>
                <c:pt idx="2763">
                  <c:v>6.3</c:v>
                </c:pt>
                <c:pt idx="2764">
                  <c:v>6.36</c:v>
                </c:pt>
                <c:pt idx="2765">
                  <c:v>7.24</c:v>
                </c:pt>
                <c:pt idx="2766">
                  <c:v>6.88</c:v>
                </c:pt>
                <c:pt idx="2767">
                  <c:v>7.14</c:v>
                </c:pt>
                <c:pt idx="2768">
                  <c:v>7.08</c:v>
                </c:pt>
                <c:pt idx="2769">
                  <c:v>7.04</c:v>
                </c:pt>
                <c:pt idx="2770">
                  <c:v>7.02</c:v>
                </c:pt>
                <c:pt idx="2771">
                  <c:v>6.94</c:v>
                </c:pt>
                <c:pt idx="2772">
                  <c:v>6.92</c:v>
                </c:pt>
                <c:pt idx="2773">
                  <c:v>7.08</c:v>
                </c:pt>
                <c:pt idx="2774">
                  <c:v>7</c:v>
                </c:pt>
                <c:pt idx="2775">
                  <c:v>6.96</c:v>
                </c:pt>
                <c:pt idx="2776">
                  <c:v>7</c:v>
                </c:pt>
                <c:pt idx="2777">
                  <c:v>6.96</c:v>
                </c:pt>
                <c:pt idx="2778">
                  <c:v>6.98</c:v>
                </c:pt>
                <c:pt idx="2779">
                  <c:v>6.88</c:v>
                </c:pt>
                <c:pt idx="2780">
                  <c:v>6.94</c:v>
                </c:pt>
                <c:pt idx="2781">
                  <c:v>7.18</c:v>
                </c:pt>
                <c:pt idx="2782">
                  <c:v>7.18</c:v>
                </c:pt>
                <c:pt idx="2783">
                  <c:v>7.04</c:v>
                </c:pt>
                <c:pt idx="2784">
                  <c:v>6.92</c:v>
                </c:pt>
                <c:pt idx="2785">
                  <c:v>6.94</c:v>
                </c:pt>
                <c:pt idx="2786">
                  <c:v>7.16</c:v>
                </c:pt>
                <c:pt idx="2787">
                  <c:v>7.16</c:v>
                </c:pt>
                <c:pt idx="2788">
                  <c:v>7.12</c:v>
                </c:pt>
                <c:pt idx="2789">
                  <c:v>6.98</c:v>
                </c:pt>
                <c:pt idx="2790">
                  <c:v>7.06</c:v>
                </c:pt>
                <c:pt idx="2791">
                  <c:v>7.16</c:v>
                </c:pt>
                <c:pt idx="2792">
                  <c:v>7.2</c:v>
                </c:pt>
                <c:pt idx="2793">
                  <c:v>7</c:v>
                </c:pt>
                <c:pt idx="2794">
                  <c:v>7.18</c:v>
                </c:pt>
                <c:pt idx="2795">
                  <c:v>7.1</c:v>
                </c:pt>
                <c:pt idx="2796">
                  <c:v>7.02</c:v>
                </c:pt>
                <c:pt idx="2797">
                  <c:v>7.04</c:v>
                </c:pt>
                <c:pt idx="2798">
                  <c:v>6.96</c:v>
                </c:pt>
                <c:pt idx="2799">
                  <c:v>6.8</c:v>
                </c:pt>
                <c:pt idx="2800">
                  <c:v>6.84</c:v>
                </c:pt>
                <c:pt idx="2801">
                  <c:v>6.9</c:v>
                </c:pt>
                <c:pt idx="2802">
                  <c:v>7.2</c:v>
                </c:pt>
                <c:pt idx="2803">
                  <c:v>7.16</c:v>
                </c:pt>
                <c:pt idx="2804">
                  <c:v>7.12</c:v>
                </c:pt>
                <c:pt idx="2805">
                  <c:v>7.72</c:v>
                </c:pt>
                <c:pt idx="2806">
                  <c:v>7.22</c:v>
                </c:pt>
                <c:pt idx="2807">
                  <c:v>7.28</c:v>
                </c:pt>
                <c:pt idx="2808">
                  <c:v>7.26</c:v>
                </c:pt>
                <c:pt idx="2809">
                  <c:v>6.92</c:v>
                </c:pt>
                <c:pt idx="2810">
                  <c:v>6.58</c:v>
                </c:pt>
                <c:pt idx="2811">
                  <c:v>7.52</c:v>
                </c:pt>
                <c:pt idx="2812">
                  <c:v>7.48</c:v>
                </c:pt>
                <c:pt idx="2813">
                  <c:v>7.54</c:v>
                </c:pt>
                <c:pt idx="2814">
                  <c:v>7.6</c:v>
                </c:pt>
                <c:pt idx="2815">
                  <c:v>7.56</c:v>
                </c:pt>
                <c:pt idx="2816">
                  <c:v>7.54</c:v>
                </c:pt>
                <c:pt idx="2817">
                  <c:v>7.34</c:v>
                </c:pt>
                <c:pt idx="2818">
                  <c:v>7.54</c:v>
                </c:pt>
                <c:pt idx="2819">
                  <c:v>6.88</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15">
                  <c:v>6.18</c:v>
                </c:pt>
                <c:pt idx="3116">
                  <c:v>5.88</c:v>
                </c:pt>
                <c:pt idx="3117">
                  <c:v>5.84</c:v>
                </c:pt>
                <c:pt idx="3118">
                  <c:v>6.62</c:v>
                </c:pt>
                <c:pt idx="3119">
                  <c:v>5.82</c:v>
                </c:pt>
                <c:pt idx="3120">
                  <c:v>6.98</c:v>
                </c:pt>
                <c:pt idx="3121">
                  <c:v>7.68</c:v>
                </c:pt>
                <c:pt idx="3122">
                  <c:v>7.46</c:v>
                </c:pt>
                <c:pt idx="3123">
                  <c:v>7.08</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59">
                  <c:v>6.18</c:v>
                </c:pt>
                <c:pt idx="3660">
                  <c:v>6.08</c:v>
                </c:pt>
                <c:pt idx="3661">
                  <c:v>6</c:v>
                </c:pt>
                <c:pt idx="3662">
                  <c:v>6.24</c:v>
                </c:pt>
                <c:pt idx="3663">
                  <c:v>6.78</c:v>
                </c:pt>
                <c:pt idx="3664">
                  <c:v>6.22</c:v>
                </c:pt>
                <c:pt idx="3665">
                  <c:v>6.24</c:v>
                </c:pt>
                <c:pt idx="3666">
                  <c:v>6.74</c:v>
                </c:pt>
                <c:pt idx="3667">
                  <c:v>6.76</c:v>
                </c:pt>
                <c:pt idx="3668">
                  <c:v>6.08</c:v>
                </c:pt>
                <c:pt idx="3669">
                  <c:v>6.02</c:v>
                </c:pt>
                <c:pt idx="3670">
                  <c:v>6.14</c:v>
                </c:pt>
                <c:pt idx="3671">
                  <c:v>7.08</c:v>
                </c:pt>
                <c:pt idx="3672">
                  <c:v>6.26</c:v>
                </c:pt>
                <c:pt idx="3673">
                  <c:v>6.18</c:v>
                </c:pt>
                <c:pt idx="3674">
                  <c:v>6.26</c:v>
                </c:pt>
                <c:pt idx="3675">
                  <c:v>6.12</c:v>
                </c:pt>
                <c:pt idx="3676">
                  <c:v>6.18</c:v>
                </c:pt>
                <c:pt idx="3677">
                  <c:v>6.24</c:v>
                </c:pt>
                <c:pt idx="3678">
                  <c:v>6.02</c:v>
                </c:pt>
                <c:pt idx="3679">
                  <c:v>7.2</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634">
                  <c:v>8.4</c:v>
                </c:pt>
                <c:pt idx="6635">
                  <c:v>9.44</c:v>
                </c:pt>
                <c:pt idx="6636">
                  <c:v>9.4</c:v>
                </c:pt>
                <c:pt idx="6637">
                  <c:v>8.8800000000000008</c:v>
                </c:pt>
                <c:pt idx="6638">
                  <c:v>10.32</c:v>
                </c:pt>
                <c:pt idx="6639">
                  <c:v>9.08</c:v>
                </c:pt>
                <c:pt idx="6640">
                  <c:v>8.8000000000000007</c:v>
                </c:pt>
                <c:pt idx="6641">
                  <c:v>8.76</c:v>
                </c:pt>
                <c:pt idx="6642">
                  <c:v>7.88</c:v>
                </c:pt>
                <c:pt idx="6643">
                  <c:v>8.98</c:v>
                </c:pt>
                <c:pt idx="6644">
                  <c:v>8.94</c:v>
                </c:pt>
                <c:pt idx="6645">
                  <c:v>10.08</c:v>
                </c:pt>
                <c:pt idx="6646">
                  <c:v>8.76</c:v>
                </c:pt>
                <c:pt idx="6647">
                  <c:v>8.56</c:v>
                </c:pt>
                <c:pt idx="6648">
                  <c:v>11.14</c:v>
                </c:pt>
                <c:pt idx="6649">
                  <c:v>9.1199999999999992</c:v>
                </c:pt>
                <c:pt idx="6650">
                  <c:v>5.98</c:v>
                </c:pt>
                <c:pt idx="6651">
                  <c:v>5.98</c:v>
                </c:pt>
                <c:pt idx="6652">
                  <c:v>7.16</c:v>
                </c:pt>
                <c:pt idx="6653">
                  <c:v>9.24</c:v>
                </c:pt>
                <c:pt idx="6654">
                  <c:v>9.14</c:v>
                </c:pt>
                <c:pt idx="6655">
                  <c:v>8.6199999999999992</c:v>
                </c:pt>
                <c:pt idx="6656">
                  <c:v>9.14</c:v>
                </c:pt>
                <c:pt idx="6657">
                  <c:v>9.1999999999999993</c:v>
                </c:pt>
                <c:pt idx="6658">
                  <c:v>9.1</c:v>
                </c:pt>
                <c:pt idx="6659">
                  <c:v>9.1</c:v>
                </c:pt>
                <c:pt idx="6660">
                  <c:v>9.1199999999999992</c:v>
                </c:pt>
                <c:pt idx="6661">
                  <c:v>8.74</c:v>
                </c:pt>
                <c:pt idx="6662">
                  <c:v>9.14</c:v>
                </c:pt>
                <c:pt idx="6663">
                  <c:v>8.8800000000000008</c:v>
                </c:pt>
                <c:pt idx="6664">
                  <c:v>8.7799999999999994</c:v>
                </c:pt>
                <c:pt idx="6665">
                  <c:v>8.92</c:v>
                </c:pt>
                <c:pt idx="6666">
                  <c:v>8.8800000000000008</c:v>
                </c:pt>
                <c:pt idx="6667">
                  <c:v>8.82</c:v>
                </c:pt>
                <c:pt idx="6668">
                  <c:v>9.44</c:v>
                </c:pt>
                <c:pt idx="6669">
                  <c:v>9</c:v>
                </c:pt>
                <c:pt idx="6670">
                  <c:v>9.06</c:v>
                </c:pt>
                <c:pt idx="6671">
                  <c:v>9.08</c:v>
                </c:pt>
                <c:pt idx="6672">
                  <c:v>9.2799999999999994</c:v>
                </c:pt>
                <c:pt idx="6673">
                  <c:v>10.32</c:v>
                </c:pt>
                <c:pt idx="6674">
                  <c:v>10.3</c:v>
                </c:pt>
                <c:pt idx="6675">
                  <c:v>9.56</c:v>
                </c:pt>
                <c:pt idx="6676">
                  <c:v>9.24</c:v>
                </c:pt>
                <c:pt idx="6677">
                  <c:v>9.6</c:v>
                </c:pt>
                <c:pt idx="6678">
                  <c:v>9.6199999999999992</c:v>
                </c:pt>
                <c:pt idx="6679">
                  <c:v>9.32</c:v>
                </c:pt>
                <c:pt idx="6680">
                  <c:v>9.2799999999999994</c:v>
                </c:pt>
                <c:pt idx="6681">
                  <c:v>7.9714285714285698</c:v>
                </c:pt>
                <c:pt idx="6682">
                  <c:v>9.26</c:v>
                </c:pt>
                <c:pt idx="6683">
                  <c:v>8.1</c:v>
                </c:pt>
                <c:pt idx="6684">
                  <c:v>9.1199999999999992</c:v>
                </c:pt>
                <c:pt idx="6685">
                  <c:v>9.48</c:v>
                </c:pt>
                <c:pt idx="6686">
                  <c:v>9.24</c:v>
                </c:pt>
                <c:pt idx="6687">
                  <c:v>9.32</c:v>
                </c:pt>
                <c:pt idx="6688">
                  <c:v>8</c:v>
                </c:pt>
                <c:pt idx="6689">
                  <c:v>9.26</c:v>
                </c:pt>
                <c:pt idx="6690">
                  <c:v>9.48</c:v>
                </c:pt>
                <c:pt idx="6691">
                  <c:v>9.08</c:v>
                </c:pt>
                <c:pt idx="6692">
                  <c:v>9.3000000000000007</c:v>
                </c:pt>
                <c:pt idx="6693">
                  <c:v>8.8800000000000008</c:v>
                </c:pt>
                <c:pt idx="6694">
                  <c:v>8.92</c:v>
                </c:pt>
                <c:pt idx="6695">
                  <c:v>8.68</c:v>
                </c:pt>
                <c:pt idx="6696">
                  <c:v>11.02</c:v>
                </c:pt>
                <c:pt idx="6697">
                  <c:v>10.72</c:v>
                </c:pt>
                <c:pt idx="6698">
                  <c:v>10.199999999999999</c:v>
                </c:pt>
                <c:pt idx="6699">
                  <c:v>10.24</c:v>
                </c:pt>
                <c:pt idx="6700">
                  <c:v>10.26</c:v>
                </c:pt>
                <c:pt idx="6701">
                  <c:v>10.18</c:v>
                </c:pt>
                <c:pt idx="6702">
                  <c:v>10.18</c:v>
                </c:pt>
                <c:pt idx="6703">
                  <c:v>9.24</c:v>
                </c:pt>
                <c:pt idx="6704">
                  <c:v>10.119999999999999</c:v>
                </c:pt>
                <c:pt idx="6705">
                  <c:v>9.1</c:v>
                </c:pt>
                <c:pt idx="6706">
                  <c:v>9.08</c:v>
                </c:pt>
                <c:pt idx="6707">
                  <c:v>9.0399999999999991</c:v>
                </c:pt>
                <c:pt idx="6708">
                  <c:v>9.1</c:v>
                </c:pt>
                <c:pt idx="6709">
                  <c:v>9.08</c:v>
                </c:pt>
                <c:pt idx="6710">
                  <c:v>9.1</c:v>
                </c:pt>
                <c:pt idx="6711">
                  <c:v>9.1</c:v>
                </c:pt>
                <c:pt idx="6712">
                  <c:v>9.4</c:v>
                </c:pt>
                <c:pt idx="6713">
                  <c:v>9.0399999999999991</c:v>
                </c:pt>
                <c:pt idx="6714">
                  <c:v>9.3800000000000008</c:v>
                </c:pt>
                <c:pt idx="6715">
                  <c:v>9.02</c:v>
                </c:pt>
                <c:pt idx="6716">
                  <c:v>9.36</c:v>
                </c:pt>
                <c:pt idx="6717">
                  <c:v>9.5</c:v>
                </c:pt>
                <c:pt idx="6718">
                  <c:v>9.64</c:v>
                </c:pt>
                <c:pt idx="6719">
                  <c:v>9.0399999999999991</c:v>
                </c:pt>
                <c:pt idx="6720">
                  <c:v>8.8800000000000008</c:v>
                </c:pt>
                <c:pt idx="6721">
                  <c:v>8.98</c:v>
                </c:pt>
                <c:pt idx="6722">
                  <c:v>9.02</c:v>
                </c:pt>
                <c:pt idx="6723">
                  <c:v>10.86</c:v>
                </c:pt>
                <c:pt idx="6724">
                  <c:v>9.1199999999999992</c:v>
                </c:pt>
                <c:pt idx="6725">
                  <c:v>8.32</c:v>
                </c:pt>
                <c:pt idx="6726">
                  <c:v>9.1</c:v>
                </c:pt>
                <c:pt idx="6727">
                  <c:v>9.48</c:v>
                </c:pt>
                <c:pt idx="6728">
                  <c:v>9.06</c:v>
                </c:pt>
                <c:pt idx="6729">
                  <c:v>8.66</c:v>
                </c:pt>
                <c:pt idx="6730">
                  <c:v>7.7</c:v>
                </c:pt>
                <c:pt idx="6731">
                  <c:v>8.2200000000000006</c:v>
                </c:pt>
                <c:pt idx="6732">
                  <c:v>9</c:v>
                </c:pt>
                <c:pt idx="6733">
                  <c:v>9.18</c:v>
                </c:pt>
                <c:pt idx="6734">
                  <c:v>9.1</c:v>
                </c:pt>
                <c:pt idx="6735">
                  <c:v>9.02</c:v>
                </c:pt>
                <c:pt idx="6736">
                  <c:v>7.44</c:v>
                </c:pt>
                <c:pt idx="6737">
                  <c:v>9</c:v>
                </c:pt>
                <c:pt idx="6738">
                  <c:v>8.92</c:v>
                </c:pt>
                <c:pt idx="6739">
                  <c:v>8.6199999999999992</c:v>
                </c:pt>
                <c:pt idx="6740">
                  <c:v>6.9</c:v>
                </c:pt>
                <c:pt idx="6741">
                  <c:v>8.64</c:v>
                </c:pt>
                <c:pt idx="6742">
                  <c:v>7.9</c:v>
                </c:pt>
                <c:pt idx="6743">
                  <c:v>8.68</c:v>
                </c:pt>
                <c:pt idx="6744">
                  <c:v>9.1999999999999993</c:v>
                </c:pt>
                <c:pt idx="6745">
                  <c:v>8.56</c:v>
                </c:pt>
                <c:pt idx="6746">
                  <c:v>8.5399999999999991</c:v>
                </c:pt>
                <c:pt idx="6747">
                  <c:v>7.84</c:v>
                </c:pt>
                <c:pt idx="6748">
                  <c:v>8.3800000000000008</c:v>
                </c:pt>
                <c:pt idx="6749">
                  <c:v>8.4</c:v>
                </c:pt>
                <c:pt idx="6750">
                  <c:v>8.86</c:v>
                </c:pt>
                <c:pt idx="6751">
                  <c:v>9.42</c:v>
                </c:pt>
                <c:pt idx="6752">
                  <c:v>10.039999999999999</c:v>
                </c:pt>
                <c:pt idx="6753">
                  <c:v>8.74</c:v>
                </c:pt>
                <c:pt idx="6754">
                  <c:v>8.58</c:v>
                </c:pt>
                <c:pt idx="6755">
                  <c:v>8.8000000000000007</c:v>
                </c:pt>
                <c:pt idx="6756">
                  <c:v>9.44</c:v>
                </c:pt>
                <c:pt idx="6757">
                  <c:v>9.2799999999999994</c:v>
                </c:pt>
                <c:pt idx="6758">
                  <c:v>7.82</c:v>
                </c:pt>
                <c:pt idx="6759">
                  <c:v>7.86</c:v>
                </c:pt>
                <c:pt idx="6760">
                  <c:v>8.6199999999999992</c:v>
                </c:pt>
                <c:pt idx="6761">
                  <c:v>9.16</c:v>
                </c:pt>
                <c:pt idx="6762">
                  <c:v>7.76</c:v>
                </c:pt>
                <c:pt idx="6763">
                  <c:v>8.66</c:v>
                </c:pt>
                <c:pt idx="6764">
                  <c:v>7.78</c:v>
                </c:pt>
                <c:pt idx="6765">
                  <c:v>9.14</c:v>
                </c:pt>
                <c:pt idx="6766">
                  <c:v>9.16</c:v>
                </c:pt>
                <c:pt idx="6767">
                  <c:v>8.16</c:v>
                </c:pt>
                <c:pt idx="6768">
                  <c:v>7.76</c:v>
                </c:pt>
                <c:pt idx="6769">
                  <c:v>9.18</c:v>
                </c:pt>
                <c:pt idx="6770">
                  <c:v>8.34</c:v>
                </c:pt>
                <c:pt idx="6771">
                  <c:v>7.28</c:v>
                </c:pt>
                <c:pt idx="6772">
                  <c:v>7.36</c:v>
                </c:pt>
                <c:pt idx="6773">
                  <c:v>7.32</c:v>
                </c:pt>
                <c:pt idx="6774">
                  <c:v>9.36</c:v>
                </c:pt>
                <c:pt idx="6775">
                  <c:v>8.68</c:v>
                </c:pt>
                <c:pt idx="6776">
                  <c:v>9.1</c:v>
                </c:pt>
                <c:pt idx="6777">
                  <c:v>9.48</c:v>
                </c:pt>
                <c:pt idx="6778">
                  <c:v>10.56</c:v>
                </c:pt>
                <c:pt idx="6779">
                  <c:v>9.64</c:v>
                </c:pt>
                <c:pt idx="6780">
                  <c:v>9.56</c:v>
                </c:pt>
                <c:pt idx="6781">
                  <c:v>8.68</c:v>
                </c:pt>
                <c:pt idx="6782">
                  <c:v>9.32</c:v>
                </c:pt>
                <c:pt idx="6783">
                  <c:v>9.58</c:v>
                </c:pt>
                <c:pt idx="6784">
                  <c:v>10.36</c:v>
                </c:pt>
                <c:pt idx="6785">
                  <c:v>10.42</c:v>
                </c:pt>
                <c:pt idx="6786">
                  <c:v>8.48</c:v>
                </c:pt>
                <c:pt idx="6787">
                  <c:v>10.24</c:v>
                </c:pt>
                <c:pt idx="6788">
                  <c:v>9.6</c:v>
                </c:pt>
                <c:pt idx="6789">
                  <c:v>9.48</c:v>
                </c:pt>
                <c:pt idx="6790">
                  <c:v>9.4</c:v>
                </c:pt>
                <c:pt idx="6791">
                  <c:v>10.36</c:v>
                </c:pt>
                <c:pt idx="6792">
                  <c:v>9.18</c:v>
                </c:pt>
                <c:pt idx="6793">
                  <c:v>9.1199999999999992</c:v>
                </c:pt>
                <c:pt idx="6794">
                  <c:v>9.2200000000000006</c:v>
                </c:pt>
                <c:pt idx="6795">
                  <c:v>9.3000000000000007</c:v>
                </c:pt>
                <c:pt idx="6796">
                  <c:v>10.26</c:v>
                </c:pt>
                <c:pt idx="6797">
                  <c:v>8.3000000000000007</c:v>
                </c:pt>
                <c:pt idx="6798">
                  <c:v>10.26</c:v>
                </c:pt>
                <c:pt idx="6799">
                  <c:v>8.2200000000000006</c:v>
                </c:pt>
                <c:pt idx="6800">
                  <c:v>7.84</c:v>
                </c:pt>
                <c:pt idx="6801">
                  <c:v>9.56</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587">
                  <c:v>10.06</c:v>
                </c:pt>
                <c:pt idx="7588">
                  <c:v>10.1</c:v>
                </c:pt>
                <c:pt idx="7589">
                  <c:v>8.66</c:v>
                </c:pt>
                <c:pt idx="7590">
                  <c:v>7.32</c:v>
                </c:pt>
                <c:pt idx="7591">
                  <c:v>8.68</c:v>
                </c:pt>
                <c:pt idx="7592">
                  <c:v>7.22</c:v>
                </c:pt>
                <c:pt idx="7593">
                  <c:v>8.58</c:v>
                </c:pt>
                <c:pt idx="7594">
                  <c:v>7.22</c:v>
                </c:pt>
                <c:pt idx="7595">
                  <c:v>7.66</c:v>
                </c:pt>
                <c:pt idx="7596">
                  <c:v>7.64</c:v>
                </c:pt>
                <c:pt idx="7597">
                  <c:v>7.7</c:v>
                </c:pt>
                <c:pt idx="7598">
                  <c:v>7.68</c:v>
                </c:pt>
                <c:pt idx="7599">
                  <c:v>8.6999999999999993</c:v>
                </c:pt>
                <c:pt idx="7600">
                  <c:v>10.039999999999999</c:v>
                </c:pt>
                <c:pt idx="7601">
                  <c:v>7.24</c:v>
                </c:pt>
                <c:pt idx="7602">
                  <c:v>7.28</c:v>
                </c:pt>
                <c:pt idx="7603">
                  <c:v>8.6</c:v>
                </c:pt>
                <c:pt idx="7604">
                  <c:v>9.4</c:v>
                </c:pt>
                <c:pt idx="7605">
                  <c:v>7.18</c:v>
                </c:pt>
                <c:pt idx="7606">
                  <c:v>7.68</c:v>
                </c:pt>
                <c:pt idx="7607">
                  <c:v>7.12</c:v>
                </c:pt>
                <c:pt idx="7608">
                  <c:v>8.06</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27">
                  <c:v>7.14</c:v>
                </c:pt>
                <c:pt idx="10428">
                  <c:v>7.12</c:v>
                </c:pt>
                <c:pt idx="10429">
                  <c:v>7.18</c:v>
                </c:pt>
                <c:pt idx="10430">
                  <c:v>7.22</c:v>
                </c:pt>
                <c:pt idx="10431">
                  <c:v>7.18</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07">
                  <c:v>7.54</c:v>
                </c:pt>
                <c:pt idx="11208">
                  <c:v>7.08</c:v>
                </c:pt>
                <c:pt idx="11209">
                  <c:v>7.16</c:v>
                </c:pt>
                <c:pt idx="11210">
                  <c:v>7.14</c:v>
                </c:pt>
                <c:pt idx="11211">
                  <c:v>6.96</c:v>
                </c:pt>
                <c:pt idx="11212">
                  <c:v>6.86</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12">
                  <c:v>6.9</c:v>
                </c:pt>
                <c:pt idx="12013">
                  <c:v>6.98</c:v>
                </c:pt>
                <c:pt idx="12014">
                  <c:v>7.02</c:v>
                </c:pt>
                <c:pt idx="12015">
                  <c:v>6.06</c:v>
                </c:pt>
                <c:pt idx="12016">
                  <c:v>6.14</c:v>
                </c:pt>
                <c:pt idx="12017">
                  <c:v>6.14</c:v>
                </c:pt>
                <c:pt idx="12018">
                  <c:v>6.12</c:v>
                </c:pt>
                <c:pt idx="12019">
                  <c:v>5.92</c:v>
                </c:pt>
                <c:pt idx="12020">
                  <c:v>5.88</c:v>
                </c:pt>
                <c:pt idx="12021">
                  <c:v>5.86</c:v>
                </c:pt>
                <c:pt idx="12022">
                  <c:v>5.86</c:v>
                </c:pt>
                <c:pt idx="12023">
                  <c:v>6.12</c:v>
                </c:pt>
                <c:pt idx="12024">
                  <c:v>7.36</c:v>
                </c:pt>
                <c:pt idx="12025">
                  <c:v>7.58</c:v>
                </c:pt>
                <c:pt idx="12026">
                  <c:v>7.46</c:v>
                </c:pt>
                <c:pt idx="12027">
                  <c:v>6.82</c:v>
                </c:pt>
                <c:pt idx="12028">
                  <c:v>6.88</c:v>
                </c:pt>
                <c:pt idx="12029">
                  <c:v>8.52</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696">
                  <c:v>8.18</c:v>
                </c:pt>
                <c:pt idx="12697">
                  <c:v>6.02</c:v>
                </c:pt>
                <c:pt idx="12698">
                  <c:v>5.24</c:v>
                </c:pt>
                <c:pt idx="12699">
                  <c:v>5.92</c:v>
                </c:pt>
                <c:pt idx="12700">
                  <c:v>5.8</c:v>
                </c:pt>
                <c:pt idx="12701">
                  <c:v>5.8</c:v>
                </c:pt>
                <c:pt idx="12702">
                  <c:v>5.92</c:v>
                </c:pt>
                <c:pt idx="12703">
                  <c:v>9.58</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0-088B-4BA8-94BA-F4AA2EAB8BAF}"/>
            </c:ext>
          </c:extLst>
        </c:ser>
        <c:ser>
          <c:idx val="0"/>
          <c:order val="1"/>
          <c:tx>
            <c:strRef>
              <c:f>Sheet1!$B$1</c:f>
              <c:strCache>
                <c:ptCount val="1"/>
                <c:pt idx="0">
                  <c:v>Mean_wind_speed</c:v>
                </c:pt>
              </c:strCache>
            </c:strRef>
          </c:tx>
          <c:spPr>
            <a:ln w="28575" cap="rnd">
              <a:solidFill>
                <a:sysClr val="windowText" lastClr="000000">
                  <a:lumMod val="50000"/>
                  <a:lumOff val="50000"/>
                </a:sysClr>
              </a:solidFill>
              <a:round/>
            </a:ln>
            <a:effectLst/>
          </c:spPr>
          <c:marker>
            <c:symbol val="none"/>
          </c:marker>
          <c:cat>
            <c:numRef>
              <c:f>Sheet1!$A$2:$A$17545</c:f>
              <c:numCache>
                <c:formatCode>m/d/yyyy</c:formatCode>
                <c:ptCount val="17544"/>
                <c:pt idx="0">
                  <c:v>40544</c:v>
                </c:pt>
                <c:pt idx="1">
                  <c:v>40544</c:v>
                </c:pt>
                <c:pt idx="2">
                  <c:v>40544</c:v>
                </c:pt>
                <c:pt idx="3">
                  <c:v>40544</c:v>
                </c:pt>
                <c:pt idx="4">
                  <c:v>40544</c:v>
                </c:pt>
                <c:pt idx="5">
                  <c:v>40544</c:v>
                </c:pt>
                <c:pt idx="6">
                  <c:v>40544</c:v>
                </c:pt>
                <c:pt idx="7">
                  <c:v>40544</c:v>
                </c:pt>
                <c:pt idx="8">
                  <c:v>40544</c:v>
                </c:pt>
                <c:pt idx="9">
                  <c:v>40544</c:v>
                </c:pt>
                <c:pt idx="10">
                  <c:v>40544</c:v>
                </c:pt>
                <c:pt idx="11">
                  <c:v>40544</c:v>
                </c:pt>
                <c:pt idx="12">
                  <c:v>40544</c:v>
                </c:pt>
                <c:pt idx="13">
                  <c:v>40544</c:v>
                </c:pt>
                <c:pt idx="14">
                  <c:v>40544</c:v>
                </c:pt>
                <c:pt idx="15">
                  <c:v>40544</c:v>
                </c:pt>
                <c:pt idx="16">
                  <c:v>40544</c:v>
                </c:pt>
                <c:pt idx="17">
                  <c:v>40544</c:v>
                </c:pt>
                <c:pt idx="18">
                  <c:v>40544</c:v>
                </c:pt>
                <c:pt idx="19">
                  <c:v>40544</c:v>
                </c:pt>
                <c:pt idx="20">
                  <c:v>40544</c:v>
                </c:pt>
                <c:pt idx="21">
                  <c:v>40544</c:v>
                </c:pt>
                <c:pt idx="22">
                  <c:v>40544</c:v>
                </c:pt>
                <c:pt idx="23">
                  <c:v>40544</c:v>
                </c:pt>
                <c:pt idx="24">
                  <c:v>40545</c:v>
                </c:pt>
                <c:pt idx="25">
                  <c:v>40545</c:v>
                </c:pt>
                <c:pt idx="26">
                  <c:v>40545</c:v>
                </c:pt>
                <c:pt idx="27">
                  <c:v>40545</c:v>
                </c:pt>
                <c:pt idx="28">
                  <c:v>40545</c:v>
                </c:pt>
                <c:pt idx="29">
                  <c:v>40545</c:v>
                </c:pt>
                <c:pt idx="30">
                  <c:v>40545</c:v>
                </c:pt>
                <c:pt idx="31">
                  <c:v>40545</c:v>
                </c:pt>
                <c:pt idx="32">
                  <c:v>40545</c:v>
                </c:pt>
                <c:pt idx="33">
                  <c:v>40545</c:v>
                </c:pt>
                <c:pt idx="34">
                  <c:v>40545</c:v>
                </c:pt>
                <c:pt idx="35">
                  <c:v>40545</c:v>
                </c:pt>
                <c:pt idx="36">
                  <c:v>40545</c:v>
                </c:pt>
                <c:pt idx="37">
                  <c:v>40545</c:v>
                </c:pt>
                <c:pt idx="38">
                  <c:v>40545</c:v>
                </c:pt>
                <c:pt idx="39">
                  <c:v>40545</c:v>
                </c:pt>
                <c:pt idx="40">
                  <c:v>40545</c:v>
                </c:pt>
                <c:pt idx="41">
                  <c:v>40545</c:v>
                </c:pt>
                <c:pt idx="42">
                  <c:v>40545</c:v>
                </c:pt>
                <c:pt idx="43">
                  <c:v>40545</c:v>
                </c:pt>
                <c:pt idx="44">
                  <c:v>40545</c:v>
                </c:pt>
                <c:pt idx="45">
                  <c:v>40545</c:v>
                </c:pt>
                <c:pt idx="46">
                  <c:v>40545</c:v>
                </c:pt>
                <c:pt idx="47">
                  <c:v>40545</c:v>
                </c:pt>
                <c:pt idx="48">
                  <c:v>40546</c:v>
                </c:pt>
                <c:pt idx="49">
                  <c:v>40546</c:v>
                </c:pt>
                <c:pt idx="50">
                  <c:v>40546</c:v>
                </c:pt>
                <c:pt idx="51">
                  <c:v>40546</c:v>
                </c:pt>
                <c:pt idx="52">
                  <c:v>40546</c:v>
                </c:pt>
                <c:pt idx="53">
                  <c:v>40546</c:v>
                </c:pt>
                <c:pt idx="54">
                  <c:v>40546</c:v>
                </c:pt>
                <c:pt idx="55">
                  <c:v>40546</c:v>
                </c:pt>
                <c:pt idx="56">
                  <c:v>40546</c:v>
                </c:pt>
                <c:pt idx="57">
                  <c:v>40546</c:v>
                </c:pt>
                <c:pt idx="58">
                  <c:v>40546</c:v>
                </c:pt>
                <c:pt idx="59">
                  <c:v>40546</c:v>
                </c:pt>
                <c:pt idx="60">
                  <c:v>40546</c:v>
                </c:pt>
                <c:pt idx="61">
                  <c:v>40546</c:v>
                </c:pt>
                <c:pt idx="62">
                  <c:v>40546</c:v>
                </c:pt>
                <c:pt idx="63">
                  <c:v>40546</c:v>
                </c:pt>
                <c:pt idx="64">
                  <c:v>40546</c:v>
                </c:pt>
                <c:pt idx="65">
                  <c:v>40546</c:v>
                </c:pt>
                <c:pt idx="66">
                  <c:v>40546</c:v>
                </c:pt>
                <c:pt idx="67">
                  <c:v>40546</c:v>
                </c:pt>
                <c:pt idx="68">
                  <c:v>40546</c:v>
                </c:pt>
                <c:pt idx="69">
                  <c:v>40546</c:v>
                </c:pt>
                <c:pt idx="70">
                  <c:v>40546</c:v>
                </c:pt>
                <c:pt idx="71">
                  <c:v>40546</c:v>
                </c:pt>
                <c:pt idx="72">
                  <c:v>40547</c:v>
                </c:pt>
                <c:pt idx="73">
                  <c:v>40547</c:v>
                </c:pt>
                <c:pt idx="74">
                  <c:v>40547</c:v>
                </c:pt>
                <c:pt idx="75">
                  <c:v>40547</c:v>
                </c:pt>
                <c:pt idx="76">
                  <c:v>40547</c:v>
                </c:pt>
                <c:pt idx="77">
                  <c:v>40547</c:v>
                </c:pt>
                <c:pt idx="78">
                  <c:v>40547</c:v>
                </c:pt>
                <c:pt idx="79">
                  <c:v>40547</c:v>
                </c:pt>
                <c:pt idx="80">
                  <c:v>40547</c:v>
                </c:pt>
                <c:pt idx="81">
                  <c:v>40547</c:v>
                </c:pt>
                <c:pt idx="82">
                  <c:v>40547</c:v>
                </c:pt>
                <c:pt idx="83">
                  <c:v>40547</c:v>
                </c:pt>
                <c:pt idx="84">
                  <c:v>40547</c:v>
                </c:pt>
                <c:pt idx="85">
                  <c:v>40547</c:v>
                </c:pt>
                <c:pt idx="86">
                  <c:v>40547</c:v>
                </c:pt>
                <c:pt idx="87">
                  <c:v>40547</c:v>
                </c:pt>
                <c:pt idx="88">
                  <c:v>40547</c:v>
                </c:pt>
                <c:pt idx="89">
                  <c:v>40547</c:v>
                </c:pt>
                <c:pt idx="90">
                  <c:v>40547</c:v>
                </c:pt>
                <c:pt idx="91">
                  <c:v>40547</c:v>
                </c:pt>
                <c:pt idx="92">
                  <c:v>40547</c:v>
                </c:pt>
                <c:pt idx="93">
                  <c:v>40547</c:v>
                </c:pt>
                <c:pt idx="94">
                  <c:v>40547</c:v>
                </c:pt>
                <c:pt idx="95">
                  <c:v>40547</c:v>
                </c:pt>
                <c:pt idx="96">
                  <c:v>40548</c:v>
                </c:pt>
                <c:pt idx="97">
                  <c:v>40548</c:v>
                </c:pt>
                <c:pt idx="98">
                  <c:v>40548</c:v>
                </c:pt>
                <c:pt idx="99">
                  <c:v>40548</c:v>
                </c:pt>
                <c:pt idx="100">
                  <c:v>40548</c:v>
                </c:pt>
                <c:pt idx="101">
                  <c:v>40548</c:v>
                </c:pt>
                <c:pt idx="102">
                  <c:v>40548</c:v>
                </c:pt>
                <c:pt idx="103">
                  <c:v>40548</c:v>
                </c:pt>
                <c:pt idx="104">
                  <c:v>40548</c:v>
                </c:pt>
                <c:pt idx="105">
                  <c:v>40548</c:v>
                </c:pt>
                <c:pt idx="106">
                  <c:v>40548</c:v>
                </c:pt>
                <c:pt idx="107">
                  <c:v>40548</c:v>
                </c:pt>
                <c:pt idx="108">
                  <c:v>40548</c:v>
                </c:pt>
                <c:pt idx="109">
                  <c:v>40548</c:v>
                </c:pt>
                <c:pt idx="110">
                  <c:v>40548</c:v>
                </c:pt>
                <c:pt idx="111">
                  <c:v>40548</c:v>
                </c:pt>
                <c:pt idx="112">
                  <c:v>40548</c:v>
                </c:pt>
                <c:pt idx="113">
                  <c:v>40548</c:v>
                </c:pt>
                <c:pt idx="114">
                  <c:v>40548</c:v>
                </c:pt>
                <c:pt idx="115">
                  <c:v>40548</c:v>
                </c:pt>
                <c:pt idx="116">
                  <c:v>40548</c:v>
                </c:pt>
                <c:pt idx="117">
                  <c:v>40548</c:v>
                </c:pt>
                <c:pt idx="118">
                  <c:v>40548</c:v>
                </c:pt>
                <c:pt idx="119">
                  <c:v>40548</c:v>
                </c:pt>
                <c:pt idx="120">
                  <c:v>40549</c:v>
                </c:pt>
                <c:pt idx="121">
                  <c:v>40549</c:v>
                </c:pt>
                <c:pt idx="122">
                  <c:v>40549</c:v>
                </c:pt>
                <c:pt idx="123">
                  <c:v>40549</c:v>
                </c:pt>
                <c:pt idx="124">
                  <c:v>40549</c:v>
                </c:pt>
                <c:pt idx="125">
                  <c:v>40549</c:v>
                </c:pt>
                <c:pt idx="126">
                  <c:v>40549</c:v>
                </c:pt>
                <c:pt idx="127">
                  <c:v>40549</c:v>
                </c:pt>
                <c:pt idx="128">
                  <c:v>40549</c:v>
                </c:pt>
                <c:pt idx="129">
                  <c:v>40549</c:v>
                </c:pt>
                <c:pt idx="130">
                  <c:v>40549</c:v>
                </c:pt>
                <c:pt idx="131">
                  <c:v>40549</c:v>
                </c:pt>
                <c:pt idx="132">
                  <c:v>40549</c:v>
                </c:pt>
                <c:pt idx="133">
                  <c:v>40549</c:v>
                </c:pt>
                <c:pt idx="134">
                  <c:v>40549</c:v>
                </c:pt>
                <c:pt idx="135">
                  <c:v>40549</c:v>
                </c:pt>
                <c:pt idx="136">
                  <c:v>40549</c:v>
                </c:pt>
                <c:pt idx="137">
                  <c:v>40549</c:v>
                </c:pt>
                <c:pt idx="138">
                  <c:v>40549</c:v>
                </c:pt>
                <c:pt idx="139">
                  <c:v>40549</c:v>
                </c:pt>
                <c:pt idx="140">
                  <c:v>40549</c:v>
                </c:pt>
                <c:pt idx="141">
                  <c:v>40549</c:v>
                </c:pt>
                <c:pt idx="142">
                  <c:v>40549</c:v>
                </c:pt>
                <c:pt idx="143">
                  <c:v>40549</c:v>
                </c:pt>
                <c:pt idx="144">
                  <c:v>40550</c:v>
                </c:pt>
                <c:pt idx="145">
                  <c:v>40550</c:v>
                </c:pt>
                <c:pt idx="146">
                  <c:v>40550</c:v>
                </c:pt>
                <c:pt idx="147">
                  <c:v>40550</c:v>
                </c:pt>
                <c:pt idx="148">
                  <c:v>40550</c:v>
                </c:pt>
                <c:pt idx="149">
                  <c:v>40550</c:v>
                </c:pt>
                <c:pt idx="150">
                  <c:v>40550</c:v>
                </c:pt>
                <c:pt idx="151">
                  <c:v>40550</c:v>
                </c:pt>
                <c:pt idx="152">
                  <c:v>40550</c:v>
                </c:pt>
                <c:pt idx="153">
                  <c:v>40550</c:v>
                </c:pt>
                <c:pt idx="154">
                  <c:v>40550</c:v>
                </c:pt>
                <c:pt idx="155">
                  <c:v>40550</c:v>
                </c:pt>
                <c:pt idx="156">
                  <c:v>40550</c:v>
                </c:pt>
                <c:pt idx="157">
                  <c:v>40550</c:v>
                </c:pt>
                <c:pt idx="158">
                  <c:v>40550</c:v>
                </c:pt>
                <c:pt idx="159">
                  <c:v>40550</c:v>
                </c:pt>
                <c:pt idx="160">
                  <c:v>40550</c:v>
                </c:pt>
                <c:pt idx="161">
                  <c:v>40550</c:v>
                </c:pt>
                <c:pt idx="162">
                  <c:v>40550</c:v>
                </c:pt>
                <c:pt idx="163">
                  <c:v>40550</c:v>
                </c:pt>
                <c:pt idx="164">
                  <c:v>40550</c:v>
                </c:pt>
                <c:pt idx="165">
                  <c:v>40550</c:v>
                </c:pt>
                <c:pt idx="166">
                  <c:v>40550</c:v>
                </c:pt>
                <c:pt idx="167">
                  <c:v>40550</c:v>
                </c:pt>
                <c:pt idx="168">
                  <c:v>40551</c:v>
                </c:pt>
                <c:pt idx="169">
                  <c:v>40551</c:v>
                </c:pt>
                <c:pt idx="170">
                  <c:v>40551</c:v>
                </c:pt>
                <c:pt idx="171">
                  <c:v>40551</c:v>
                </c:pt>
                <c:pt idx="172">
                  <c:v>40551</c:v>
                </c:pt>
                <c:pt idx="173">
                  <c:v>40551</c:v>
                </c:pt>
                <c:pt idx="174">
                  <c:v>40551</c:v>
                </c:pt>
                <c:pt idx="175">
                  <c:v>40551</c:v>
                </c:pt>
                <c:pt idx="176">
                  <c:v>40551</c:v>
                </c:pt>
                <c:pt idx="177">
                  <c:v>40551</c:v>
                </c:pt>
                <c:pt idx="178">
                  <c:v>40551</c:v>
                </c:pt>
                <c:pt idx="179">
                  <c:v>40551</c:v>
                </c:pt>
                <c:pt idx="180">
                  <c:v>40551</c:v>
                </c:pt>
                <c:pt idx="181">
                  <c:v>40551</c:v>
                </c:pt>
                <c:pt idx="182">
                  <c:v>40551</c:v>
                </c:pt>
                <c:pt idx="183">
                  <c:v>40551</c:v>
                </c:pt>
                <c:pt idx="184">
                  <c:v>40551</c:v>
                </c:pt>
                <c:pt idx="185">
                  <c:v>40551</c:v>
                </c:pt>
                <c:pt idx="186">
                  <c:v>40551</c:v>
                </c:pt>
                <c:pt idx="187">
                  <c:v>40551</c:v>
                </c:pt>
                <c:pt idx="188">
                  <c:v>40551</c:v>
                </c:pt>
                <c:pt idx="189">
                  <c:v>40551</c:v>
                </c:pt>
                <c:pt idx="190">
                  <c:v>40551</c:v>
                </c:pt>
                <c:pt idx="191">
                  <c:v>40551</c:v>
                </c:pt>
                <c:pt idx="192">
                  <c:v>40552</c:v>
                </c:pt>
                <c:pt idx="193">
                  <c:v>40552</c:v>
                </c:pt>
                <c:pt idx="194">
                  <c:v>40552</c:v>
                </c:pt>
                <c:pt idx="195">
                  <c:v>40552</c:v>
                </c:pt>
                <c:pt idx="196">
                  <c:v>40552</c:v>
                </c:pt>
                <c:pt idx="197">
                  <c:v>40552</c:v>
                </c:pt>
                <c:pt idx="198">
                  <c:v>40552</c:v>
                </c:pt>
                <c:pt idx="199">
                  <c:v>40552</c:v>
                </c:pt>
                <c:pt idx="200">
                  <c:v>40552</c:v>
                </c:pt>
                <c:pt idx="201">
                  <c:v>40552</c:v>
                </c:pt>
                <c:pt idx="202">
                  <c:v>40552</c:v>
                </c:pt>
                <c:pt idx="203">
                  <c:v>40552</c:v>
                </c:pt>
                <c:pt idx="204">
                  <c:v>40552</c:v>
                </c:pt>
                <c:pt idx="205">
                  <c:v>40552</c:v>
                </c:pt>
                <c:pt idx="206">
                  <c:v>40552</c:v>
                </c:pt>
                <c:pt idx="207">
                  <c:v>40552</c:v>
                </c:pt>
                <c:pt idx="208">
                  <c:v>40552</c:v>
                </c:pt>
                <c:pt idx="209">
                  <c:v>40552</c:v>
                </c:pt>
                <c:pt idx="210">
                  <c:v>40552</c:v>
                </c:pt>
                <c:pt idx="211">
                  <c:v>40552</c:v>
                </c:pt>
                <c:pt idx="212">
                  <c:v>40552</c:v>
                </c:pt>
                <c:pt idx="213">
                  <c:v>40552</c:v>
                </c:pt>
                <c:pt idx="214">
                  <c:v>40552</c:v>
                </c:pt>
                <c:pt idx="215">
                  <c:v>40552</c:v>
                </c:pt>
                <c:pt idx="216">
                  <c:v>40553</c:v>
                </c:pt>
                <c:pt idx="217">
                  <c:v>40553</c:v>
                </c:pt>
                <c:pt idx="218">
                  <c:v>40553</c:v>
                </c:pt>
                <c:pt idx="219">
                  <c:v>40553</c:v>
                </c:pt>
                <c:pt idx="220">
                  <c:v>40553</c:v>
                </c:pt>
                <c:pt idx="221">
                  <c:v>40553</c:v>
                </c:pt>
                <c:pt idx="222">
                  <c:v>40553</c:v>
                </c:pt>
                <c:pt idx="223">
                  <c:v>40553</c:v>
                </c:pt>
                <c:pt idx="224">
                  <c:v>40553</c:v>
                </c:pt>
                <c:pt idx="225">
                  <c:v>40553</c:v>
                </c:pt>
                <c:pt idx="226">
                  <c:v>40553</c:v>
                </c:pt>
                <c:pt idx="227">
                  <c:v>40553</c:v>
                </c:pt>
                <c:pt idx="228">
                  <c:v>40553</c:v>
                </c:pt>
                <c:pt idx="229">
                  <c:v>40553</c:v>
                </c:pt>
                <c:pt idx="230">
                  <c:v>40553</c:v>
                </c:pt>
                <c:pt idx="231">
                  <c:v>40553</c:v>
                </c:pt>
                <c:pt idx="232">
                  <c:v>40553</c:v>
                </c:pt>
                <c:pt idx="233">
                  <c:v>40553</c:v>
                </c:pt>
                <c:pt idx="234">
                  <c:v>40553</c:v>
                </c:pt>
                <c:pt idx="235">
                  <c:v>40553</c:v>
                </c:pt>
                <c:pt idx="236">
                  <c:v>40553</c:v>
                </c:pt>
                <c:pt idx="237">
                  <c:v>40553</c:v>
                </c:pt>
                <c:pt idx="238">
                  <c:v>40553</c:v>
                </c:pt>
                <c:pt idx="239">
                  <c:v>40553</c:v>
                </c:pt>
                <c:pt idx="240">
                  <c:v>40554</c:v>
                </c:pt>
                <c:pt idx="241">
                  <c:v>40554</c:v>
                </c:pt>
                <c:pt idx="242">
                  <c:v>40554</c:v>
                </c:pt>
                <c:pt idx="243">
                  <c:v>40554</c:v>
                </c:pt>
                <c:pt idx="244">
                  <c:v>40554</c:v>
                </c:pt>
                <c:pt idx="245">
                  <c:v>40554</c:v>
                </c:pt>
                <c:pt idx="246">
                  <c:v>40554</c:v>
                </c:pt>
                <c:pt idx="247">
                  <c:v>40554</c:v>
                </c:pt>
                <c:pt idx="248">
                  <c:v>40554</c:v>
                </c:pt>
                <c:pt idx="249">
                  <c:v>40554</c:v>
                </c:pt>
                <c:pt idx="250">
                  <c:v>40554</c:v>
                </c:pt>
                <c:pt idx="251">
                  <c:v>40554</c:v>
                </c:pt>
                <c:pt idx="252">
                  <c:v>40554</c:v>
                </c:pt>
                <c:pt idx="253">
                  <c:v>40554</c:v>
                </c:pt>
                <c:pt idx="254">
                  <c:v>40554</c:v>
                </c:pt>
                <c:pt idx="255">
                  <c:v>40554</c:v>
                </c:pt>
                <c:pt idx="256">
                  <c:v>40554</c:v>
                </c:pt>
                <c:pt idx="257">
                  <c:v>40554</c:v>
                </c:pt>
                <c:pt idx="258">
                  <c:v>40554</c:v>
                </c:pt>
                <c:pt idx="259">
                  <c:v>40554</c:v>
                </c:pt>
                <c:pt idx="260">
                  <c:v>40554</c:v>
                </c:pt>
                <c:pt idx="261">
                  <c:v>40554</c:v>
                </c:pt>
                <c:pt idx="262">
                  <c:v>40554</c:v>
                </c:pt>
                <c:pt idx="263">
                  <c:v>40554</c:v>
                </c:pt>
                <c:pt idx="264">
                  <c:v>40555</c:v>
                </c:pt>
                <c:pt idx="265">
                  <c:v>40555</c:v>
                </c:pt>
                <c:pt idx="266">
                  <c:v>40555</c:v>
                </c:pt>
                <c:pt idx="267">
                  <c:v>40555</c:v>
                </c:pt>
                <c:pt idx="268">
                  <c:v>40555</c:v>
                </c:pt>
                <c:pt idx="269">
                  <c:v>40555</c:v>
                </c:pt>
                <c:pt idx="270">
                  <c:v>40555</c:v>
                </c:pt>
                <c:pt idx="271">
                  <c:v>40555</c:v>
                </c:pt>
                <c:pt idx="272">
                  <c:v>40555</c:v>
                </c:pt>
                <c:pt idx="273">
                  <c:v>40555</c:v>
                </c:pt>
                <c:pt idx="274">
                  <c:v>40555</c:v>
                </c:pt>
                <c:pt idx="275">
                  <c:v>40555</c:v>
                </c:pt>
                <c:pt idx="276">
                  <c:v>40555</c:v>
                </c:pt>
                <c:pt idx="277">
                  <c:v>40555</c:v>
                </c:pt>
                <c:pt idx="278">
                  <c:v>40555</c:v>
                </c:pt>
                <c:pt idx="279">
                  <c:v>40555</c:v>
                </c:pt>
                <c:pt idx="280">
                  <c:v>40555</c:v>
                </c:pt>
                <c:pt idx="281">
                  <c:v>40555</c:v>
                </c:pt>
                <c:pt idx="282">
                  <c:v>40555</c:v>
                </c:pt>
                <c:pt idx="283">
                  <c:v>40555</c:v>
                </c:pt>
                <c:pt idx="284">
                  <c:v>40555</c:v>
                </c:pt>
                <c:pt idx="285">
                  <c:v>40555</c:v>
                </c:pt>
                <c:pt idx="286">
                  <c:v>40555</c:v>
                </c:pt>
                <c:pt idx="287">
                  <c:v>40555</c:v>
                </c:pt>
                <c:pt idx="288">
                  <c:v>40556</c:v>
                </c:pt>
                <c:pt idx="289">
                  <c:v>40556</c:v>
                </c:pt>
                <c:pt idx="290">
                  <c:v>40556</c:v>
                </c:pt>
                <c:pt idx="291">
                  <c:v>40556</c:v>
                </c:pt>
                <c:pt idx="292">
                  <c:v>40556</c:v>
                </c:pt>
                <c:pt idx="293">
                  <c:v>40556</c:v>
                </c:pt>
                <c:pt idx="294">
                  <c:v>40556</c:v>
                </c:pt>
                <c:pt idx="295">
                  <c:v>40556</c:v>
                </c:pt>
                <c:pt idx="296">
                  <c:v>40556</c:v>
                </c:pt>
                <c:pt idx="297">
                  <c:v>40556</c:v>
                </c:pt>
                <c:pt idx="298">
                  <c:v>40556</c:v>
                </c:pt>
                <c:pt idx="299">
                  <c:v>40556</c:v>
                </c:pt>
                <c:pt idx="300">
                  <c:v>40556</c:v>
                </c:pt>
                <c:pt idx="301">
                  <c:v>40556</c:v>
                </c:pt>
                <c:pt idx="302">
                  <c:v>40556</c:v>
                </c:pt>
                <c:pt idx="303">
                  <c:v>40556</c:v>
                </c:pt>
                <c:pt idx="304">
                  <c:v>40556</c:v>
                </c:pt>
                <c:pt idx="305">
                  <c:v>40556</c:v>
                </c:pt>
                <c:pt idx="306">
                  <c:v>40556</c:v>
                </c:pt>
                <c:pt idx="307">
                  <c:v>40556</c:v>
                </c:pt>
                <c:pt idx="308">
                  <c:v>40556</c:v>
                </c:pt>
                <c:pt idx="309">
                  <c:v>40556</c:v>
                </c:pt>
                <c:pt idx="310">
                  <c:v>40556</c:v>
                </c:pt>
                <c:pt idx="311">
                  <c:v>40556</c:v>
                </c:pt>
                <c:pt idx="312">
                  <c:v>40557</c:v>
                </c:pt>
                <c:pt idx="313">
                  <c:v>40557</c:v>
                </c:pt>
                <c:pt idx="314">
                  <c:v>40557</c:v>
                </c:pt>
                <c:pt idx="315">
                  <c:v>40557</c:v>
                </c:pt>
                <c:pt idx="316">
                  <c:v>40557</c:v>
                </c:pt>
                <c:pt idx="317">
                  <c:v>40557</c:v>
                </c:pt>
                <c:pt idx="318">
                  <c:v>40557</c:v>
                </c:pt>
                <c:pt idx="319">
                  <c:v>40557</c:v>
                </c:pt>
                <c:pt idx="320">
                  <c:v>40557</c:v>
                </c:pt>
                <c:pt idx="321">
                  <c:v>40557</c:v>
                </c:pt>
                <c:pt idx="322">
                  <c:v>40557</c:v>
                </c:pt>
                <c:pt idx="323">
                  <c:v>40557</c:v>
                </c:pt>
                <c:pt idx="324">
                  <c:v>40557</c:v>
                </c:pt>
                <c:pt idx="325">
                  <c:v>40557</c:v>
                </c:pt>
                <c:pt idx="326">
                  <c:v>40557</c:v>
                </c:pt>
                <c:pt idx="327">
                  <c:v>40557</c:v>
                </c:pt>
                <c:pt idx="328">
                  <c:v>40557</c:v>
                </c:pt>
                <c:pt idx="329">
                  <c:v>40557</c:v>
                </c:pt>
                <c:pt idx="330">
                  <c:v>40557</c:v>
                </c:pt>
                <c:pt idx="331">
                  <c:v>40557</c:v>
                </c:pt>
                <c:pt idx="332">
                  <c:v>40557</c:v>
                </c:pt>
                <c:pt idx="333">
                  <c:v>40557</c:v>
                </c:pt>
                <c:pt idx="334">
                  <c:v>40557</c:v>
                </c:pt>
                <c:pt idx="335">
                  <c:v>40557</c:v>
                </c:pt>
                <c:pt idx="336">
                  <c:v>40558</c:v>
                </c:pt>
                <c:pt idx="337">
                  <c:v>40558</c:v>
                </c:pt>
                <c:pt idx="338">
                  <c:v>40558</c:v>
                </c:pt>
                <c:pt idx="339">
                  <c:v>40558</c:v>
                </c:pt>
                <c:pt idx="340">
                  <c:v>40558</c:v>
                </c:pt>
                <c:pt idx="341">
                  <c:v>40558</c:v>
                </c:pt>
                <c:pt idx="342">
                  <c:v>40558</c:v>
                </c:pt>
                <c:pt idx="343">
                  <c:v>40558</c:v>
                </c:pt>
                <c:pt idx="344">
                  <c:v>40558</c:v>
                </c:pt>
                <c:pt idx="345">
                  <c:v>40558</c:v>
                </c:pt>
                <c:pt idx="346">
                  <c:v>40558</c:v>
                </c:pt>
                <c:pt idx="347">
                  <c:v>40558</c:v>
                </c:pt>
                <c:pt idx="348">
                  <c:v>40558</c:v>
                </c:pt>
                <c:pt idx="349">
                  <c:v>40558</c:v>
                </c:pt>
                <c:pt idx="350">
                  <c:v>40558</c:v>
                </c:pt>
                <c:pt idx="351">
                  <c:v>40558</c:v>
                </c:pt>
                <c:pt idx="352">
                  <c:v>40558</c:v>
                </c:pt>
                <c:pt idx="353">
                  <c:v>40558</c:v>
                </c:pt>
                <c:pt idx="354">
                  <c:v>40558</c:v>
                </c:pt>
                <c:pt idx="355">
                  <c:v>40558</c:v>
                </c:pt>
                <c:pt idx="356">
                  <c:v>40558</c:v>
                </c:pt>
                <c:pt idx="357">
                  <c:v>40558</c:v>
                </c:pt>
                <c:pt idx="358">
                  <c:v>40558</c:v>
                </c:pt>
                <c:pt idx="359">
                  <c:v>40558</c:v>
                </c:pt>
                <c:pt idx="360">
                  <c:v>40559</c:v>
                </c:pt>
                <c:pt idx="361">
                  <c:v>40559</c:v>
                </c:pt>
                <c:pt idx="362">
                  <c:v>40559</c:v>
                </c:pt>
                <c:pt idx="363">
                  <c:v>40559</c:v>
                </c:pt>
                <c:pt idx="364">
                  <c:v>40559</c:v>
                </c:pt>
                <c:pt idx="365">
                  <c:v>40559</c:v>
                </c:pt>
                <c:pt idx="366">
                  <c:v>40559</c:v>
                </c:pt>
                <c:pt idx="367">
                  <c:v>40559</c:v>
                </c:pt>
                <c:pt idx="368">
                  <c:v>40559</c:v>
                </c:pt>
                <c:pt idx="369">
                  <c:v>40559</c:v>
                </c:pt>
                <c:pt idx="370">
                  <c:v>40559</c:v>
                </c:pt>
                <c:pt idx="371">
                  <c:v>40559</c:v>
                </c:pt>
                <c:pt idx="372">
                  <c:v>40559</c:v>
                </c:pt>
                <c:pt idx="373">
                  <c:v>40559</c:v>
                </c:pt>
                <c:pt idx="374">
                  <c:v>40559</c:v>
                </c:pt>
                <c:pt idx="375">
                  <c:v>40559</c:v>
                </c:pt>
                <c:pt idx="376">
                  <c:v>40559</c:v>
                </c:pt>
                <c:pt idx="377">
                  <c:v>40559</c:v>
                </c:pt>
                <c:pt idx="378">
                  <c:v>40559</c:v>
                </c:pt>
                <c:pt idx="379">
                  <c:v>40559</c:v>
                </c:pt>
                <c:pt idx="380">
                  <c:v>40559</c:v>
                </c:pt>
                <c:pt idx="381">
                  <c:v>40559</c:v>
                </c:pt>
                <c:pt idx="382">
                  <c:v>40559</c:v>
                </c:pt>
                <c:pt idx="383">
                  <c:v>40559</c:v>
                </c:pt>
                <c:pt idx="384">
                  <c:v>40560</c:v>
                </c:pt>
                <c:pt idx="385">
                  <c:v>40560</c:v>
                </c:pt>
                <c:pt idx="386">
                  <c:v>40560</c:v>
                </c:pt>
                <c:pt idx="387">
                  <c:v>40560</c:v>
                </c:pt>
                <c:pt idx="388">
                  <c:v>40560</c:v>
                </c:pt>
                <c:pt idx="389">
                  <c:v>40560</c:v>
                </c:pt>
                <c:pt idx="390">
                  <c:v>40560</c:v>
                </c:pt>
                <c:pt idx="391">
                  <c:v>40560</c:v>
                </c:pt>
                <c:pt idx="392">
                  <c:v>40560</c:v>
                </c:pt>
                <c:pt idx="393">
                  <c:v>40560</c:v>
                </c:pt>
                <c:pt idx="394">
                  <c:v>40560</c:v>
                </c:pt>
                <c:pt idx="395">
                  <c:v>40560</c:v>
                </c:pt>
                <c:pt idx="396">
                  <c:v>40560</c:v>
                </c:pt>
                <c:pt idx="397">
                  <c:v>40560</c:v>
                </c:pt>
                <c:pt idx="398">
                  <c:v>40560</c:v>
                </c:pt>
                <c:pt idx="399">
                  <c:v>40560</c:v>
                </c:pt>
                <c:pt idx="400">
                  <c:v>40560</c:v>
                </c:pt>
                <c:pt idx="401">
                  <c:v>40560</c:v>
                </c:pt>
                <c:pt idx="402">
                  <c:v>40560</c:v>
                </c:pt>
                <c:pt idx="403">
                  <c:v>40560</c:v>
                </c:pt>
                <c:pt idx="404">
                  <c:v>40560</c:v>
                </c:pt>
                <c:pt idx="405">
                  <c:v>40560</c:v>
                </c:pt>
                <c:pt idx="406">
                  <c:v>40560</c:v>
                </c:pt>
                <c:pt idx="407">
                  <c:v>40560</c:v>
                </c:pt>
                <c:pt idx="408">
                  <c:v>40561</c:v>
                </c:pt>
                <c:pt idx="409">
                  <c:v>40561</c:v>
                </c:pt>
                <c:pt idx="410">
                  <c:v>40561</c:v>
                </c:pt>
                <c:pt idx="411">
                  <c:v>40561</c:v>
                </c:pt>
                <c:pt idx="412">
                  <c:v>40561</c:v>
                </c:pt>
                <c:pt idx="413">
                  <c:v>40561</c:v>
                </c:pt>
                <c:pt idx="414">
                  <c:v>40561</c:v>
                </c:pt>
                <c:pt idx="415">
                  <c:v>40561</c:v>
                </c:pt>
                <c:pt idx="416">
                  <c:v>40561</c:v>
                </c:pt>
                <c:pt idx="417">
                  <c:v>40561</c:v>
                </c:pt>
                <c:pt idx="418">
                  <c:v>40561</c:v>
                </c:pt>
                <c:pt idx="419">
                  <c:v>40561</c:v>
                </c:pt>
                <c:pt idx="420">
                  <c:v>40561</c:v>
                </c:pt>
                <c:pt idx="421">
                  <c:v>40561</c:v>
                </c:pt>
                <c:pt idx="422">
                  <c:v>40561</c:v>
                </c:pt>
                <c:pt idx="423">
                  <c:v>40561</c:v>
                </c:pt>
                <c:pt idx="424">
                  <c:v>40561</c:v>
                </c:pt>
                <c:pt idx="425">
                  <c:v>40561</c:v>
                </c:pt>
                <c:pt idx="426">
                  <c:v>40561</c:v>
                </c:pt>
                <c:pt idx="427">
                  <c:v>40561</c:v>
                </c:pt>
                <c:pt idx="428">
                  <c:v>40561</c:v>
                </c:pt>
                <c:pt idx="429">
                  <c:v>40561</c:v>
                </c:pt>
                <c:pt idx="430">
                  <c:v>40561</c:v>
                </c:pt>
                <c:pt idx="431">
                  <c:v>40561</c:v>
                </c:pt>
                <c:pt idx="432">
                  <c:v>40562</c:v>
                </c:pt>
                <c:pt idx="433">
                  <c:v>40562</c:v>
                </c:pt>
                <c:pt idx="434">
                  <c:v>40562</c:v>
                </c:pt>
                <c:pt idx="435">
                  <c:v>40562</c:v>
                </c:pt>
                <c:pt idx="436">
                  <c:v>40562</c:v>
                </c:pt>
                <c:pt idx="437">
                  <c:v>40562</c:v>
                </c:pt>
                <c:pt idx="438">
                  <c:v>40562</c:v>
                </c:pt>
                <c:pt idx="439">
                  <c:v>40562</c:v>
                </c:pt>
                <c:pt idx="440">
                  <c:v>40562</c:v>
                </c:pt>
                <c:pt idx="441">
                  <c:v>40562</c:v>
                </c:pt>
                <c:pt idx="442">
                  <c:v>40562</c:v>
                </c:pt>
                <c:pt idx="443">
                  <c:v>40562</c:v>
                </c:pt>
                <c:pt idx="444">
                  <c:v>40562</c:v>
                </c:pt>
                <c:pt idx="445">
                  <c:v>40562</c:v>
                </c:pt>
                <c:pt idx="446">
                  <c:v>40562</c:v>
                </c:pt>
                <c:pt idx="447">
                  <c:v>40562</c:v>
                </c:pt>
                <c:pt idx="448">
                  <c:v>40562</c:v>
                </c:pt>
                <c:pt idx="449">
                  <c:v>40562</c:v>
                </c:pt>
                <c:pt idx="450">
                  <c:v>40562</c:v>
                </c:pt>
                <c:pt idx="451">
                  <c:v>40562</c:v>
                </c:pt>
                <c:pt idx="452">
                  <c:v>40562</c:v>
                </c:pt>
                <c:pt idx="453">
                  <c:v>40562</c:v>
                </c:pt>
                <c:pt idx="454">
                  <c:v>40562</c:v>
                </c:pt>
                <c:pt idx="455">
                  <c:v>40562</c:v>
                </c:pt>
                <c:pt idx="456">
                  <c:v>40563</c:v>
                </c:pt>
                <c:pt idx="457">
                  <c:v>40563</c:v>
                </c:pt>
                <c:pt idx="458">
                  <c:v>40563</c:v>
                </c:pt>
                <c:pt idx="459">
                  <c:v>40563</c:v>
                </c:pt>
                <c:pt idx="460">
                  <c:v>40563</c:v>
                </c:pt>
                <c:pt idx="461">
                  <c:v>40563</c:v>
                </c:pt>
                <c:pt idx="462">
                  <c:v>40563</c:v>
                </c:pt>
                <c:pt idx="463">
                  <c:v>40563</c:v>
                </c:pt>
                <c:pt idx="464">
                  <c:v>40563</c:v>
                </c:pt>
                <c:pt idx="465">
                  <c:v>40563</c:v>
                </c:pt>
                <c:pt idx="466">
                  <c:v>40563</c:v>
                </c:pt>
                <c:pt idx="467">
                  <c:v>40563</c:v>
                </c:pt>
                <c:pt idx="468">
                  <c:v>40563</c:v>
                </c:pt>
                <c:pt idx="469">
                  <c:v>40563</c:v>
                </c:pt>
                <c:pt idx="470">
                  <c:v>40563</c:v>
                </c:pt>
                <c:pt idx="471">
                  <c:v>40563</c:v>
                </c:pt>
                <c:pt idx="472">
                  <c:v>40563</c:v>
                </c:pt>
                <c:pt idx="473">
                  <c:v>40563</c:v>
                </c:pt>
                <c:pt idx="474">
                  <c:v>40563</c:v>
                </c:pt>
                <c:pt idx="475">
                  <c:v>40563</c:v>
                </c:pt>
                <c:pt idx="476">
                  <c:v>40563</c:v>
                </c:pt>
                <c:pt idx="477">
                  <c:v>40563</c:v>
                </c:pt>
                <c:pt idx="478">
                  <c:v>40563</c:v>
                </c:pt>
                <c:pt idx="479">
                  <c:v>40563</c:v>
                </c:pt>
                <c:pt idx="480">
                  <c:v>40564</c:v>
                </c:pt>
                <c:pt idx="481">
                  <c:v>40564</c:v>
                </c:pt>
                <c:pt idx="482">
                  <c:v>40564</c:v>
                </c:pt>
                <c:pt idx="483">
                  <c:v>40564</c:v>
                </c:pt>
                <c:pt idx="484">
                  <c:v>40564</c:v>
                </c:pt>
                <c:pt idx="485">
                  <c:v>40564</c:v>
                </c:pt>
                <c:pt idx="486">
                  <c:v>40564</c:v>
                </c:pt>
                <c:pt idx="487">
                  <c:v>40564</c:v>
                </c:pt>
                <c:pt idx="488">
                  <c:v>40564</c:v>
                </c:pt>
                <c:pt idx="489">
                  <c:v>40564</c:v>
                </c:pt>
                <c:pt idx="490">
                  <c:v>40564</c:v>
                </c:pt>
                <c:pt idx="491">
                  <c:v>40564</c:v>
                </c:pt>
                <c:pt idx="492">
                  <c:v>40564</c:v>
                </c:pt>
                <c:pt idx="493">
                  <c:v>40564</c:v>
                </c:pt>
                <c:pt idx="494">
                  <c:v>40564</c:v>
                </c:pt>
                <c:pt idx="495">
                  <c:v>40564</c:v>
                </c:pt>
                <c:pt idx="496">
                  <c:v>40564</c:v>
                </c:pt>
                <c:pt idx="497">
                  <c:v>40564</c:v>
                </c:pt>
                <c:pt idx="498">
                  <c:v>40564</c:v>
                </c:pt>
                <c:pt idx="499">
                  <c:v>40564</c:v>
                </c:pt>
                <c:pt idx="500">
                  <c:v>40564</c:v>
                </c:pt>
                <c:pt idx="501">
                  <c:v>40564</c:v>
                </c:pt>
                <c:pt idx="502">
                  <c:v>40564</c:v>
                </c:pt>
                <c:pt idx="503">
                  <c:v>40564</c:v>
                </c:pt>
                <c:pt idx="504">
                  <c:v>40565</c:v>
                </c:pt>
                <c:pt idx="505">
                  <c:v>40565</c:v>
                </c:pt>
                <c:pt idx="506">
                  <c:v>40565</c:v>
                </c:pt>
                <c:pt idx="507">
                  <c:v>40565</c:v>
                </c:pt>
                <c:pt idx="508">
                  <c:v>40565</c:v>
                </c:pt>
                <c:pt idx="509">
                  <c:v>40565</c:v>
                </c:pt>
                <c:pt idx="510">
                  <c:v>40565</c:v>
                </c:pt>
                <c:pt idx="511">
                  <c:v>40565</c:v>
                </c:pt>
                <c:pt idx="512">
                  <c:v>40565</c:v>
                </c:pt>
                <c:pt idx="513">
                  <c:v>40565</c:v>
                </c:pt>
                <c:pt idx="514">
                  <c:v>40565</c:v>
                </c:pt>
                <c:pt idx="515">
                  <c:v>40565</c:v>
                </c:pt>
                <c:pt idx="516">
                  <c:v>40565</c:v>
                </c:pt>
                <c:pt idx="517">
                  <c:v>40565</c:v>
                </c:pt>
                <c:pt idx="518">
                  <c:v>40565</c:v>
                </c:pt>
                <c:pt idx="519">
                  <c:v>40565</c:v>
                </c:pt>
                <c:pt idx="520">
                  <c:v>40565</c:v>
                </c:pt>
                <c:pt idx="521">
                  <c:v>40565</c:v>
                </c:pt>
                <c:pt idx="522">
                  <c:v>40565</c:v>
                </c:pt>
                <c:pt idx="523">
                  <c:v>40565</c:v>
                </c:pt>
                <c:pt idx="524">
                  <c:v>40565</c:v>
                </c:pt>
                <c:pt idx="525">
                  <c:v>40565</c:v>
                </c:pt>
                <c:pt idx="526">
                  <c:v>40565</c:v>
                </c:pt>
                <c:pt idx="527">
                  <c:v>40565</c:v>
                </c:pt>
                <c:pt idx="528">
                  <c:v>40566</c:v>
                </c:pt>
                <c:pt idx="529">
                  <c:v>40566</c:v>
                </c:pt>
                <c:pt idx="530">
                  <c:v>40566</c:v>
                </c:pt>
                <c:pt idx="531">
                  <c:v>40566</c:v>
                </c:pt>
                <c:pt idx="532">
                  <c:v>40566</c:v>
                </c:pt>
                <c:pt idx="533">
                  <c:v>40566</c:v>
                </c:pt>
                <c:pt idx="534">
                  <c:v>40566</c:v>
                </c:pt>
                <c:pt idx="535">
                  <c:v>40566</c:v>
                </c:pt>
                <c:pt idx="536">
                  <c:v>40566</c:v>
                </c:pt>
                <c:pt idx="537">
                  <c:v>40566</c:v>
                </c:pt>
                <c:pt idx="538">
                  <c:v>40566</c:v>
                </c:pt>
                <c:pt idx="539">
                  <c:v>40566</c:v>
                </c:pt>
                <c:pt idx="540">
                  <c:v>40566</c:v>
                </c:pt>
                <c:pt idx="541">
                  <c:v>40566</c:v>
                </c:pt>
                <c:pt idx="542">
                  <c:v>40566</c:v>
                </c:pt>
                <c:pt idx="543">
                  <c:v>40566</c:v>
                </c:pt>
                <c:pt idx="544">
                  <c:v>40566</c:v>
                </c:pt>
                <c:pt idx="545">
                  <c:v>40566</c:v>
                </c:pt>
                <c:pt idx="546">
                  <c:v>40566</c:v>
                </c:pt>
                <c:pt idx="547">
                  <c:v>40566</c:v>
                </c:pt>
                <c:pt idx="548">
                  <c:v>40566</c:v>
                </c:pt>
                <c:pt idx="549">
                  <c:v>40566</c:v>
                </c:pt>
                <c:pt idx="550">
                  <c:v>40566</c:v>
                </c:pt>
                <c:pt idx="551">
                  <c:v>40566</c:v>
                </c:pt>
                <c:pt idx="552">
                  <c:v>40567</c:v>
                </c:pt>
                <c:pt idx="553">
                  <c:v>40567</c:v>
                </c:pt>
                <c:pt idx="554">
                  <c:v>40567</c:v>
                </c:pt>
                <c:pt idx="555">
                  <c:v>40567</c:v>
                </c:pt>
                <c:pt idx="556">
                  <c:v>40567</c:v>
                </c:pt>
                <c:pt idx="557">
                  <c:v>40567</c:v>
                </c:pt>
                <c:pt idx="558">
                  <c:v>40567</c:v>
                </c:pt>
                <c:pt idx="559">
                  <c:v>40567</c:v>
                </c:pt>
                <c:pt idx="560">
                  <c:v>40567</c:v>
                </c:pt>
                <c:pt idx="561">
                  <c:v>40567</c:v>
                </c:pt>
                <c:pt idx="562">
                  <c:v>40567</c:v>
                </c:pt>
                <c:pt idx="563">
                  <c:v>40567</c:v>
                </c:pt>
                <c:pt idx="564">
                  <c:v>40567</c:v>
                </c:pt>
                <c:pt idx="565">
                  <c:v>40567</c:v>
                </c:pt>
                <c:pt idx="566">
                  <c:v>40567</c:v>
                </c:pt>
                <c:pt idx="567">
                  <c:v>40567</c:v>
                </c:pt>
                <c:pt idx="568">
                  <c:v>40567</c:v>
                </c:pt>
                <c:pt idx="569">
                  <c:v>40567</c:v>
                </c:pt>
                <c:pt idx="570">
                  <c:v>40567</c:v>
                </c:pt>
                <c:pt idx="571">
                  <c:v>40567</c:v>
                </c:pt>
                <c:pt idx="572">
                  <c:v>40567</c:v>
                </c:pt>
                <c:pt idx="573">
                  <c:v>40567</c:v>
                </c:pt>
                <c:pt idx="574">
                  <c:v>40567</c:v>
                </c:pt>
                <c:pt idx="575">
                  <c:v>40567</c:v>
                </c:pt>
                <c:pt idx="576">
                  <c:v>40568</c:v>
                </c:pt>
                <c:pt idx="577">
                  <c:v>40568</c:v>
                </c:pt>
                <c:pt idx="578">
                  <c:v>40568</c:v>
                </c:pt>
                <c:pt idx="579">
                  <c:v>40568</c:v>
                </c:pt>
                <c:pt idx="580">
                  <c:v>40568</c:v>
                </c:pt>
                <c:pt idx="581">
                  <c:v>40568</c:v>
                </c:pt>
                <c:pt idx="582">
                  <c:v>40568</c:v>
                </c:pt>
                <c:pt idx="583">
                  <c:v>40568</c:v>
                </c:pt>
                <c:pt idx="584">
                  <c:v>40568</c:v>
                </c:pt>
                <c:pt idx="585">
                  <c:v>40568</c:v>
                </c:pt>
                <c:pt idx="586">
                  <c:v>40568</c:v>
                </c:pt>
                <c:pt idx="587">
                  <c:v>40568</c:v>
                </c:pt>
                <c:pt idx="588">
                  <c:v>40568</c:v>
                </c:pt>
                <c:pt idx="589">
                  <c:v>40568</c:v>
                </c:pt>
                <c:pt idx="590">
                  <c:v>40568</c:v>
                </c:pt>
                <c:pt idx="591">
                  <c:v>40568</c:v>
                </c:pt>
                <c:pt idx="592">
                  <c:v>40568</c:v>
                </c:pt>
                <c:pt idx="593">
                  <c:v>40568</c:v>
                </c:pt>
                <c:pt idx="594">
                  <c:v>40568</c:v>
                </c:pt>
                <c:pt idx="595">
                  <c:v>40568</c:v>
                </c:pt>
                <c:pt idx="596">
                  <c:v>40568</c:v>
                </c:pt>
                <c:pt idx="597">
                  <c:v>40568</c:v>
                </c:pt>
                <c:pt idx="598">
                  <c:v>40568</c:v>
                </c:pt>
                <c:pt idx="599">
                  <c:v>40568</c:v>
                </c:pt>
                <c:pt idx="600">
                  <c:v>40569</c:v>
                </c:pt>
                <c:pt idx="601">
                  <c:v>40569</c:v>
                </c:pt>
                <c:pt idx="602">
                  <c:v>40569</c:v>
                </c:pt>
                <c:pt idx="603">
                  <c:v>40569</c:v>
                </c:pt>
                <c:pt idx="604">
                  <c:v>40569</c:v>
                </c:pt>
                <c:pt idx="605">
                  <c:v>40569</c:v>
                </c:pt>
                <c:pt idx="606">
                  <c:v>40569</c:v>
                </c:pt>
                <c:pt idx="607">
                  <c:v>40569</c:v>
                </c:pt>
                <c:pt idx="608">
                  <c:v>40569</c:v>
                </c:pt>
                <c:pt idx="609">
                  <c:v>40569</c:v>
                </c:pt>
                <c:pt idx="610">
                  <c:v>40569</c:v>
                </c:pt>
                <c:pt idx="611">
                  <c:v>40569</c:v>
                </c:pt>
                <c:pt idx="612">
                  <c:v>40569</c:v>
                </c:pt>
                <c:pt idx="613">
                  <c:v>40569</c:v>
                </c:pt>
                <c:pt idx="614">
                  <c:v>40569</c:v>
                </c:pt>
                <c:pt idx="615">
                  <c:v>40569</c:v>
                </c:pt>
                <c:pt idx="616">
                  <c:v>40569</c:v>
                </c:pt>
                <c:pt idx="617">
                  <c:v>40569</c:v>
                </c:pt>
                <c:pt idx="618">
                  <c:v>40569</c:v>
                </c:pt>
                <c:pt idx="619">
                  <c:v>40569</c:v>
                </c:pt>
                <c:pt idx="620">
                  <c:v>40569</c:v>
                </c:pt>
                <c:pt idx="621">
                  <c:v>40569</c:v>
                </c:pt>
                <c:pt idx="622">
                  <c:v>40569</c:v>
                </c:pt>
                <c:pt idx="623">
                  <c:v>40569</c:v>
                </c:pt>
                <c:pt idx="624">
                  <c:v>40570</c:v>
                </c:pt>
                <c:pt idx="625">
                  <c:v>40570</c:v>
                </c:pt>
                <c:pt idx="626">
                  <c:v>40570</c:v>
                </c:pt>
                <c:pt idx="627">
                  <c:v>40570</c:v>
                </c:pt>
                <c:pt idx="628">
                  <c:v>40570</c:v>
                </c:pt>
                <c:pt idx="629">
                  <c:v>40570</c:v>
                </c:pt>
                <c:pt idx="630">
                  <c:v>40570</c:v>
                </c:pt>
                <c:pt idx="631">
                  <c:v>40570</c:v>
                </c:pt>
                <c:pt idx="632">
                  <c:v>40570</c:v>
                </c:pt>
                <c:pt idx="633">
                  <c:v>40570</c:v>
                </c:pt>
                <c:pt idx="634">
                  <c:v>40570</c:v>
                </c:pt>
                <c:pt idx="635">
                  <c:v>40570</c:v>
                </c:pt>
                <c:pt idx="636">
                  <c:v>40570</c:v>
                </c:pt>
                <c:pt idx="637">
                  <c:v>40570</c:v>
                </c:pt>
                <c:pt idx="638">
                  <c:v>40570</c:v>
                </c:pt>
                <c:pt idx="639">
                  <c:v>40570</c:v>
                </c:pt>
                <c:pt idx="640">
                  <c:v>40570</c:v>
                </c:pt>
                <c:pt idx="641">
                  <c:v>40570</c:v>
                </c:pt>
                <c:pt idx="642">
                  <c:v>40570</c:v>
                </c:pt>
                <c:pt idx="643">
                  <c:v>40570</c:v>
                </c:pt>
                <c:pt idx="644">
                  <c:v>40570</c:v>
                </c:pt>
                <c:pt idx="645">
                  <c:v>40570</c:v>
                </c:pt>
                <c:pt idx="646">
                  <c:v>40570</c:v>
                </c:pt>
                <c:pt idx="647">
                  <c:v>40570</c:v>
                </c:pt>
                <c:pt idx="648">
                  <c:v>40571</c:v>
                </c:pt>
                <c:pt idx="649">
                  <c:v>40571</c:v>
                </c:pt>
                <c:pt idx="650">
                  <c:v>40571</c:v>
                </c:pt>
                <c:pt idx="651">
                  <c:v>40571</c:v>
                </c:pt>
                <c:pt idx="652">
                  <c:v>40571</c:v>
                </c:pt>
                <c:pt idx="653">
                  <c:v>40571</c:v>
                </c:pt>
                <c:pt idx="654">
                  <c:v>40571</c:v>
                </c:pt>
                <c:pt idx="655">
                  <c:v>40571</c:v>
                </c:pt>
                <c:pt idx="656">
                  <c:v>40571</c:v>
                </c:pt>
                <c:pt idx="657">
                  <c:v>40571</c:v>
                </c:pt>
                <c:pt idx="658">
                  <c:v>40571</c:v>
                </c:pt>
                <c:pt idx="659">
                  <c:v>40571</c:v>
                </c:pt>
                <c:pt idx="660">
                  <c:v>40571</c:v>
                </c:pt>
                <c:pt idx="661">
                  <c:v>40571</c:v>
                </c:pt>
                <c:pt idx="662">
                  <c:v>40571</c:v>
                </c:pt>
                <c:pt idx="663">
                  <c:v>40571</c:v>
                </c:pt>
                <c:pt idx="664">
                  <c:v>40571</c:v>
                </c:pt>
                <c:pt idx="665">
                  <c:v>40571</c:v>
                </c:pt>
                <c:pt idx="666">
                  <c:v>40571</c:v>
                </c:pt>
                <c:pt idx="667">
                  <c:v>40571</c:v>
                </c:pt>
                <c:pt idx="668">
                  <c:v>40571</c:v>
                </c:pt>
                <c:pt idx="669">
                  <c:v>40571</c:v>
                </c:pt>
                <c:pt idx="670">
                  <c:v>40571</c:v>
                </c:pt>
                <c:pt idx="671">
                  <c:v>40571</c:v>
                </c:pt>
                <c:pt idx="672">
                  <c:v>40572</c:v>
                </c:pt>
                <c:pt idx="673">
                  <c:v>40572</c:v>
                </c:pt>
                <c:pt idx="674">
                  <c:v>40572</c:v>
                </c:pt>
                <c:pt idx="675">
                  <c:v>40572</c:v>
                </c:pt>
                <c:pt idx="676">
                  <c:v>40572</c:v>
                </c:pt>
                <c:pt idx="677">
                  <c:v>40572</c:v>
                </c:pt>
                <c:pt idx="678">
                  <c:v>40572</c:v>
                </c:pt>
                <c:pt idx="679">
                  <c:v>40572</c:v>
                </c:pt>
                <c:pt idx="680">
                  <c:v>40572</c:v>
                </c:pt>
                <c:pt idx="681">
                  <c:v>40572</c:v>
                </c:pt>
                <c:pt idx="682">
                  <c:v>40572</c:v>
                </c:pt>
                <c:pt idx="683">
                  <c:v>40572</c:v>
                </c:pt>
                <c:pt idx="684">
                  <c:v>40572</c:v>
                </c:pt>
                <c:pt idx="685">
                  <c:v>40572</c:v>
                </c:pt>
                <c:pt idx="686">
                  <c:v>40572</c:v>
                </c:pt>
                <c:pt idx="687">
                  <c:v>40572</c:v>
                </c:pt>
                <c:pt idx="688">
                  <c:v>40572</c:v>
                </c:pt>
                <c:pt idx="689">
                  <c:v>40572</c:v>
                </c:pt>
                <c:pt idx="690">
                  <c:v>40572</c:v>
                </c:pt>
                <c:pt idx="691">
                  <c:v>40572</c:v>
                </c:pt>
                <c:pt idx="692">
                  <c:v>40572</c:v>
                </c:pt>
                <c:pt idx="693">
                  <c:v>40572</c:v>
                </c:pt>
                <c:pt idx="694">
                  <c:v>40572</c:v>
                </c:pt>
                <c:pt idx="695">
                  <c:v>40572</c:v>
                </c:pt>
                <c:pt idx="696">
                  <c:v>40573</c:v>
                </c:pt>
                <c:pt idx="697">
                  <c:v>40573</c:v>
                </c:pt>
                <c:pt idx="698">
                  <c:v>40573</c:v>
                </c:pt>
                <c:pt idx="699">
                  <c:v>40573</c:v>
                </c:pt>
                <c:pt idx="700">
                  <c:v>40573</c:v>
                </c:pt>
                <c:pt idx="701">
                  <c:v>40573</c:v>
                </c:pt>
                <c:pt idx="702">
                  <c:v>40573</c:v>
                </c:pt>
                <c:pt idx="703">
                  <c:v>40573</c:v>
                </c:pt>
                <c:pt idx="704">
                  <c:v>40573</c:v>
                </c:pt>
                <c:pt idx="705">
                  <c:v>40573</c:v>
                </c:pt>
                <c:pt idx="706">
                  <c:v>40573</c:v>
                </c:pt>
                <c:pt idx="707">
                  <c:v>40573</c:v>
                </c:pt>
                <c:pt idx="708">
                  <c:v>40573</c:v>
                </c:pt>
                <c:pt idx="709">
                  <c:v>40573</c:v>
                </c:pt>
                <c:pt idx="710">
                  <c:v>40573</c:v>
                </c:pt>
                <c:pt idx="711">
                  <c:v>40573</c:v>
                </c:pt>
                <c:pt idx="712">
                  <c:v>40573</c:v>
                </c:pt>
                <c:pt idx="713">
                  <c:v>40573</c:v>
                </c:pt>
                <c:pt idx="714">
                  <c:v>40573</c:v>
                </c:pt>
                <c:pt idx="715">
                  <c:v>40573</c:v>
                </c:pt>
                <c:pt idx="716">
                  <c:v>40573</c:v>
                </c:pt>
                <c:pt idx="717">
                  <c:v>40573</c:v>
                </c:pt>
                <c:pt idx="718">
                  <c:v>40573</c:v>
                </c:pt>
                <c:pt idx="719">
                  <c:v>40573</c:v>
                </c:pt>
                <c:pt idx="720">
                  <c:v>40574</c:v>
                </c:pt>
                <c:pt idx="721">
                  <c:v>40574</c:v>
                </c:pt>
                <c:pt idx="722">
                  <c:v>40574</c:v>
                </c:pt>
                <c:pt idx="723">
                  <c:v>40574</c:v>
                </c:pt>
                <c:pt idx="724">
                  <c:v>40574</c:v>
                </c:pt>
                <c:pt idx="725">
                  <c:v>40574</c:v>
                </c:pt>
                <c:pt idx="726">
                  <c:v>40574</c:v>
                </c:pt>
                <c:pt idx="727">
                  <c:v>40574</c:v>
                </c:pt>
                <c:pt idx="728">
                  <c:v>40574</c:v>
                </c:pt>
                <c:pt idx="729">
                  <c:v>40574</c:v>
                </c:pt>
                <c:pt idx="730">
                  <c:v>40574</c:v>
                </c:pt>
                <c:pt idx="731">
                  <c:v>40574</c:v>
                </c:pt>
                <c:pt idx="732">
                  <c:v>40574</c:v>
                </c:pt>
                <c:pt idx="733">
                  <c:v>40574</c:v>
                </c:pt>
                <c:pt idx="734">
                  <c:v>40574</c:v>
                </c:pt>
                <c:pt idx="735">
                  <c:v>40574</c:v>
                </c:pt>
                <c:pt idx="736">
                  <c:v>40574</c:v>
                </c:pt>
                <c:pt idx="737">
                  <c:v>40574</c:v>
                </c:pt>
                <c:pt idx="738">
                  <c:v>40574</c:v>
                </c:pt>
                <c:pt idx="739">
                  <c:v>40574</c:v>
                </c:pt>
                <c:pt idx="740">
                  <c:v>40574</c:v>
                </c:pt>
                <c:pt idx="741">
                  <c:v>40574</c:v>
                </c:pt>
                <c:pt idx="742">
                  <c:v>40574</c:v>
                </c:pt>
                <c:pt idx="743">
                  <c:v>40574</c:v>
                </c:pt>
                <c:pt idx="744">
                  <c:v>40575</c:v>
                </c:pt>
                <c:pt idx="745">
                  <c:v>40575</c:v>
                </c:pt>
                <c:pt idx="746">
                  <c:v>40575</c:v>
                </c:pt>
                <c:pt idx="747">
                  <c:v>40575</c:v>
                </c:pt>
                <c:pt idx="748">
                  <c:v>40575</c:v>
                </c:pt>
                <c:pt idx="749">
                  <c:v>40575</c:v>
                </c:pt>
                <c:pt idx="750">
                  <c:v>40575</c:v>
                </c:pt>
                <c:pt idx="751">
                  <c:v>40575</c:v>
                </c:pt>
                <c:pt idx="752">
                  <c:v>40575</c:v>
                </c:pt>
                <c:pt idx="753">
                  <c:v>40575</c:v>
                </c:pt>
                <c:pt idx="754">
                  <c:v>40575</c:v>
                </c:pt>
                <c:pt idx="755">
                  <c:v>40575</c:v>
                </c:pt>
                <c:pt idx="756">
                  <c:v>40575</c:v>
                </c:pt>
                <c:pt idx="757">
                  <c:v>40575</c:v>
                </c:pt>
                <c:pt idx="758">
                  <c:v>40575</c:v>
                </c:pt>
                <c:pt idx="759">
                  <c:v>40575</c:v>
                </c:pt>
                <c:pt idx="760">
                  <c:v>40575</c:v>
                </c:pt>
                <c:pt idx="761">
                  <c:v>40575</c:v>
                </c:pt>
                <c:pt idx="762">
                  <c:v>40575</c:v>
                </c:pt>
                <c:pt idx="763">
                  <c:v>40575</c:v>
                </c:pt>
                <c:pt idx="764">
                  <c:v>40575</c:v>
                </c:pt>
                <c:pt idx="765">
                  <c:v>40575</c:v>
                </c:pt>
                <c:pt idx="766">
                  <c:v>40575</c:v>
                </c:pt>
                <c:pt idx="767">
                  <c:v>40575</c:v>
                </c:pt>
                <c:pt idx="768">
                  <c:v>40576</c:v>
                </c:pt>
                <c:pt idx="769">
                  <c:v>40576</c:v>
                </c:pt>
                <c:pt idx="770">
                  <c:v>40576</c:v>
                </c:pt>
                <c:pt idx="771">
                  <c:v>40576</c:v>
                </c:pt>
                <c:pt idx="772">
                  <c:v>40576</c:v>
                </c:pt>
                <c:pt idx="773">
                  <c:v>40576</c:v>
                </c:pt>
                <c:pt idx="774">
                  <c:v>40576</c:v>
                </c:pt>
                <c:pt idx="775">
                  <c:v>40576</c:v>
                </c:pt>
                <c:pt idx="776">
                  <c:v>40576</c:v>
                </c:pt>
                <c:pt idx="777">
                  <c:v>40576</c:v>
                </c:pt>
                <c:pt idx="778">
                  <c:v>40576</c:v>
                </c:pt>
                <c:pt idx="779">
                  <c:v>40576</c:v>
                </c:pt>
                <c:pt idx="780">
                  <c:v>40576</c:v>
                </c:pt>
                <c:pt idx="781">
                  <c:v>40576</c:v>
                </c:pt>
                <c:pt idx="782">
                  <c:v>40576</c:v>
                </c:pt>
                <c:pt idx="783">
                  <c:v>40576</c:v>
                </c:pt>
                <c:pt idx="784">
                  <c:v>40576</c:v>
                </c:pt>
                <c:pt idx="785">
                  <c:v>40576</c:v>
                </c:pt>
                <c:pt idx="786">
                  <c:v>40576</c:v>
                </c:pt>
                <c:pt idx="787">
                  <c:v>40576</c:v>
                </c:pt>
                <c:pt idx="788">
                  <c:v>40576</c:v>
                </c:pt>
                <c:pt idx="789">
                  <c:v>40576</c:v>
                </c:pt>
                <c:pt idx="790">
                  <c:v>40576</c:v>
                </c:pt>
                <c:pt idx="791">
                  <c:v>40576</c:v>
                </c:pt>
                <c:pt idx="792">
                  <c:v>40577</c:v>
                </c:pt>
                <c:pt idx="793">
                  <c:v>40577</c:v>
                </c:pt>
                <c:pt idx="794">
                  <c:v>40577</c:v>
                </c:pt>
                <c:pt idx="795">
                  <c:v>40577</c:v>
                </c:pt>
                <c:pt idx="796">
                  <c:v>40577</c:v>
                </c:pt>
                <c:pt idx="797">
                  <c:v>40577</c:v>
                </c:pt>
                <c:pt idx="798">
                  <c:v>40577</c:v>
                </c:pt>
                <c:pt idx="799">
                  <c:v>40577</c:v>
                </c:pt>
                <c:pt idx="800">
                  <c:v>40577</c:v>
                </c:pt>
                <c:pt idx="801">
                  <c:v>40577</c:v>
                </c:pt>
                <c:pt idx="802">
                  <c:v>40577</c:v>
                </c:pt>
                <c:pt idx="803">
                  <c:v>40577</c:v>
                </c:pt>
                <c:pt idx="804">
                  <c:v>40577</c:v>
                </c:pt>
                <c:pt idx="805">
                  <c:v>40577</c:v>
                </c:pt>
                <c:pt idx="806">
                  <c:v>40577</c:v>
                </c:pt>
                <c:pt idx="807">
                  <c:v>40577</c:v>
                </c:pt>
                <c:pt idx="808">
                  <c:v>40577</c:v>
                </c:pt>
                <c:pt idx="809">
                  <c:v>40577</c:v>
                </c:pt>
                <c:pt idx="810">
                  <c:v>40577</c:v>
                </c:pt>
                <c:pt idx="811">
                  <c:v>40577</c:v>
                </c:pt>
                <c:pt idx="812">
                  <c:v>40577</c:v>
                </c:pt>
                <c:pt idx="813">
                  <c:v>40577</c:v>
                </c:pt>
                <c:pt idx="814">
                  <c:v>40577</c:v>
                </c:pt>
                <c:pt idx="815">
                  <c:v>40577</c:v>
                </c:pt>
                <c:pt idx="816">
                  <c:v>40578</c:v>
                </c:pt>
                <c:pt idx="817">
                  <c:v>40578</c:v>
                </c:pt>
                <c:pt idx="818">
                  <c:v>40578</c:v>
                </c:pt>
                <c:pt idx="819">
                  <c:v>40578</c:v>
                </c:pt>
                <c:pt idx="820">
                  <c:v>40578</c:v>
                </c:pt>
                <c:pt idx="821">
                  <c:v>40578</c:v>
                </c:pt>
                <c:pt idx="822">
                  <c:v>40578</c:v>
                </c:pt>
                <c:pt idx="823">
                  <c:v>40578</c:v>
                </c:pt>
                <c:pt idx="824">
                  <c:v>40578</c:v>
                </c:pt>
                <c:pt idx="825">
                  <c:v>40578</c:v>
                </c:pt>
                <c:pt idx="826">
                  <c:v>40578</c:v>
                </c:pt>
                <c:pt idx="827">
                  <c:v>40578</c:v>
                </c:pt>
                <c:pt idx="828">
                  <c:v>40578</c:v>
                </c:pt>
                <c:pt idx="829">
                  <c:v>40578</c:v>
                </c:pt>
                <c:pt idx="830">
                  <c:v>40578</c:v>
                </c:pt>
                <c:pt idx="831">
                  <c:v>40578</c:v>
                </c:pt>
                <c:pt idx="832">
                  <c:v>40578</c:v>
                </c:pt>
                <c:pt idx="833">
                  <c:v>40578</c:v>
                </c:pt>
                <c:pt idx="834">
                  <c:v>40578</c:v>
                </c:pt>
                <c:pt idx="835">
                  <c:v>40578</c:v>
                </c:pt>
                <c:pt idx="836">
                  <c:v>40578</c:v>
                </c:pt>
                <c:pt idx="837">
                  <c:v>40578</c:v>
                </c:pt>
                <c:pt idx="838">
                  <c:v>40578</c:v>
                </c:pt>
                <c:pt idx="839">
                  <c:v>40578</c:v>
                </c:pt>
                <c:pt idx="840">
                  <c:v>40579</c:v>
                </c:pt>
                <c:pt idx="841">
                  <c:v>40579</c:v>
                </c:pt>
                <c:pt idx="842">
                  <c:v>40579</c:v>
                </c:pt>
                <c:pt idx="843">
                  <c:v>40579</c:v>
                </c:pt>
                <c:pt idx="844">
                  <c:v>40579</c:v>
                </c:pt>
                <c:pt idx="845">
                  <c:v>40579</c:v>
                </c:pt>
                <c:pt idx="846">
                  <c:v>40579</c:v>
                </c:pt>
                <c:pt idx="847">
                  <c:v>40579</c:v>
                </c:pt>
                <c:pt idx="848">
                  <c:v>40579</c:v>
                </c:pt>
                <c:pt idx="849">
                  <c:v>40579</c:v>
                </c:pt>
                <c:pt idx="850">
                  <c:v>40579</c:v>
                </c:pt>
                <c:pt idx="851">
                  <c:v>40579</c:v>
                </c:pt>
                <c:pt idx="852">
                  <c:v>40579</c:v>
                </c:pt>
                <c:pt idx="853">
                  <c:v>40579</c:v>
                </c:pt>
                <c:pt idx="854">
                  <c:v>40579</c:v>
                </c:pt>
                <c:pt idx="855">
                  <c:v>40579</c:v>
                </c:pt>
                <c:pt idx="856">
                  <c:v>40579</c:v>
                </c:pt>
                <c:pt idx="857">
                  <c:v>40579</c:v>
                </c:pt>
                <c:pt idx="858">
                  <c:v>40579</c:v>
                </c:pt>
                <c:pt idx="859">
                  <c:v>40579</c:v>
                </c:pt>
                <c:pt idx="860">
                  <c:v>40579</c:v>
                </c:pt>
                <c:pt idx="861">
                  <c:v>40579</c:v>
                </c:pt>
                <c:pt idx="862">
                  <c:v>40579</c:v>
                </c:pt>
                <c:pt idx="863">
                  <c:v>40579</c:v>
                </c:pt>
                <c:pt idx="864">
                  <c:v>40580</c:v>
                </c:pt>
                <c:pt idx="865">
                  <c:v>40580</c:v>
                </c:pt>
                <c:pt idx="866">
                  <c:v>40580</c:v>
                </c:pt>
                <c:pt idx="867">
                  <c:v>40580</c:v>
                </c:pt>
                <c:pt idx="868">
                  <c:v>40580</c:v>
                </c:pt>
                <c:pt idx="869">
                  <c:v>40580</c:v>
                </c:pt>
                <c:pt idx="870">
                  <c:v>40580</c:v>
                </c:pt>
                <c:pt idx="871">
                  <c:v>40580</c:v>
                </c:pt>
                <c:pt idx="872">
                  <c:v>40580</c:v>
                </c:pt>
                <c:pt idx="873">
                  <c:v>40580</c:v>
                </c:pt>
                <c:pt idx="874">
                  <c:v>40580</c:v>
                </c:pt>
                <c:pt idx="875">
                  <c:v>40580</c:v>
                </c:pt>
                <c:pt idx="876">
                  <c:v>40580</c:v>
                </c:pt>
                <c:pt idx="877">
                  <c:v>40580</c:v>
                </c:pt>
                <c:pt idx="878">
                  <c:v>40580</c:v>
                </c:pt>
                <c:pt idx="879">
                  <c:v>40580</c:v>
                </c:pt>
                <c:pt idx="880">
                  <c:v>40580</c:v>
                </c:pt>
                <c:pt idx="881">
                  <c:v>40580</c:v>
                </c:pt>
                <c:pt idx="882">
                  <c:v>40580</c:v>
                </c:pt>
                <c:pt idx="883">
                  <c:v>40580</c:v>
                </c:pt>
                <c:pt idx="884">
                  <c:v>40580</c:v>
                </c:pt>
                <c:pt idx="885">
                  <c:v>40580</c:v>
                </c:pt>
                <c:pt idx="886">
                  <c:v>40580</c:v>
                </c:pt>
                <c:pt idx="887">
                  <c:v>40580</c:v>
                </c:pt>
                <c:pt idx="888">
                  <c:v>40581</c:v>
                </c:pt>
                <c:pt idx="889">
                  <c:v>40581</c:v>
                </c:pt>
                <c:pt idx="890">
                  <c:v>40581</c:v>
                </c:pt>
                <c:pt idx="891">
                  <c:v>40581</c:v>
                </c:pt>
                <c:pt idx="892">
                  <c:v>40581</c:v>
                </c:pt>
                <c:pt idx="893">
                  <c:v>40581</c:v>
                </c:pt>
                <c:pt idx="894">
                  <c:v>40581</c:v>
                </c:pt>
                <c:pt idx="895">
                  <c:v>40581</c:v>
                </c:pt>
                <c:pt idx="896">
                  <c:v>40581</c:v>
                </c:pt>
                <c:pt idx="897">
                  <c:v>40581</c:v>
                </c:pt>
                <c:pt idx="898">
                  <c:v>40581</c:v>
                </c:pt>
                <c:pt idx="899">
                  <c:v>40581</c:v>
                </c:pt>
                <c:pt idx="900">
                  <c:v>40581</c:v>
                </c:pt>
                <c:pt idx="901">
                  <c:v>40581</c:v>
                </c:pt>
                <c:pt idx="902">
                  <c:v>40581</c:v>
                </c:pt>
                <c:pt idx="903">
                  <c:v>40581</c:v>
                </c:pt>
                <c:pt idx="904">
                  <c:v>40581</c:v>
                </c:pt>
                <c:pt idx="905">
                  <c:v>40581</c:v>
                </c:pt>
                <c:pt idx="906">
                  <c:v>40581</c:v>
                </c:pt>
                <c:pt idx="907">
                  <c:v>40581</c:v>
                </c:pt>
                <c:pt idx="908">
                  <c:v>40581</c:v>
                </c:pt>
                <c:pt idx="909">
                  <c:v>40581</c:v>
                </c:pt>
                <c:pt idx="910">
                  <c:v>40581</c:v>
                </c:pt>
                <c:pt idx="911">
                  <c:v>40581</c:v>
                </c:pt>
                <c:pt idx="912">
                  <c:v>40582</c:v>
                </c:pt>
                <c:pt idx="913">
                  <c:v>40582</c:v>
                </c:pt>
                <c:pt idx="914">
                  <c:v>40582</c:v>
                </c:pt>
                <c:pt idx="915">
                  <c:v>40582</c:v>
                </c:pt>
                <c:pt idx="916">
                  <c:v>40582</c:v>
                </c:pt>
                <c:pt idx="917">
                  <c:v>40582</c:v>
                </c:pt>
                <c:pt idx="918">
                  <c:v>40582</c:v>
                </c:pt>
                <c:pt idx="919">
                  <c:v>40582</c:v>
                </c:pt>
                <c:pt idx="920">
                  <c:v>40582</c:v>
                </c:pt>
                <c:pt idx="921">
                  <c:v>40582</c:v>
                </c:pt>
                <c:pt idx="922">
                  <c:v>40582</c:v>
                </c:pt>
                <c:pt idx="923">
                  <c:v>40582</c:v>
                </c:pt>
                <c:pt idx="924">
                  <c:v>40582</c:v>
                </c:pt>
                <c:pt idx="925">
                  <c:v>40582</c:v>
                </c:pt>
                <c:pt idx="926">
                  <c:v>40582</c:v>
                </c:pt>
                <c:pt idx="927">
                  <c:v>40582</c:v>
                </c:pt>
                <c:pt idx="928">
                  <c:v>40582</c:v>
                </c:pt>
                <c:pt idx="929">
                  <c:v>40582</c:v>
                </c:pt>
                <c:pt idx="930">
                  <c:v>40582</c:v>
                </c:pt>
                <c:pt idx="931">
                  <c:v>40582</c:v>
                </c:pt>
                <c:pt idx="932">
                  <c:v>40582</c:v>
                </c:pt>
                <c:pt idx="933">
                  <c:v>40582</c:v>
                </c:pt>
                <c:pt idx="934">
                  <c:v>40582</c:v>
                </c:pt>
                <c:pt idx="935">
                  <c:v>40582</c:v>
                </c:pt>
                <c:pt idx="936">
                  <c:v>40583</c:v>
                </c:pt>
                <c:pt idx="937">
                  <c:v>40583</c:v>
                </c:pt>
                <c:pt idx="938">
                  <c:v>40583</c:v>
                </c:pt>
                <c:pt idx="939">
                  <c:v>40583</c:v>
                </c:pt>
                <c:pt idx="940">
                  <c:v>40583</c:v>
                </c:pt>
                <c:pt idx="941">
                  <c:v>40583</c:v>
                </c:pt>
                <c:pt idx="942">
                  <c:v>40583</c:v>
                </c:pt>
                <c:pt idx="943">
                  <c:v>40583</c:v>
                </c:pt>
                <c:pt idx="944">
                  <c:v>40583</c:v>
                </c:pt>
                <c:pt idx="945">
                  <c:v>40583</c:v>
                </c:pt>
                <c:pt idx="946">
                  <c:v>40583</c:v>
                </c:pt>
                <c:pt idx="947">
                  <c:v>40583</c:v>
                </c:pt>
                <c:pt idx="948">
                  <c:v>40583</c:v>
                </c:pt>
                <c:pt idx="949">
                  <c:v>40583</c:v>
                </c:pt>
                <c:pt idx="950">
                  <c:v>40583</c:v>
                </c:pt>
                <c:pt idx="951">
                  <c:v>40583</c:v>
                </c:pt>
                <c:pt idx="952">
                  <c:v>40583</c:v>
                </c:pt>
                <c:pt idx="953">
                  <c:v>40583</c:v>
                </c:pt>
                <c:pt idx="954">
                  <c:v>40583</c:v>
                </c:pt>
                <c:pt idx="955">
                  <c:v>40583</c:v>
                </c:pt>
                <c:pt idx="956">
                  <c:v>40583</c:v>
                </c:pt>
                <c:pt idx="957">
                  <c:v>40583</c:v>
                </c:pt>
                <c:pt idx="958">
                  <c:v>40583</c:v>
                </c:pt>
                <c:pt idx="959">
                  <c:v>40583</c:v>
                </c:pt>
                <c:pt idx="960">
                  <c:v>40584</c:v>
                </c:pt>
                <c:pt idx="961">
                  <c:v>40584</c:v>
                </c:pt>
                <c:pt idx="962">
                  <c:v>40584</c:v>
                </c:pt>
                <c:pt idx="963">
                  <c:v>40584</c:v>
                </c:pt>
                <c:pt idx="964">
                  <c:v>40584</c:v>
                </c:pt>
                <c:pt idx="965">
                  <c:v>40584</c:v>
                </c:pt>
                <c:pt idx="966">
                  <c:v>40584</c:v>
                </c:pt>
                <c:pt idx="967">
                  <c:v>40584</c:v>
                </c:pt>
                <c:pt idx="968">
                  <c:v>40584</c:v>
                </c:pt>
                <c:pt idx="969">
                  <c:v>40584</c:v>
                </c:pt>
                <c:pt idx="970">
                  <c:v>40584</c:v>
                </c:pt>
                <c:pt idx="971">
                  <c:v>40584</c:v>
                </c:pt>
                <c:pt idx="972">
                  <c:v>40584</c:v>
                </c:pt>
                <c:pt idx="973">
                  <c:v>40584</c:v>
                </c:pt>
                <c:pt idx="974">
                  <c:v>40584</c:v>
                </c:pt>
                <c:pt idx="975">
                  <c:v>40584</c:v>
                </c:pt>
                <c:pt idx="976">
                  <c:v>40584</c:v>
                </c:pt>
                <c:pt idx="977">
                  <c:v>40584</c:v>
                </c:pt>
                <c:pt idx="978">
                  <c:v>40584</c:v>
                </c:pt>
                <c:pt idx="979">
                  <c:v>40584</c:v>
                </c:pt>
                <c:pt idx="980">
                  <c:v>40584</c:v>
                </c:pt>
                <c:pt idx="981">
                  <c:v>40584</c:v>
                </c:pt>
                <c:pt idx="982">
                  <c:v>40584</c:v>
                </c:pt>
                <c:pt idx="983">
                  <c:v>40584</c:v>
                </c:pt>
                <c:pt idx="984">
                  <c:v>40585</c:v>
                </c:pt>
                <c:pt idx="985">
                  <c:v>40585</c:v>
                </c:pt>
                <c:pt idx="986">
                  <c:v>40585</c:v>
                </c:pt>
                <c:pt idx="987">
                  <c:v>40585</c:v>
                </c:pt>
                <c:pt idx="988">
                  <c:v>40585</c:v>
                </c:pt>
                <c:pt idx="989">
                  <c:v>40585</c:v>
                </c:pt>
                <c:pt idx="990">
                  <c:v>40585</c:v>
                </c:pt>
                <c:pt idx="991">
                  <c:v>40585</c:v>
                </c:pt>
                <c:pt idx="992">
                  <c:v>40585</c:v>
                </c:pt>
                <c:pt idx="993">
                  <c:v>40585</c:v>
                </c:pt>
                <c:pt idx="994">
                  <c:v>40585</c:v>
                </c:pt>
                <c:pt idx="995">
                  <c:v>40585</c:v>
                </c:pt>
                <c:pt idx="996">
                  <c:v>40585</c:v>
                </c:pt>
                <c:pt idx="997">
                  <c:v>40585</c:v>
                </c:pt>
                <c:pt idx="998">
                  <c:v>40585</c:v>
                </c:pt>
                <c:pt idx="999">
                  <c:v>40585</c:v>
                </c:pt>
                <c:pt idx="1000">
                  <c:v>40585</c:v>
                </c:pt>
                <c:pt idx="1001">
                  <c:v>40585</c:v>
                </c:pt>
                <c:pt idx="1002">
                  <c:v>40585</c:v>
                </c:pt>
                <c:pt idx="1003">
                  <c:v>40585</c:v>
                </c:pt>
                <c:pt idx="1004">
                  <c:v>40585</c:v>
                </c:pt>
                <c:pt idx="1005">
                  <c:v>40585</c:v>
                </c:pt>
                <c:pt idx="1006">
                  <c:v>40585</c:v>
                </c:pt>
                <c:pt idx="1007">
                  <c:v>40585</c:v>
                </c:pt>
                <c:pt idx="1008">
                  <c:v>40586</c:v>
                </c:pt>
                <c:pt idx="1009">
                  <c:v>40586</c:v>
                </c:pt>
                <c:pt idx="1010">
                  <c:v>40586</c:v>
                </c:pt>
                <c:pt idx="1011">
                  <c:v>40586</c:v>
                </c:pt>
                <c:pt idx="1012">
                  <c:v>40586</c:v>
                </c:pt>
                <c:pt idx="1013">
                  <c:v>40586</c:v>
                </c:pt>
                <c:pt idx="1014">
                  <c:v>40586</c:v>
                </c:pt>
                <c:pt idx="1015">
                  <c:v>40586</c:v>
                </c:pt>
                <c:pt idx="1016">
                  <c:v>40586</c:v>
                </c:pt>
                <c:pt idx="1017">
                  <c:v>40586</c:v>
                </c:pt>
                <c:pt idx="1018">
                  <c:v>40586</c:v>
                </c:pt>
                <c:pt idx="1019">
                  <c:v>40586</c:v>
                </c:pt>
                <c:pt idx="1020">
                  <c:v>40586</c:v>
                </c:pt>
                <c:pt idx="1021">
                  <c:v>40586</c:v>
                </c:pt>
                <c:pt idx="1022">
                  <c:v>40586</c:v>
                </c:pt>
                <c:pt idx="1023">
                  <c:v>40586</c:v>
                </c:pt>
                <c:pt idx="1024">
                  <c:v>40586</c:v>
                </c:pt>
                <c:pt idx="1025">
                  <c:v>40586</c:v>
                </c:pt>
                <c:pt idx="1026">
                  <c:v>40586</c:v>
                </c:pt>
                <c:pt idx="1027">
                  <c:v>40586</c:v>
                </c:pt>
                <c:pt idx="1028">
                  <c:v>40586</c:v>
                </c:pt>
                <c:pt idx="1029">
                  <c:v>40586</c:v>
                </c:pt>
                <c:pt idx="1030">
                  <c:v>40586</c:v>
                </c:pt>
                <c:pt idx="1031">
                  <c:v>40586</c:v>
                </c:pt>
                <c:pt idx="1032">
                  <c:v>40587</c:v>
                </c:pt>
                <c:pt idx="1033">
                  <c:v>40587</c:v>
                </c:pt>
                <c:pt idx="1034">
                  <c:v>40587</c:v>
                </c:pt>
                <c:pt idx="1035">
                  <c:v>40587</c:v>
                </c:pt>
                <c:pt idx="1036">
                  <c:v>40587</c:v>
                </c:pt>
                <c:pt idx="1037">
                  <c:v>40587</c:v>
                </c:pt>
                <c:pt idx="1038">
                  <c:v>40587</c:v>
                </c:pt>
                <c:pt idx="1039">
                  <c:v>40587</c:v>
                </c:pt>
                <c:pt idx="1040">
                  <c:v>40587</c:v>
                </c:pt>
                <c:pt idx="1041">
                  <c:v>40587</c:v>
                </c:pt>
                <c:pt idx="1042">
                  <c:v>40587</c:v>
                </c:pt>
                <c:pt idx="1043">
                  <c:v>40587</c:v>
                </c:pt>
                <c:pt idx="1044">
                  <c:v>40587</c:v>
                </c:pt>
                <c:pt idx="1045">
                  <c:v>40587</c:v>
                </c:pt>
                <c:pt idx="1046">
                  <c:v>40587</c:v>
                </c:pt>
                <c:pt idx="1047">
                  <c:v>40587</c:v>
                </c:pt>
                <c:pt idx="1048">
                  <c:v>40587</c:v>
                </c:pt>
                <c:pt idx="1049">
                  <c:v>40587</c:v>
                </c:pt>
                <c:pt idx="1050">
                  <c:v>40587</c:v>
                </c:pt>
                <c:pt idx="1051">
                  <c:v>40587</c:v>
                </c:pt>
                <c:pt idx="1052">
                  <c:v>40587</c:v>
                </c:pt>
                <c:pt idx="1053">
                  <c:v>40587</c:v>
                </c:pt>
                <c:pt idx="1054">
                  <c:v>40587</c:v>
                </c:pt>
                <c:pt idx="1055">
                  <c:v>40587</c:v>
                </c:pt>
                <c:pt idx="1056">
                  <c:v>40588</c:v>
                </c:pt>
                <c:pt idx="1057">
                  <c:v>40588</c:v>
                </c:pt>
                <c:pt idx="1058">
                  <c:v>40588</c:v>
                </c:pt>
                <c:pt idx="1059">
                  <c:v>40588</c:v>
                </c:pt>
                <c:pt idx="1060">
                  <c:v>40588</c:v>
                </c:pt>
                <c:pt idx="1061">
                  <c:v>40588</c:v>
                </c:pt>
                <c:pt idx="1062">
                  <c:v>40588</c:v>
                </c:pt>
                <c:pt idx="1063">
                  <c:v>40588</c:v>
                </c:pt>
                <c:pt idx="1064">
                  <c:v>40588</c:v>
                </c:pt>
                <c:pt idx="1065">
                  <c:v>40588</c:v>
                </c:pt>
                <c:pt idx="1066">
                  <c:v>40588</c:v>
                </c:pt>
                <c:pt idx="1067">
                  <c:v>40588</c:v>
                </c:pt>
                <c:pt idx="1068">
                  <c:v>40588</c:v>
                </c:pt>
                <c:pt idx="1069">
                  <c:v>40588</c:v>
                </c:pt>
                <c:pt idx="1070">
                  <c:v>40588</c:v>
                </c:pt>
                <c:pt idx="1071">
                  <c:v>40588</c:v>
                </c:pt>
                <c:pt idx="1072">
                  <c:v>40588</c:v>
                </c:pt>
                <c:pt idx="1073">
                  <c:v>40588</c:v>
                </c:pt>
                <c:pt idx="1074">
                  <c:v>40588</c:v>
                </c:pt>
                <c:pt idx="1075">
                  <c:v>40588</c:v>
                </c:pt>
                <c:pt idx="1076">
                  <c:v>40588</c:v>
                </c:pt>
                <c:pt idx="1077">
                  <c:v>40588</c:v>
                </c:pt>
                <c:pt idx="1078">
                  <c:v>40588</c:v>
                </c:pt>
                <c:pt idx="1079">
                  <c:v>40588</c:v>
                </c:pt>
                <c:pt idx="1080">
                  <c:v>40589</c:v>
                </c:pt>
                <c:pt idx="1081">
                  <c:v>40589</c:v>
                </c:pt>
                <c:pt idx="1082">
                  <c:v>40589</c:v>
                </c:pt>
                <c:pt idx="1083">
                  <c:v>40589</c:v>
                </c:pt>
                <c:pt idx="1084">
                  <c:v>40589</c:v>
                </c:pt>
                <c:pt idx="1085">
                  <c:v>40589</c:v>
                </c:pt>
                <c:pt idx="1086">
                  <c:v>40589</c:v>
                </c:pt>
                <c:pt idx="1087">
                  <c:v>40589</c:v>
                </c:pt>
                <c:pt idx="1088">
                  <c:v>40589</c:v>
                </c:pt>
                <c:pt idx="1089">
                  <c:v>40589</c:v>
                </c:pt>
                <c:pt idx="1090">
                  <c:v>40589</c:v>
                </c:pt>
                <c:pt idx="1091">
                  <c:v>40589</c:v>
                </c:pt>
                <c:pt idx="1092">
                  <c:v>40589</c:v>
                </c:pt>
                <c:pt idx="1093">
                  <c:v>40589</c:v>
                </c:pt>
                <c:pt idx="1094">
                  <c:v>40589</c:v>
                </c:pt>
                <c:pt idx="1095">
                  <c:v>40589</c:v>
                </c:pt>
                <c:pt idx="1096">
                  <c:v>40589</c:v>
                </c:pt>
                <c:pt idx="1097">
                  <c:v>40589</c:v>
                </c:pt>
                <c:pt idx="1098">
                  <c:v>40589</c:v>
                </c:pt>
                <c:pt idx="1099">
                  <c:v>40589</c:v>
                </c:pt>
                <c:pt idx="1100">
                  <c:v>40589</c:v>
                </c:pt>
                <c:pt idx="1101">
                  <c:v>40589</c:v>
                </c:pt>
                <c:pt idx="1102">
                  <c:v>40589</c:v>
                </c:pt>
                <c:pt idx="1103">
                  <c:v>40589</c:v>
                </c:pt>
                <c:pt idx="1104">
                  <c:v>40590</c:v>
                </c:pt>
                <c:pt idx="1105">
                  <c:v>40590</c:v>
                </c:pt>
                <c:pt idx="1106">
                  <c:v>40590</c:v>
                </c:pt>
                <c:pt idx="1107">
                  <c:v>40590</c:v>
                </c:pt>
                <c:pt idx="1108">
                  <c:v>40590</c:v>
                </c:pt>
                <c:pt idx="1109">
                  <c:v>40590</c:v>
                </c:pt>
                <c:pt idx="1110">
                  <c:v>40590</c:v>
                </c:pt>
                <c:pt idx="1111">
                  <c:v>40590</c:v>
                </c:pt>
                <c:pt idx="1112">
                  <c:v>40590</c:v>
                </c:pt>
                <c:pt idx="1113">
                  <c:v>40590</c:v>
                </c:pt>
                <c:pt idx="1114">
                  <c:v>40590</c:v>
                </c:pt>
                <c:pt idx="1115">
                  <c:v>40590</c:v>
                </c:pt>
                <c:pt idx="1116">
                  <c:v>40590</c:v>
                </c:pt>
                <c:pt idx="1117">
                  <c:v>40590</c:v>
                </c:pt>
                <c:pt idx="1118">
                  <c:v>40590</c:v>
                </c:pt>
                <c:pt idx="1119">
                  <c:v>40590</c:v>
                </c:pt>
                <c:pt idx="1120">
                  <c:v>40590</c:v>
                </c:pt>
                <c:pt idx="1121">
                  <c:v>40590</c:v>
                </c:pt>
                <c:pt idx="1122">
                  <c:v>40590</c:v>
                </c:pt>
                <c:pt idx="1123">
                  <c:v>40590</c:v>
                </c:pt>
                <c:pt idx="1124">
                  <c:v>40590</c:v>
                </c:pt>
                <c:pt idx="1125">
                  <c:v>40590</c:v>
                </c:pt>
                <c:pt idx="1126">
                  <c:v>40590</c:v>
                </c:pt>
                <c:pt idx="1127">
                  <c:v>40590</c:v>
                </c:pt>
                <c:pt idx="1128">
                  <c:v>40591</c:v>
                </c:pt>
                <c:pt idx="1129">
                  <c:v>40591</c:v>
                </c:pt>
                <c:pt idx="1130">
                  <c:v>40591</c:v>
                </c:pt>
                <c:pt idx="1131">
                  <c:v>40591</c:v>
                </c:pt>
                <c:pt idx="1132">
                  <c:v>40591</c:v>
                </c:pt>
                <c:pt idx="1133">
                  <c:v>40591</c:v>
                </c:pt>
                <c:pt idx="1134">
                  <c:v>40591</c:v>
                </c:pt>
                <c:pt idx="1135">
                  <c:v>40591</c:v>
                </c:pt>
                <c:pt idx="1136">
                  <c:v>40591</c:v>
                </c:pt>
                <c:pt idx="1137">
                  <c:v>40591</c:v>
                </c:pt>
                <c:pt idx="1138">
                  <c:v>40591</c:v>
                </c:pt>
                <c:pt idx="1139">
                  <c:v>40591</c:v>
                </c:pt>
                <c:pt idx="1140">
                  <c:v>40591</c:v>
                </c:pt>
                <c:pt idx="1141">
                  <c:v>40591</c:v>
                </c:pt>
                <c:pt idx="1142">
                  <c:v>40591</c:v>
                </c:pt>
                <c:pt idx="1143">
                  <c:v>40591</c:v>
                </c:pt>
                <c:pt idx="1144">
                  <c:v>40591</c:v>
                </c:pt>
                <c:pt idx="1145">
                  <c:v>40591</c:v>
                </c:pt>
                <c:pt idx="1146">
                  <c:v>40591</c:v>
                </c:pt>
                <c:pt idx="1147">
                  <c:v>40591</c:v>
                </c:pt>
                <c:pt idx="1148">
                  <c:v>40591</c:v>
                </c:pt>
                <c:pt idx="1149">
                  <c:v>40591</c:v>
                </c:pt>
                <c:pt idx="1150">
                  <c:v>40591</c:v>
                </c:pt>
                <c:pt idx="1151">
                  <c:v>40591</c:v>
                </c:pt>
                <c:pt idx="1152">
                  <c:v>40592</c:v>
                </c:pt>
                <c:pt idx="1153">
                  <c:v>40592</c:v>
                </c:pt>
                <c:pt idx="1154">
                  <c:v>40592</c:v>
                </c:pt>
                <c:pt idx="1155">
                  <c:v>40592</c:v>
                </c:pt>
                <c:pt idx="1156">
                  <c:v>40592</c:v>
                </c:pt>
                <c:pt idx="1157">
                  <c:v>40592</c:v>
                </c:pt>
                <c:pt idx="1158">
                  <c:v>40592</c:v>
                </c:pt>
                <c:pt idx="1159">
                  <c:v>40592</c:v>
                </c:pt>
                <c:pt idx="1160">
                  <c:v>40592</c:v>
                </c:pt>
                <c:pt idx="1161">
                  <c:v>40592</c:v>
                </c:pt>
                <c:pt idx="1162">
                  <c:v>40592</c:v>
                </c:pt>
                <c:pt idx="1163">
                  <c:v>40592</c:v>
                </c:pt>
                <c:pt idx="1164">
                  <c:v>40592</c:v>
                </c:pt>
                <c:pt idx="1165">
                  <c:v>40592</c:v>
                </c:pt>
                <c:pt idx="1166">
                  <c:v>40592</c:v>
                </c:pt>
                <c:pt idx="1167">
                  <c:v>40592</c:v>
                </c:pt>
                <c:pt idx="1168">
                  <c:v>40592</c:v>
                </c:pt>
                <c:pt idx="1169">
                  <c:v>40592</c:v>
                </c:pt>
                <c:pt idx="1170">
                  <c:v>40592</c:v>
                </c:pt>
                <c:pt idx="1171">
                  <c:v>40592</c:v>
                </c:pt>
                <c:pt idx="1172">
                  <c:v>40592</c:v>
                </c:pt>
                <c:pt idx="1173">
                  <c:v>40592</c:v>
                </c:pt>
                <c:pt idx="1174">
                  <c:v>40592</c:v>
                </c:pt>
                <c:pt idx="1175">
                  <c:v>40592</c:v>
                </c:pt>
                <c:pt idx="1176">
                  <c:v>40593</c:v>
                </c:pt>
                <c:pt idx="1177">
                  <c:v>40593</c:v>
                </c:pt>
                <c:pt idx="1178">
                  <c:v>40593</c:v>
                </c:pt>
                <c:pt idx="1179">
                  <c:v>40593</c:v>
                </c:pt>
                <c:pt idx="1180">
                  <c:v>40593</c:v>
                </c:pt>
                <c:pt idx="1181">
                  <c:v>40593</c:v>
                </c:pt>
                <c:pt idx="1182">
                  <c:v>40593</c:v>
                </c:pt>
                <c:pt idx="1183">
                  <c:v>40593</c:v>
                </c:pt>
                <c:pt idx="1184">
                  <c:v>40593</c:v>
                </c:pt>
                <c:pt idx="1185">
                  <c:v>40593</c:v>
                </c:pt>
                <c:pt idx="1186">
                  <c:v>40593</c:v>
                </c:pt>
                <c:pt idx="1187">
                  <c:v>40593</c:v>
                </c:pt>
                <c:pt idx="1188">
                  <c:v>40593</c:v>
                </c:pt>
                <c:pt idx="1189">
                  <c:v>40593</c:v>
                </c:pt>
                <c:pt idx="1190">
                  <c:v>40593</c:v>
                </c:pt>
                <c:pt idx="1191">
                  <c:v>40593</c:v>
                </c:pt>
                <c:pt idx="1192">
                  <c:v>40593</c:v>
                </c:pt>
                <c:pt idx="1193">
                  <c:v>40593</c:v>
                </c:pt>
                <c:pt idx="1194">
                  <c:v>40593</c:v>
                </c:pt>
                <c:pt idx="1195">
                  <c:v>40593</c:v>
                </c:pt>
                <c:pt idx="1196">
                  <c:v>40593</c:v>
                </c:pt>
                <c:pt idx="1197">
                  <c:v>40593</c:v>
                </c:pt>
                <c:pt idx="1198">
                  <c:v>40593</c:v>
                </c:pt>
                <c:pt idx="1199">
                  <c:v>40593</c:v>
                </c:pt>
                <c:pt idx="1200">
                  <c:v>40594</c:v>
                </c:pt>
                <c:pt idx="1201">
                  <c:v>40594</c:v>
                </c:pt>
                <c:pt idx="1202">
                  <c:v>40594</c:v>
                </c:pt>
                <c:pt idx="1203">
                  <c:v>40594</c:v>
                </c:pt>
                <c:pt idx="1204">
                  <c:v>40594</c:v>
                </c:pt>
                <c:pt idx="1205">
                  <c:v>40594</c:v>
                </c:pt>
                <c:pt idx="1206">
                  <c:v>40594</c:v>
                </c:pt>
                <c:pt idx="1207">
                  <c:v>40594</c:v>
                </c:pt>
                <c:pt idx="1208">
                  <c:v>40594</c:v>
                </c:pt>
                <c:pt idx="1209">
                  <c:v>40594</c:v>
                </c:pt>
                <c:pt idx="1210">
                  <c:v>40594</c:v>
                </c:pt>
                <c:pt idx="1211">
                  <c:v>40594</c:v>
                </c:pt>
                <c:pt idx="1212">
                  <c:v>40594</c:v>
                </c:pt>
                <c:pt idx="1213">
                  <c:v>40594</c:v>
                </c:pt>
                <c:pt idx="1214">
                  <c:v>40594</c:v>
                </c:pt>
                <c:pt idx="1215">
                  <c:v>40594</c:v>
                </c:pt>
                <c:pt idx="1216">
                  <c:v>40594</c:v>
                </c:pt>
                <c:pt idx="1217">
                  <c:v>40594</c:v>
                </c:pt>
                <c:pt idx="1218">
                  <c:v>40594</c:v>
                </c:pt>
                <c:pt idx="1219">
                  <c:v>40594</c:v>
                </c:pt>
                <c:pt idx="1220">
                  <c:v>40594</c:v>
                </c:pt>
                <c:pt idx="1221">
                  <c:v>40594</c:v>
                </c:pt>
                <c:pt idx="1222">
                  <c:v>40594</c:v>
                </c:pt>
                <c:pt idx="1223">
                  <c:v>40594</c:v>
                </c:pt>
                <c:pt idx="1224">
                  <c:v>40595</c:v>
                </c:pt>
                <c:pt idx="1225">
                  <c:v>40595</c:v>
                </c:pt>
                <c:pt idx="1226">
                  <c:v>40595</c:v>
                </c:pt>
                <c:pt idx="1227">
                  <c:v>40595</c:v>
                </c:pt>
                <c:pt idx="1228">
                  <c:v>40595</c:v>
                </c:pt>
                <c:pt idx="1229">
                  <c:v>40595</c:v>
                </c:pt>
                <c:pt idx="1230">
                  <c:v>40595</c:v>
                </c:pt>
                <c:pt idx="1231">
                  <c:v>40595</c:v>
                </c:pt>
                <c:pt idx="1232">
                  <c:v>40595</c:v>
                </c:pt>
                <c:pt idx="1233">
                  <c:v>40595</c:v>
                </c:pt>
                <c:pt idx="1234">
                  <c:v>40595</c:v>
                </c:pt>
                <c:pt idx="1235">
                  <c:v>40595</c:v>
                </c:pt>
                <c:pt idx="1236">
                  <c:v>40595</c:v>
                </c:pt>
                <c:pt idx="1237">
                  <c:v>40595</c:v>
                </c:pt>
                <c:pt idx="1238">
                  <c:v>40595</c:v>
                </c:pt>
                <c:pt idx="1239">
                  <c:v>40595</c:v>
                </c:pt>
                <c:pt idx="1240">
                  <c:v>40595</c:v>
                </c:pt>
                <c:pt idx="1241">
                  <c:v>40595</c:v>
                </c:pt>
                <c:pt idx="1242">
                  <c:v>40595</c:v>
                </c:pt>
                <c:pt idx="1243">
                  <c:v>40595</c:v>
                </c:pt>
                <c:pt idx="1244">
                  <c:v>40595</c:v>
                </c:pt>
                <c:pt idx="1245">
                  <c:v>40595</c:v>
                </c:pt>
                <c:pt idx="1246">
                  <c:v>40595</c:v>
                </c:pt>
                <c:pt idx="1247">
                  <c:v>40595</c:v>
                </c:pt>
                <c:pt idx="1248">
                  <c:v>40596</c:v>
                </c:pt>
                <c:pt idx="1249">
                  <c:v>40596</c:v>
                </c:pt>
                <c:pt idx="1250">
                  <c:v>40596</c:v>
                </c:pt>
                <c:pt idx="1251">
                  <c:v>40596</c:v>
                </c:pt>
                <c:pt idx="1252">
                  <c:v>40596</c:v>
                </c:pt>
                <c:pt idx="1253">
                  <c:v>40596</c:v>
                </c:pt>
                <c:pt idx="1254">
                  <c:v>40596</c:v>
                </c:pt>
                <c:pt idx="1255">
                  <c:v>40596</c:v>
                </c:pt>
                <c:pt idx="1256">
                  <c:v>40596</c:v>
                </c:pt>
                <c:pt idx="1257">
                  <c:v>40596</c:v>
                </c:pt>
                <c:pt idx="1258">
                  <c:v>40596</c:v>
                </c:pt>
                <c:pt idx="1259">
                  <c:v>40596</c:v>
                </c:pt>
                <c:pt idx="1260">
                  <c:v>40596</c:v>
                </c:pt>
                <c:pt idx="1261">
                  <c:v>40596</c:v>
                </c:pt>
                <c:pt idx="1262">
                  <c:v>40596</c:v>
                </c:pt>
                <c:pt idx="1263">
                  <c:v>40596</c:v>
                </c:pt>
                <c:pt idx="1264">
                  <c:v>40596</c:v>
                </c:pt>
                <c:pt idx="1265">
                  <c:v>40596</c:v>
                </c:pt>
                <c:pt idx="1266">
                  <c:v>40596</c:v>
                </c:pt>
                <c:pt idx="1267">
                  <c:v>40596</c:v>
                </c:pt>
                <c:pt idx="1268">
                  <c:v>40596</c:v>
                </c:pt>
                <c:pt idx="1269">
                  <c:v>40596</c:v>
                </c:pt>
                <c:pt idx="1270">
                  <c:v>40596</c:v>
                </c:pt>
                <c:pt idx="1271">
                  <c:v>40596</c:v>
                </c:pt>
                <c:pt idx="1272">
                  <c:v>40597</c:v>
                </c:pt>
                <c:pt idx="1273">
                  <c:v>40597</c:v>
                </c:pt>
                <c:pt idx="1274">
                  <c:v>40597</c:v>
                </c:pt>
                <c:pt idx="1275">
                  <c:v>40597</c:v>
                </c:pt>
                <c:pt idx="1276">
                  <c:v>40597</c:v>
                </c:pt>
                <c:pt idx="1277">
                  <c:v>40597</c:v>
                </c:pt>
                <c:pt idx="1278">
                  <c:v>40597</c:v>
                </c:pt>
                <c:pt idx="1279">
                  <c:v>40597</c:v>
                </c:pt>
                <c:pt idx="1280">
                  <c:v>40597</c:v>
                </c:pt>
                <c:pt idx="1281">
                  <c:v>40597</c:v>
                </c:pt>
                <c:pt idx="1282">
                  <c:v>40597</c:v>
                </c:pt>
                <c:pt idx="1283">
                  <c:v>40597</c:v>
                </c:pt>
                <c:pt idx="1284">
                  <c:v>40597</c:v>
                </c:pt>
                <c:pt idx="1285">
                  <c:v>40597</c:v>
                </c:pt>
                <c:pt idx="1286">
                  <c:v>40597</c:v>
                </c:pt>
                <c:pt idx="1287">
                  <c:v>40597</c:v>
                </c:pt>
                <c:pt idx="1288">
                  <c:v>40597</c:v>
                </c:pt>
                <c:pt idx="1289">
                  <c:v>40597</c:v>
                </c:pt>
                <c:pt idx="1290">
                  <c:v>40597</c:v>
                </c:pt>
                <c:pt idx="1291">
                  <c:v>40597</c:v>
                </c:pt>
                <c:pt idx="1292">
                  <c:v>40597</c:v>
                </c:pt>
                <c:pt idx="1293">
                  <c:v>40597</c:v>
                </c:pt>
                <c:pt idx="1294">
                  <c:v>40597</c:v>
                </c:pt>
                <c:pt idx="1295">
                  <c:v>40597</c:v>
                </c:pt>
                <c:pt idx="1296">
                  <c:v>40598</c:v>
                </c:pt>
                <c:pt idx="1297">
                  <c:v>40598</c:v>
                </c:pt>
                <c:pt idx="1298">
                  <c:v>40598</c:v>
                </c:pt>
                <c:pt idx="1299">
                  <c:v>40598</c:v>
                </c:pt>
                <c:pt idx="1300">
                  <c:v>40598</c:v>
                </c:pt>
                <c:pt idx="1301">
                  <c:v>40598</c:v>
                </c:pt>
                <c:pt idx="1302">
                  <c:v>40598</c:v>
                </c:pt>
                <c:pt idx="1303">
                  <c:v>40598</c:v>
                </c:pt>
                <c:pt idx="1304">
                  <c:v>40598</c:v>
                </c:pt>
                <c:pt idx="1305">
                  <c:v>40598</c:v>
                </c:pt>
                <c:pt idx="1306">
                  <c:v>40598</c:v>
                </c:pt>
                <c:pt idx="1307">
                  <c:v>40598</c:v>
                </c:pt>
                <c:pt idx="1308">
                  <c:v>40598</c:v>
                </c:pt>
                <c:pt idx="1309">
                  <c:v>40598</c:v>
                </c:pt>
                <c:pt idx="1310">
                  <c:v>40598</c:v>
                </c:pt>
                <c:pt idx="1311">
                  <c:v>40598</c:v>
                </c:pt>
                <c:pt idx="1312">
                  <c:v>40598</c:v>
                </c:pt>
                <c:pt idx="1313">
                  <c:v>40598</c:v>
                </c:pt>
                <c:pt idx="1314">
                  <c:v>40598</c:v>
                </c:pt>
                <c:pt idx="1315">
                  <c:v>40598</c:v>
                </c:pt>
                <c:pt idx="1316">
                  <c:v>40598</c:v>
                </c:pt>
                <c:pt idx="1317">
                  <c:v>40598</c:v>
                </c:pt>
                <c:pt idx="1318">
                  <c:v>40598</c:v>
                </c:pt>
                <c:pt idx="1319">
                  <c:v>40598</c:v>
                </c:pt>
                <c:pt idx="1320">
                  <c:v>40599</c:v>
                </c:pt>
                <c:pt idx="1321">
                  <c:v>40599</c:v>
                </c:pt>
                <c:pt idx="1322">
                  <c:v>40599</c:v>
                </c:pt>
                <c:pt idx="1323">
                  <c:v>40599</c:v>
                </c:pt>
                <c:pt idx="1324">
                  <c:v>40599</c:v>
                </c:pt>
                <c:pt idx="1325">
                  <c:v>40599</c:v>
                </c:pt>
                <c:pt idx="1326">
                  <c:v>40599</c:v>
                </c:pt>
                <c:pt idx="1327">
                  <c:v>40599</c:v>
                </c:pt>
                <c:pt idx="1328">
                  <c:v>40599</c:v>
                </c:pt>
                <c:pt idx="1329">
                  <c:v>40599</c:v>
                </c:pt>
                <c:pt idx="1330">
                  <c:v>40599</c:v>
                </c:pt>
                <c:pt idx="1331">
                  <c:v>40599</c:v>
                </c:pt>
                <c:pt idx="1332">
                  <c:v>40599</c:v>
                </c:pt>
                <c:pt idx="1333">
                  <c:v>40599</c:v>
                </c:pt>
                <c:pt idx="1334">
                  <c:v>40599</c:v>
                </c:pt>
                <c:pt idx="1335">
                  <c:v>40599</c:v>
                </c:pt>
                <c:pt idx="1336">
                  <c:v>40599</c:v>
                </c:pt>
                <c:pt idx="1337">
                  <c:v>40599</c:v>
                </c:pt>
                <c:pt idx="1338">
                  <c:v>40599</c:v>
                </c:pt>
                <c:pt idx="1339">
                  <c:v>40599</c:v>
                </c:pt>
                <c:pt idx="1340">
                  <c:v>40599</c:v>
                </c:pt>
                <c:pt idx="1341">
                  <c:v>40599</c:v>
                </c:pt>
                <c:pt idx="1342">
                  <c:v>40599</c:v>
                </c:pt>
                <c:pt idx="1343">
                  <c:v>40599</c:v>
                </c:pt>
                <c:pt idx="1344">
                  <c:v>40600</c:v>
                </c:pt>
                <c:pt idx="1345">
                  <c:v>40600</c:v>
                </c:pt>
                <c:pt idx="1346">
                  <c:v>40600</c:v>
                </c:pt>
                <c:pt idx="1347">
                  <c:v>40600</c:v>
                </c:pt>
                <c:pt idx="1348">
                  <c:v>40600</c:v>
                </c:pt>
                <c:pt idx="1349">
                  <c:v>40600</c:v>
                </c:pt>
                <c:pt idx="1350">
                  <c:v>40600</c:v>
                </c:pt>
                <c:pt idx="1351">
                  <c:v>40600</c:v>
                </c:pt>
                <c:pt idx="1352">
                  <c:v>40600</c:v>
                </c:pt>
                <c:pt idx="1353">
                  <c:v>40600</c:v>
                </c:pt>
                <c:pt idx="1354">
                  <c:v>40600</c:v>
                </c:pt>
                <c:pt idx="1355">
                  <c:v>40600</c:v>
                </c:pt>
                <c:pt idx="1356">
                  <c:v>40600</c:v>
                </c:pt>
                <c:pt idx="1357">
                  <c:v>40600</c:v>
                </c:pt>
                <c:pt idx="1358">
                  <c:v>40600</c:v>
                </c:pt>
                <c:pt idx="1359">
                  <c:v>40600</c:v>
                </c:pt>
                <c:pt idx="1360">
                  <c:v>40600</c:v>
                </c:pt>
                <c:pt idx="1361">
                  <c:v>40600</c:v>
                </c:pt>
                <c:pt idx="1362">
                  <c:v>40600</c:v>
                </c:pt>
                <c:pt idx="1363">
                  <c:v>40600</c:v>
                </c:pt>
                <c:pt idx="1364">
                  <c:v>40600</c:v>
                </c:pt>
                <c:pt idx="1365">
                  <c:v>40600</c:v>
                </c:pt>
                <c:pt idx="1366">
                  <c:v>40600</c:v>
                </c:pt>
                <c:pt idx="1367">
                  <c:v>40600</c:v>
                </c:pt>
                <c:pt idx="1368">
                  <c:v>40601</c:v>
                </c:pt>
                <c:pt idx="1369">
                  <c:v>40601</c:v>
                </c:pt>
                <c:pt idx="1370">
                  <c:v>40601</c:v>
                </c:pt>
                <c:pt idx="1371">
                  <c:v>40601</c:v>
                </c:pt>
                <c:pt idx="1372">
                  <c:v>40601</c:v>
                </c:pt>
                <c:pt idx="1373">
                  <c:v>40601</c:v>
                </c:pt>
                <c:pt idx="1374">
                  <c:v>40601</c:v>
                </c:pt>
                <c:pt idx="1375">
                  <c:v>40601</c:v>
                </c:pt>
                <c:pt idx="1376">
                  <c:v>40601</c:v>
                </c:pt>
                <c:pt idx="1377">
                  <c:v>40601</c:v>
                </c:pt>
                <c:pt idx="1378">
                  <c:v>40601</c:v>
                </c:pt>
                <c:pt idx="1379">
                  <c:v>40601</c:v>
                </c:pt>
                <c:pt idx="1380">
                  <c:v>40601</c:v>
                </c:pt>
                <c:pt idx="1381">
                  <c:v>40601</c:v>
                </c:pt>
                <c:pt idx="1382">
                  <c:v>40601</c:v>
                </c:pt>
                <c:pt idx="1383">
                  <c:v>40601</c:v>
                </c:pt>
                <c:pt idx="1384">
                  <c:v>40601</c:v>
                </c:pt>
                <c:pt idx="1385">
                  <c:v>40601</c:v>
                </c:pt>
                <c:pt idx="1386">
                  <c:v>40601</c:v>
                </c:pt>
                <c:pt idx="1387">
                  <c:v>40601</c:v>
                </c:pt>
                <c:pt idx="1388">
                  <c:v>40601</c:v>
                </c:pt>
                <c:pt idx="1389">
                  <c:v>40601</c:v>
                </c:pt>
                <c:pt idx="1390">
                  <c:v>40601</c:v>
                </c:pt>
                <c:pt idx="1391">
                  <c:v>40601</c:v>
                </c:pt>
                <c:pt idx="1392">
                  <c:v>40602</c:v>
                </c:pt>
                <c:pt idx="1393">
                  <c:v>40602</c:v>
                </c:pt>
                <c:pt idx="1394">
                  <c:v>40602</c:v>
                </c:pt>
                <c:pt idx="1395">
                  <c:v>40602</c:v>
                </c:pt>
                <c:pt idx="1396">
                  <c:v>40602</c:v>
                </c:pt>
                <c:pt idx="1397">
                  <c:v>40602</c:v>
                </c:pt>
                <c:pt idx="1398">
                  <c:v>40602</c:v>
                </c:pt>
                <c:pt idx="1399">
                  <c:v>40602</c:v>
                </c:pt>
                <c:pt idx="1400">
                  <c:v>40602</c:v>
                </c:pt>
                <c:pt idx="1401">
                  <c:v>40602</c:v>
                </c:pt>
                <c:pt idx="1402">
                  <c:v>40602</c:v>
                </c:pt>
                <c:pt idx="1403">
                  <c:v>40602</c:v>
                </c:pt>
                <c:pt idx="1404">
                  <c:v>40602</c:v>
                </c:pt>
                <c:pt idx="1405">
                  <c:v>40602</c:v>
                </c:pt>
                <c:pt idx="1406">
                  <c:v>40602</c:v>
                </c:pt>
                <c:pt idx="1407">
                  <c:v>40602</c:v>
                </c:pt>
                <c:pt idx="1408">
                  <c:v>40602</c:v>
                </c:pt>
                <c:pt idx="1409">
                  <c:v>40602</c:v>
                </c:pt>
                <c:pt idx="1410">
                  <c:v>40602</c:v>
                </c:pt>
                <c:pt idx="1411">
                  <c:v>40602</c:v>
                </c:pt>
                <c:pt idx="1412">
                  <c:v>40602</c:v>
                </c:pt>
                <c:pt idx="1413">
                  <c:v>40602</c:v>
                </c:pt>
                <c:pt idx="1414">
                  <c:v>40602</c:v>
                </c:pt>
                <c:pt idx="1415">
                  <c:v>40602</c:v>
                </c:pt>
                <c:pt idx="1416">
                  <c:v>40603</c:v>
                </c:pt>
                <c:pt idx="1417">
                  <c:v>40603</c:v>
                </c:pt>
                <c:pt idx="1418">
                  <c:v>40603</c:v>
                </c:pt>
                <c:pt idx="1419">
                  <c:v>40603</c:v>
                </c:pt>
                <c:pt idx="1420">
                  <c:v>40603</c:v>
                </c:pt>
                <c:pt idx="1421">
                  <c:v>40603</c:v>
                </c:pt>
                <c:pt idx="1422">
                  <c:v>40603</c:v>
                </c:pt>
                <c:pt idx="1423">
                  <c:v>40603</c:v>
                </c:pt>
                <c:pt idx="1424">
                  <c:v>40603</c:v>
                </c:pt>
                <c:pt idx="1425">
                  <c:v>40603</c:v>
                </c:pt>
                <c:pt idx="1426">
                  <c:v>40603</c:v>
                </c:pt>
                <c:pt idx="1427">
                  <c:v>40603</c:v>
                </c:pt>
                <c:pt idx="1428">
                  <c:v>40603</c:v>
                </c:pt>
                <c:pt idx="1429">
                  <c:v>40603</c:v>
                </c:pt>
                <c:pt idx="1430">
                  <c:v>40603</c:v>
                </c:pt>
                <c:pt idx="1431">
                  <c:v>40603</c:v>
                </c:pt>
                <c:pt idx="1432">
                  <c:v>40603</c:v>
                </c:pt>
                <c:pt idx="1433">
                  <c:v>40603</c:v>
                </c:pt>
                <c:pt idx="1434">
                  <c:v>40603</c:v>
                </c:pt>
                <c:pt idx="1435">
                  <c:v>40603</c:v>
                </c:pt>
                <c:pt idx="1436">
                  <c:v>40603</c:v>
                </c:pt>
                <c:pt idx="1437">
                  <c:v>40603</c:v>
                </c:pt>
                <c:pt idx="1438">
                  <c:v>40603</c:v>
                </c:pt>
                <c:pt idx="1439">
                  <c:v>40603</c:v>
                </c:pt>
                <c:pt idx="1440">
                  <c:v>40604</c:v>
                </c:pt>
                <c:pt idx="1441">
                  <c:v>40604</c:v>
                </c:pt>
                <c:pt idx="1442">
                  <c:v>40604</c:v>
                </c:pt>
                <c:pt idx="1443">
                  <c:v>40604</c:v>
                </c:pt>
                <c:pt idx="1444">
                  <c:v>40604</c:v>
                </c:pt>
                <c:pt idx="1445">
                  <c:v>40604</c:v>
                </c:pt>
                <c:pt idx="1446">
                  <c:v>40604</c:v>
                </c:pt>
                <c:pt idx="1447">
                  <c:v>40604</c:v>
                </c:pt>
                <c:pt idx="1448">
                  <c:v>40604</c:v>
                </c:pt>
                <c:pt idx="1449">
                  <c:v>40604</c:v>
                </c:pt>
                <c:pt idx="1450">
                  <c:v>40604</c:v>
                </c:pt>
                <c:pt idx="1451">
                  <c:v>40604</c:v>
                </c:pt>
                <c:pt idx="1452">
                  <c:v>40604</c:v>
                </c:pt>
                <c:pt idx="1453">
                  <c:v>40604</c:v>
                </c:pt>
                <c:pt idx="1454">
                  <c:v>40604</c:v>
                </c:pt>
                <c:pt idx="1455">
                  <c:v>40604</c:v>
                </c:pt>
                <c:pt idx="1456">
                  <c:v>40604</c:v>
                </c:pt>
                <c:pt idx="1457">
                  <c:v>40604</c:v>
                </c:pt>
                <c:pt idx="1458">
                  <c:v>40604</c:v>
                </c:pt>
                <c:pt idx="1459">
                  <c:v>40604</c:v>
                </c:pt>
                <c:pt idx="1460">
                  <c:v>40604</c:v>
                </c:pt>
                <c:pt idx="1461">
                  <c:v>40604</c:v>
                </c:pt>
                <c:pt idx="1462">
                  <c:v>40604</c:v>
                </c:pt>
                <c:pt idx="1463">
                  <c:v>40604</c:v>
                </c:pt>
                <c:pt idx="1464">
                  <c:v>40605</c:v>
                </c:pt>
                <c:pt idx="1465">
                  <c:v>40605</c:v>
                </c:pt>
                <c:pt idx="1466">
                  <c:v>40605</c:v>
                </c:pt>
                <c:pt idx="1467">
                  <c:v>40605</c:v>
                </c:pt>
                <c:pt idx="1468">
                  <c:v>40605</c:v>
                </c:pt>
                <c:pt idx="1469">
                  <c:v>40605</c:v>
                </c:pt>
                <c:pt idx="1470">
                  <c:v>40605</c:v>
                </c:pt>
                <c:pt idx="1471">
                  <c:v>40605</c:v>
                </c:pt>
                <c:pt idx="1472">
                  <c:v>40605</c:v>
                </c:pt>
                <c:pt idx="1473">
                  <c:v>40605</c:v>
                </c:pt>
                <c:pt idx="1474">
                  <c:v>40605</c:v>
                </c:pt>
                <c:pt idx="1475">
                  <c:v>40605</c:v>
                </c:pt>
                <c:pt idx="1476">
                  <c:v>40605</c:v>
                </c:pt>
                <c:pt idx="1477">
                  <c:v>40605</c:v>
                </c:pt>
                <c:pt idx="1478">
                  <c:v>40605</c:v>
                </c:pt>
                <c:pt idx="1479">
                  <c:v>40605</c:v>
                </c:pt>
                <c:pt idx="1480">
                  <c:v>40605</c:v>
                </c:pt>
                <c:pt idx="1481">
                  <c:v>40605</c:v>
                </c:pt>
                <c:pt idx="1482">
                  <c:v>40605</c:v>
                </c:pt>
                <c:pt idx="1483">
                  <c:v>40605</c:v>
                </c:pt>
                <c:pt idx="1484">
                  <c:v>40605</c:v>
                </c:pt>
                <c:pt idx="1485">
                  <c:v>40605</c:v>
                </c:pt>
                <c:pt idx="1486">
                  <c:v>40605</c:v>
                </c:pt>
                <c:pt idx="1487">
                  <c:v>40605</c:v>
                </c:pt>
                <c:pt idx="1488">
                  <c:v>40606</c:v>
                </c:pt>
                <c:pt idx="1489">
                  <c:v>40606</c:v>
                </c:pt>
                <c:pt idx="1490">
                  <c:v>40606</c:v>
                </c:pt>
                <c:pt idx="1491">
                  <c:v>40606</c:v>
                </c:pt>
                <c:pt idx="1492">
                  <c:v>40606</c:v>
                </c:pt>
                <c:pt idx="1493">
                  <c:v>40606</c:v>
                </c:pt>
                <c:pt idx="1494">
                  <c:v>40606</c:v>
                </c:pt>
                <c:pt idx="1495">
                  <c:v>40606</c:v>
                </c:pt>
                <c:pt idx="1496">
                  <c:v>40606</c:v>
                </c:pt>
                <c:pt idx="1497">
                  <c:v>40606</c:v>
                </c:pt>
                <c:pt idx="1498">
                  <c:v>40606</c:v>
                </c:pt>
                <c:pt idx="1499">
                  <c:v>40606</c:v>
                </c:pt>
                <c:pt idx="1500">
                  <c:v>40606</c:v>
                </c:pt>
                <c:pt idx="1501">
                  <c:v>40606</c:v>
                </c:pt>
                <c:pt idx="1502">
                  <c:v>40606</c:v>
                </c:pt>
                <c:pt idx="1503">
                  <c:v>40606</c:v>
                </c:pt>
                <c:pt idx="1504">
                  <c:v>40606</c:v>
                </c:pt>
                <c:pt idx="1505">
                  <c:v>40606</c:v>
                </c:pt>
                <c:pt idx="1506">
                  <c:v>40606</c:v>
                </c:pt>
                <c:pt idx="1507">
                  <c:v>40606</c:v>
                </c:pt>
                <c:pt idx="1508">
                  <c:v>40606</c:v>
                </c:pt>
                <c:pt idx="1509">
                  <c:v>40606</c:v>
                </c:pt>
                <c:pt idx="1510">
                  <c:v>40606</c:v>
                </c:pt>
                <c:pt idx="1511">
                  <c:v>40606</c:v>
                </c:pt>
                <c:pt idx="1512">
                  <c:v>40607</c:v>
                </c:pt>
                <c:pt idx="1513">
                  <c:v>40607</c:v>
                </c:pt>
                <c:pt idx="1514">
                  <c:v>40607</c:v>
                </c:pt>
                <c:pt idx="1515">
                  <c:v>40607</c:v>
                </c:pt>
                <c:pt idx="1516">
                  <c:v>40607</c:v>
                </c:pt>
                <c:pt idx="1517">
                  <c:v>40607</c:v>
                </c:pt>
                <c:pt idx="1518">
                  <c:v>40607</c:v>
                </c:pt>
                <c:pt idx="1519">
                  <c:v>40607</c:v>
                </c:pt>
                <c:pt idx="1520">
                  <c:v>40607</c:v>
                </c:pt>
                <c:pt idx="1521">
                  <c:v>40607</c:v>
                </c:pt>
                <c:pt idx="1522">
                  <c:v>40607</c:v>
                </c:pt>
                <c:pt idx="1523">
                  <c:v>40607</c:v>
                </c:pt>
                <c:pt idx="1524">
                  <c:v>40607</c:v>
                </c:pt>
                <c:pt idx="1525">
                  <c:v>40607</c:v>
                </c:pt>
                <c:pt idx="1526">
                  <c:v>40607</c:v>
                </c:pt>
                <c:pt idx="1527">
                  <c:v>40607</c:v>
                </c:pt>
                <c:pt idx="1528">
                  <c:v>40607</c:v>
                </c:pt>
                <c:pt idx="1529">
                  <c:v>40607</c:v>
                </c:pt>
                <c:pt idx="1530">
                  <c:v>40607</c:v>
                </c:pt>
                <c:pt idx="1531">
                  <c:v>40607</c:v>
                </c:pt>
                <c:pt idx="1532">
                  <c:v>40607</c:v>
                </c:pt>
                <c:pt idx="1533">
                  <c:v>40607</c:v>
                </c:pt>
                <c:pt idx="1534">
                  <c:v>40607</c:v>
                </c:pt>
                <c:pt idx="1535">
                  <c:v>40607</c:v>
                </c:pt>
                <c:pt idx="1536">
                  <c:v>40608</c:v>
                </c:pt>
                <c:pt idx="1537">
                  <c:v>40608</c:v>
                </c:pt>
                <c:pt idx="1538">
                  <c:v>40608</c:v>
                </c:pt>
                <c:pt idx="1539">
                  <c:v>40608</c:v>
                </c:pt>
                <c:pt idx="1540">
                  <c:v>40608</c:v>
                </c:pt>
                <c:pt idx="1541">
                  <c:v>40608</c:v>
                </c:pt>
                <c:pt idx="1542">
                  <c:v>40608</c:v>
                </c:pt>
                <c:pt idx="1543">
                  <c:v>40608</c:v>
                </c:pt>
                <c:pt idx="1544">
                  <c:v>40608</c:v>
                </c:pt>
                <c:pt idx="1545">
                  <c:v>40608</c:v>
                </c:pt>
                <c:pt idx="1546">
                  <c:v>40608</c:v>
                </c:pt>
                <c:pt idx="1547">
                  <c:v>40608</c:v>
                </c:pt>
                <c:pt idx="1548">
                  <c:v>40608</c:v>
                </c:pt>
                <c:pt idx="1549">
                  <c:v>40608</c:v>
                </c:pt>
                <c:pt idx="1550">
                  <c:v>40608</c:v>
                </c:pt>
                <c:pt idx="1551">
                  <c:v>40608</c:v>
                </c:pt>
                <c:pt idx="1552">
                  <c:v>40608</c:v>
                </c:pt>
                <c:pt idx="1553">
                  <c:v>40608</c:v>
                </c:pt>
                <c:pt idx="1554">
                  <c:v>40608</c:v>
                </c:pt>
                <c:pt idx="1555">
                  <c:v>40608</c:v>
                </c:pt>
                <c:pt idx="1556">
                  <c:v>40608</c:v>
                </c:pt>
                <c:pt idx="1557">
                  <c:v>40608</c:v>
                </c:pt>
                <c:pt idx="1558">
                  <c:v>40608</c:v>
                </c:pt>
                <c:pt idx="1559">
                  <c:v>40608</c:v>
                </c:pt>
                <c:pt idx="1560">
                  <c:v>40609</c:v>
                </c:pt>
                <c:pt idx="1561">
                  <c:v>40609</c:v>
                </c:pt>
                <c:pt idx="1562">
                  <c:v>40609</c:v>
                </c:pt>
                <c:pt idx="1563">
                  <c:v>40609</c:v>
                </c:pt>
                <c:pt idx="1564">
                  <c:v>40609</c:v>
                </c:pt>
                <c:pt idx="1565">
                  <c:v>40609</c:v>
                </c:pt>
                <c:pt idx="1566">
                  <c:v>40609</c:v>
                </c:pt>
                <c:pt idx="1567">
                  <c:v>40609</c:v>
                </c:pt>
                <c:pt idx="1568">
                  <c:v>40609</c:v>
                </c:pt>
                <c:pt idx="1569">
                  <c:v>40609</c:v>
                </c:pt>
                <c:pt idx="1570">
                  <c:v>40609</c:v>
                </c:pt>
                <c:pt idx="1571">
                  <c:v>40609</c:v>
                </c:pt>
                <c:pt idx="1572">
                  <c:v>40609</c:v>
                </c:pt>
                <c:pt idx="1573">
                  <c:v>40609</c:v>
                </c:pt>
                <c:pt idx="1574">
                  <c:v>40609</c:v>
                </c:pt>
                <c:pt idx="1575">
                  <c:v>40609</c:v>
                </c:pt>
                <c:pt idx="1576">
                  <c:v>40609</c:v>
                </c:pt>
                <c:pt idx="1577">
                  <c:v>40609</c:v>
                </c:pt>
                <c:pt idx="1578">
                  <c:v>40609</c:v>
                </c:pt>
                <c:pt idx="1579">
                  <c:v>40609</c:v>
                </c:pt>
                <c:pt idx="1580">
                  <c:v>40609</c:v>
                </c:pt>
                <c:pt idx="1581">
                  <c:v>40609</c:v>
                </c:pt>
                <c:pt idx="1582">
                  <c:v>40609</c:v>
                </c:pt>
                <c:pt idx="1583">
                  <c:v>40609</c:v>
                </c:pt>
                <c:pt idx="1584">
                  <c:v>40610</c:v>
                </c:pt>
                <c:pt idx="1585">
                  <c:v>40610</c:v>
                </c:pt>
                <c:pt idx="1586">
                  <c:v>40610</c:v>
                </c:pt>
                <c:pt idx="1587">
                  <c:v>40610</c:v>
                </c:pt>
                <c:pt idx="1588">
                  <c:v>40610</c:v>
                </c:pt>
                <c:pt idx="1589">
                  <c:v>40610</c:v>
                </c:pt>
                <c:pt idx="1590">
                  <c:v>40610</c:v>
                </c:pt>
                <c:pt idx="1591">
                  <c:v>40610</c:v>
                </c:pt>
                <c:pt idx="1592">
                  <c:v>40610</c:v>
                </c:pt>
                <c:pt idx="1593">
                  <c:v>40610</c:v>
                </c:pt>
                <c:pt idx="1594">
                  <c:v>40610</c:v>
                </c:pt>
                <c:pt idx="1595">
                  <c:v>40610</c:v>
                </c:pt>
                <c:pt idx="1596">
                  <c:v>40610</c:v>
                </c:pt>
                <c:pt idx="1597">
                  <c:v>40610</c:v>
                </c:pt>
                <c:pt idx="1598">
                  <c:v>40610</c:v>
                </c:pt>
                <c:pt idx="1599">
                  <c:v>40610</c:v>
                </c:pt>
                <c:pt idx="1600">
                  <c:v>40610</c:v>
                </c:pt>
                <c:pt idx="1601">
                  <c:v>40610</c:v>
                </c:pt>
                <c:pt idx="1602">
                  <c:v>40610</c:v>
                </c:pt>
                <c:pt idx="1603">
                  <c:v>40610</c:v>
                </c:pt>
                <c:pt idx="1604">
                  <c:v>40610</c:v>
                </c:pt>
                <c:pt idx="1605">
                  <c:v>40610</c:v>
                </c:pt>
                <c:pt idx="1606">
                  <c:v>40610</c:v>
                </c:pt>
                <c:pt idx="1607">
                  <c:v>40610</c:v>
                </c:pt>
                <c:pt idx="1608">
                  <c:v>40611</c:v>
                </c:pt>
                <c:pt idx="1609">
                  <c:v>40611</c:v>
                </c:pt>
                <c:pt idx="1610">
                  <c:v>40611</c:v>
                </c:pt>
                <c:pt idx="1611">
                  <c:v>40611</c:v>
                </c:pt>
                <c:pt idx="1612">
                  <c:v>40611</c:v>
                </c:pt>
                <c:pt idx="1613">
                  <c:v>40611</c:v>
                </c:pt>
                <c:pt idx="1614">
                  <c:v>40611</c:v>
                </c:pt>
                <c:pt idx="1615">
                  <c:v>40611</c:v>
                </c:pt>
                <c:pt idx="1616">
                  <c:v>40611</c:v>
                </c:pt>
                <c:pt idx="1617">
                  <c:v>40611</c:v>
                </c:pt>
                <c:pt idx="1618">
                  <c:v>40611</c:v>
                </c:pt>
                <c:pt idx="1619">
                  <c:v>40611</c:v>
                </c:pt>
                <c:pt idx="1620">
                  <c:v>40611</c:v>
                </c:pt>
                <c:pt idx="1621">
                  <c:v>40611</c:v>
                </c:pt>
                <c:pt idx="1622">
                  <c:v>40611</c:v>
                </c:pt>
                <c:pt idx="1623">
                  <c:v>40611</c:v>
                </c:pt>
                <c:pt idx="1624">
                  <c:v>40611</c:v>
                </c:pt>
                <c:pt idx="1625">
                  <c:v>40611</c:v>
                </c:pt>
                <c:pt idx="1626">
                  <c:v>40611</c:v>
                </c:pt>
                <c:pt idx="1627">
                  <c:v>40611</c:v>
                </c:pt>
                <c:pt idx="1628">
                  <c:v>40611</c:v>
                </c:pt>
                <c:pt idx="1629">
                  <c:v>40611</c:v>
                </c:pt>
                <c:pt idx="1630">
                  <c:v>40611</c:v>
                </c:pt>
                <c:pt idx="1631">
                  <c:v>40611</c:v>
                </c:pt>
                <c:pt idx="1632">
                  <c:v>40612</c:v>
                </c:pt>
                <c:pt idx="1633">
                  <c:v>40612</c:v>
                </c:pt>
                <c:pt idx="1634">
                  <c:v>40612</c:v>
                </c:pt>
                <c:pt idx="1635">
                  <c:v>40612</c:v>
                </c:pt>
                <c:pt idx="1636">
                  <c:v>40612</c:v>
                </c:pt>
                <c:pt idx="1637">
                  <c:v>40612</c:v>
                </c:pt>
                <c:pt idx="1638">
                  <c:v>40612</c:v>
                </c:pt>
                <c:pt idx="1639">
                  <c:v>40612</c:v>
                </c:pt>
                <c:pt idx="1640">
                  <c:v>40612</c:v>
                </c:pt>
                <c:pt idx="1641">
                  <c:v>40612</c:v>
                </c:pt>
                <c:pt idx="1642">
                  <c:v>40612</c:v>
                </c:pt>
                <c:pt idx="1643">
                  <c:v>40612</c:v>
                </c:pt>
                <c:pt idx="1644">
                  <c:v>40612</c:v>
                </c:pt>
                <c:pt idx="1645">
                  <c:v>40612</c:v>
                </c:pt>
                <c:pt idx="1646">
                  <c:v>40612</c:v>
                </c:pt>
                <c:pt idx="1647">
                  <c:v>40612</c:v>
                </c:pt>
                <c:pt idx="1648">
                  <c:v>40612</c:v>
                </c:pt>
                <c:pt idx="1649">
                  <c:v>40612</c:v>
                </c:pt>
                <c:pt idx="1650">
                  <c:v>40612</c:v>
                </c:pt>
                <c:pt idx="1651">
                  <c:v>40612</c:v>
                </c:pt>
                <c:pt idx="1652">
                  <c:v>40612</c:v>
                </c:pt>
                <c:pt idx="1653">
                  <c:v>40612</c:v>
                </c:pt>
                <c:pt idx="1654">
                  <c:v>40612</c:v>
                </c:pt>
                <c:pt idx="1655">
                  <c:v>40612</c:v>
                </c:pt>
                <c:pt idx="1656">
                  <c:v>40613</c:v>
                </c:pt>
                <c:pt idx="1657">
                  <c:v>40613</c:v>
                </c:pt>
                <c:pt idx="1658">
                  <c:v>40613</c:v>
                </c:pt>
                <c:pt idx="1659">
                  <c:v>40613</c:v>
                </c:pt>
                <c:pt idx="1660">
                  <c:v>40613</c:v>
                </c:pt>
                <c:pt idx="1661">
                  <c:v>40613</c:v>
                </c:pt>
                <c:pt idx="1662">
                  <c:v>40613</c:v>
                </c:pt>
                <c:pt idx="1663">
                  <c:v>40613</c:v>
                </c:pt>
                <c:pt idx="1664">
                  <c:v>40613</c:v>
                </c:pt>
                <c:pt idx="1665">
                  <c:v>40613</c:v>
                </c:pt>
                <c:pt idx="1666">
                  <c:v>40613</c:v>
                </c:pt>
                <c:pt idx="1667">
                  <c:v>40613</c:v>
                </c:pt>
                <c:pt idx="1668">
                  <c:v>40613</c:v>
                </c:pt>
                <c:pt idx="1669">
                  <c:v>40613</c:v>
                </c:pt>
                <c:pt idx="1670">
                  <c:v>40613</c:v>
                </c:pt>
                <c:pt idx="1671">
                  <c:v>40613</c:v>
                </c:pt>
                <c:pt idx="1672">
                  <c:v>40613</c:v>
                </c:pt>
                <c:pt idx="1673">
                  <c:v>40613</c:v>
                </c:pt>
                <c:pt idx="1674">
                  <c:v>40613</c:v>
                </c:pt>
                <c:pt idx="1675">
                  <c:v>40613</c:v>
                </c:pt>
                <c:pt idx="1676">
                  <c:v>40613</c:v>
                </c:pt>
                <c:pt idx="1677">
                  <c:v>40613</c:v>
                </c:pt>
                <c:pt idx="1678">
                  <c:v>40613</c:v>
                </c:pt>
                <c:pt idx="1679">
                  <c:v>40613</c:v>
                </c:pt>
                <c:pt idx="1680">
                  <c:v>40614</c:v>
                </c:pt>
                <c:pt idx="1681">
                  <c:v>40614</c:v>
                </c:pt>
                <c:pt idx="1682">
                  <c:v>40614</c:v>
                </c:pt>
                <c:pt idx="1683">
                  <c:v>40614</c:v>
                </c:pt>
                <c:pt idx="1684">
                  <c:v>40614</c:v>
                </c:pt>
                <c:pt idx="1685">
                  <c:v>40614</c:v>
                </c:pt>
                <c:pt idx="1686">
                  <c:v>40614</c:v>
                </c:pt>
                <c:pt idx="1687">
                  <c:v>40614</c:v>
                </c:pt>
                <c:pt idx="1688">
                  <c:v>40614</c:v>
                </c:pt>
                <c:pt idx="1689">
                  <c:v>40614</c:v>
                </c:pt>
                <c:pt idx="1690">
                  <c:v>40614</c:v>
                </c:pt>
                <c:pt idx="1691">
                  <c:v>40614</c:v>
                </c:pt>
                <c:pt idx="1692">
                  <c:v>40614</c:v>
                </c:pt>
                <c:pt idx="1693">
                  <c:v>40614</c:v>
                </c:pt>
                <c:pt idx="1694">
                  <c:v>40614</c:v>
                </c:pt>
                <c:pt idx="1695">
                  <c:v>40614</c:v>
                </c:pt>
                <c:pt idx="1696">
                  <c:v>40614</c:v>
                </c:pt>
                <c:pt idx="1697">
                  <c:v>40614</c:v>
                </c:pt>
                <c:pt idx="1698">
                  <c:v>40614</c:v>
                </c:pt>
                <c:pt idx="1699">
                  <c:v>40614</c:v>
                </c:pt>
                <c:pt idx="1700">
                  <c:v>40614</c:v>
                </c:pt>
                <c:pt idx="1701">
                  <c:v>40614</c:v>
                </c:pt>
                <c:pt idx="1702">
                  <c:v>40614</c:v>
                </c:pt>
                <c:pt idx="1703">
                  <c:v>40614</c:v>
                </c:pt>
                <c:pt idx="1704">
                  <c:v>40615</c:v>
                </c:pt>
                <c:pt idx="1705">
                  <c:v>40615</c:v>
                </c:pt>
                <c:pt idx="1706">
                  <c:v>40615</c:v>
                </c:pt>
                <c:pt idx="1707">
                  <c:v>40615</c:v>
                </c:pt>
                <c:pt idx="1708">
                  <c:v>40615</c:v>
                </c:pt>
                <c:pt idx="1709">
                  <c:v>40615</c:v>
                </c:pt>
                <c:pt idx="1710">
                  <c:v>40615</c:v>
                </c:pt>
                <c:pt idx="1711">
                  <c:v>40615</c:v>
                </c:pt>
                <c:pt idx="1712">
                  <c:v>40615</c:v>
                </c:pt>
                <c:pt idx="1713">
                  <c:v>40615</c:v>
                </c:pt>
                <c:pt idx="1714">
                  <c:v>40615</c:v>
                </c:pt>
                <c:pt idx="1715">
                  <c:v>40615</c:v>
                </c:pt>
                <c:pt idx="1716">
                  <c:v>40615</c:v>
                </c:pt>
                <c:pt idx="1717">
                  <c:v>40615</c:v>
                </c:pt>
                <c:pt idx="1718">
                  <c:v>40615</c:v>
                </c:pt>
                <c:pt idx="1719">
                  <c:v>40615</c:v>
                </c:pt>
                <c:pt idx="1720">
                  <c:v>40615</c:v>
                </c:pt>
                <c:pt idx="1721">
                  <c:v>40615</c:v>
                </c:pt>
                <c:pt idx="1722">
                  <c:v>40615</c:v>
                </c:pt>
                <c:pt idx="1723">
                  <c:v>40615</c:v>
                </c:pt>
                <c:pt idx="1724">
                  <c:v>40615</c:v>
                </c:pt>
                <c:pt idx="1725">
                  <c:v>40615</c:v>
                </c:pt>
                <c:pt idx="1726">
                  <c:v>40615</c:v>
                </c:pt>
                <c:pt idx="1727">
                  <c:v>40615</c:v>
                </c:pt>
                <c:pt idx="1728">
                  <c:v>40616</c:v>
                </c:pt>
                <c:pt idx="1729">
                  <c:v>40616</c:v>
                </c:pt>
                <c:pt idx="1730">
                  <c:v>40616</c:v>
                </c:pt>
                <c:pt idx="1731">
                  <c:v>40616</c:v>
                </c:pt>
                <c:pt idx="1732">
                  <c:v>40616</c:v>
                </c:pt>
                <c:pt idx="1733">
                  <c:v>40616</c:v>
                </c:pt>
                <c:pt idx="1734">
                  <c:v>40616</c:v>
                </c:pt>
                <c:pt idx="1735">
                  <c:v>40616</c:v>
                </c:pt>
                <c:pt idx="1736">
                  <c:v>40616</c:v>
                </c:pt>
                <c:pt idx="1737">
                  <c:v>40616</c:v>
                </c:pt>
                <c:pt idx="1738">
                  <c:v>40616</c:v>
                </c:pt>
                <c:pt idx="1739">
                  <c:v>40616</c:v>
                </c:pt>
                <c:pt idx="1740">
                  <c:v>40616</c:v>
                </c:pt>
                <c:pt idx="1741">
                  <c:v>40616</c:v>
                </c:pt>
                <c:pt idx="1742">
                  <c:v>40616</c:v>
                </c:pt>
                <c:pt idx="1743">
                  <c:v>40616</c:v>
                </c:pt>
                <c:pt idx="1744">
                  <c:v>40616</c:v>
                </c:pt>
                <c:pt idx="1745">
                  <c:v>40616</c:v>
                </c:pt>
                <c:pt idx="1746">
                  <c:v>40616</c:v>
                </c:pt>
                <c:pt idx="1747">
                  <c:v>40616</c:v>
                </c:pt>
                <c:pt idx="1748">
                  <c:v>40616</c:v>
                </c:pt>
                <c:pt idx="1749">
                  <c:v>40616</c:v>
                </c:pt>
                <c:pt idx="1750">
                  <c:v>40616</c:v>
                </c:pt>
                <c:pt idx="1751">
                  <c:v>40616</c:v>
                </c:pt>
                <c:pt idx="1752">
                  <c:v>40617</c:v>
                </c:pt>
                <c:pt idx="1753">
                  <c:v>40617</c:v>
                </c:pt>
                <c:pt idx="1754">
                  <c:v>40617</c:v>
                </c:pt>
                <c:pt idx="1755">
                  <c:v>40617</c:v>
                </c:pt>
                <c:pt idx="1756">
                  <c:v>40617</c:v>
                </c:pt>
                <c:pt idx="1757">
                  <c:v>40617</c:v>
                </c:pt>
                <c:pt idx="1758">
                  <c:v>40617</c:v>
                </c:pt>
                <c:pt idx="1759">
                  <c:v>40617</c:v>
                </c:pt>
                <c:pt idx="1760">
                  <c:v>40617</c:v>
                </c:pt>
                <c:pt idx="1761">
                  <c:v>40617</c:v>
                </c:pt>
                <c:pt idx="1762">
                  <c:v>40617</c:v>
                </c:pt>
                <c:pt idx="1763">
                  <c:v>40617</c:v>
                </c:pt>
                <c:pt idx="1764">
                  <c:v>40617</c:v>
                </c:pt>
                <c:pt idx="1765">
                  <c:v>40617</c:v>
                </c:pt>
                <c:pt idx="1766">
                  <c:v>40617</c:v>
                </c:pt>
                <c:pt idx="1767">
                  <c:v>40617</c:v>
                </c:pt>
                <c:pt idx="1768">
                  <c:v>40617</c:v>
                </c:pt>
                <c:pt idx="1769">
                  <c:v>40617</c:v>
                </c:pt>
                <c:pt idx="1770">
                  <c:v>40617</c:v>
                </c:pt>
                <c:pt idx="1771">
                  <c:v>40617</c:v>
                </c:pt>
                <c:pt idx="1772">
                  <c:v>40617</c:v>
                </c:pt>
                <c:pt idx="1773">
                  <c:v>40617</c:v>
                </c:pt>
                <c:pt idx="1774">
                  <c:v>40617</c:v>
                </c:pt>
                <c:pt idx="1775">
                  <c:v>40617</c:v>
                </c:pt>
                <c:pt idx="1776">
                  <c:v>40618</c:v>
                </c:pt>
                <c:pt idx="1777">
                  <c:v>40618</c:v>
                </c:pt>
                <c:pt idx="1778">
                  <c:v>40618</c:v>
                </c:pt>
                <c:pt idx="1779">
                  <c:v>40618</c:v>
                </c:pt>
                <c:pt idx="1780">
                  <c:v>40618</c:v>
                </c:pt>
                <c:pt idx="1781">
                  <c:v>40618</c:v>
                </c:pt>
                <c:pt idx="1782">
                  <c:v>40618</c:v>
                </c:pt>
                <c:pt idx="1783">
                  <c:v>40618</c:v>
                </c:pt>
                <c:pt idx="1784">
                  <c:v>40618</c:v>
                </c:pt>
                <c:pt idx="1785">
                  <c:v>40618</c:v>
                </c:pt>
                <c:pt idx="1786">
                  <c:v>40618</c:v>
                </c:pt>
                <c:pt idx="1787">
                  <c:v>40618</c:v>
                </c:pt>
                <c:pt idx="1788">
                  <c:v>40618</c:v>
                </c:pt>
                <c:pt idx="1789">
                  <c:v>40618</c:v>
                </c:pt>
                <c:pt idx="1790">
                  <c:v>40618</c:v>
                </c:pt>
                <c:pt idx="1791">
                  <c:v>40618</c:v>
                </c:pt>
                <c:pt idx="1792">
                  <c:v>40618</c:v>
                </c:pt>
                <c:pt idx="1793">
                  <c:v>40618</c:v>
                </c:pt>
                <c:pt idx="1794">
                  <c:v>40618</c:v>
                </c:pt>
                <c:pt idx="1795">
                  <c:v>40618</c:v>
                </c:pt>
                <c:pt idx="1796">
                  <c:v>40618</c:v>
                </c:pt>
                <c:pt idx="1797">
                  <c:v>40618</c:v>
                </c:pt>
                <c:pt idx="1798">
                  <c:v>40618</c:v>
                </c:pt>
                <c:pt idx="1799">
                  <c:v>40618</c:v>
                </c:pt>
                <c:pt idx="1800">
                  <c:v>40619</c:v>
                </c:pt>
                <c:pt idx="1801">
                  <c:v>40619</c:v>
                </c:pt>
                <c:pt idx="1802">
                  <c:v>40619</c:v>
                </c:pt>
                <c:pt idx="1803">
                  <c:v>40619</c:v>
                </c:pt>
                <c:pt idx="1804">
                  <c:v>40619</c:v>
                </c:pt>
                <c:pt idx="1805">
                  <c:v>40619</c:v>
                </c:pt>
                <c:pt idx="1806">
                  <c:v>40619</c:v>
                </c:pt>
                <c:pt idx="1807">
                  <c:v>40619</c:v>
                </c:pt>
                <c:pt idx="1808">
                  <c:v>40619</c:v>
                </c:pt>
                <c:pt idx="1809">
                  <c:v>40619</c:v>
                </c:pt>
                <c:pt idx="1810">
                  <c:v>40619</c:v>
                </c:pt>
                <c:pt idx="1811">
                  <c:v>40619</c:v>
                </c:pt>
                <c:pt idx="1812">
                  <c:v>40619</c:v>
                </c:pt>
                <c:pt idx="1813">
                  <c:v>40619</c:v>
                </c:pt>
                <c:pt idx="1814">
                  <c:v>40619</c:v>
                </c:pt>
                <c:pt idx="1815">
                  <c:v>40619</c:v>
                </c:pt>
                <c:pt idx="1816">
                  <c:v>40619</c:v>
                </c:pt>
                <c:pt idx="1817">
                  <c:v>40619</c:v>
                </c:pt>
                <c:pt idx="1818">
                  <c:v>40619</c:v>
                </c:pt>
                <c:pt idx="1819">
                  <c:v>40619</c:v>
                </c:pt>
                <c:pt idx="1820">
                  <c:v>40619</c:v>
                </c:pt>
                <c:pt idx="1821">
                  <c:v>40619</c:v>
                </c:pt>
                <c:pt idx="1822">
                  <c:v>40619</c:v>
                </c:pt>
                <c:pt idx="1823">
                  <c:v>40619</c:v>
                </c:pt>
                <c:pt idx="1824">
                  <c:v>40620</c:v>
                </c:pt>
                <c:pt idx="1825">
                  <c:v>40620</c:v>
                </c:pt>
                <c:pt idx="1826">
                  <c:v>40620</c:v>
                </c:pt>
                <c:pt idx="1827">
                  <c:v>40620</c:v>
                </c:pt>
                <c:pt idx="1828">
                  <c:v>40620</c:v>
                </c:pt>
                <c:pt idx="1829">
                  <c:v>40620</c:v>
                </c:pt>
                <c:pt idx="1830">
                  <c:v>40620</c:v>
                </c:pt>
                <c:pt idx="1831">
                  <c:v>40620</c:v>
                </c:pt>
                <c:pt idx="1832">
                  <c:v>40620</c:v>
                </c:pt>
                <c:pt idx="1833">
                  <c:v>40620</c:v>
                </c:pt>
                <c:pt idx="1834">
                  <c:v>40620</c:v>
                </c:pt>
                <c:pt idx="1835">
                  <c:v>40620</c:v>
                </c:pt>
                <c:pt idx="1836">
                  <c:v>40620</c:v>
                </c:pt>
                <c:pt idx="1837">
                  <c:v>40620</c:v>
                </c:pt>
                <c:pt idx="1838">
                  <c:v>40620</c:v>
                </c:pt>
                <c:pt idx="1839">
                  <c:v>40620</c:v>
                </c:pt>
                <c:pt idx="1840">
                  <c:v>40620</c:v>
                </c:pt>
                <c:pt idx="1841">
                  <c:v>40620</c:v>
                </c:pt>
                <c:pt idx="1842">
                  <c:v>40620</c:v>
                </c:pt>
                <c:pt idx="1843">
                  <c:v>40620</c:v>
                </c:pt>
                <c:pt idx="1844">
                  <c:v>40620</c:v>
                </c:pt>
                <c:pt idx="1845">
                  <c:v>40620</c:v>
                </c:pt>
                <c:pt idx="1846">
                  <c:v>40620</c:v>
                </c:pt>
                <c:pt idx="1847">
                  <c:v>40620</c:v>
                </c:pt>
                <c:pt idx="1848">
                  <c:v>40621</c:v>
                </c:pt>
                <c:pt idx="1849">
                  <c:v>40621</c:v>
                </c:pt>
                <c:pt idx="1850">
                  <c:v>40621</c:v>
                </c:pt>
                <c:pt idx="1851">
                  <c:v>40621</c:v>
                </c:pt>
                <c:pt idx="1852">
                  <c:v>40621</c:v>
                </c:pt>
                <c:pt idx="1853">
                  <c:v>40621</c:v>
                </c:pt>
                <c:pt idx="1854">
                  <c:v>40621</c:v>
                </c:pt>
                <c:pt idx="1855">
                  <c:v>40621</c:v>
                </c:pt>
                <c:pt idx="1856">
                  <c:v>40621</c:v>
                </c:pt>
                <c:pt idx="1857">
                  <c:v>40621</c:v>
                </c:pt>
                <c:pt idx="1858">
                  <c:v>40621</c:v>
                </c:pt>
                <c:pt idx="1859">
                  <c:v>40621</c:v>
                </c:pt>
                <c:pt idx="1860">
                  <c:v>40621</c:v>
                </c:pt>
                <c:pt idx="1861">
                  <c:v>40621</c:v>
                </c:pt>
                <c:pt idx="1862">
                  <c:v>40621</c:v>
                </c:pt>
                <c:pt idx="1863">
                  <c:v>40621</c:v>
                </c:pt>
                <c:pt idx="1864">
                  <c:v>40621</c:v>
                </c:pt>
                <c:pt idx="1865">
                  <c:v>40621</c:v>
                </c:pt>
                <c:pt idx="1866">
                  <c:v>40621</c:v>
                </c:pt>
                <c:pt idx="1867">
                  <c:v>40621</c:v>
                </c:pt>
                <c:pt idx="1868">
                  <c:v>40621</c:v>
                </c:pt>
                <c:pt idx="1869">
                  <c:v>40621</c:v>
                </c:pt>
                <c:pt idx="1870">
                  <c:v>40621</c:v>
                </c:pt>
                <c:pt idx="1871">
                  <c:v>40621</c:v>
                </c:pt>
                <c:pt idx="1872">
                  <c:v>40622</c:v>
                </c:pt>
                <c:pt idx="1873">
                  <c:v>40622</c:v>
                </c:pt>
                <c:pt idx="1874">
                  <c:v>40622</c:v>
                </c:pt>
                <c:pt idx="1875">
                  <c:v>40622</c:v>
                </c:pt>
                <c:pt idx="1876">
                  <c:v>40622</c:v>
                </c:pt>
                <c:pt idx="1877">
                  <c:v>40622</c:v>
                </c:pt>
                <c:pt idx="1878">
                  <c:v>40622</c:v>
                </c:pt>
                <c:pt idx="1879">
                  <c:v>40622</c:v>
                </c:pt>
                <c:pt idx="1880">
                  <c:v>40622</c:v>
                </c:pt>
                <c:pt idx="1881">
                  <c:v>40622</c:v>
                </c:pt>
                <c:pt idx="1882">
                  <c:v>40622</c:v>
                </c:pt>
                <c:pt idx="1883">
                  <c:v>40622</c:v>
                </c:pt>
                <c:pt idx="1884">
                  <c:v>40622</c:v>
                </c:pt>
                <c:pt idx="1885">
                  <c:v>40622</c:v>
                </c:pt>
                <c:pt idx="1886">
                  <c:v>40622</c:v>
                </c:pt>
                <c:pt idx="1887">
                  <c:v>40622</c:v>
                </c:pt>
                <c:pt idx="1888">
                  <c:v>40622</c:v>
                </c:pt>
                <c:pt idx="1889">
                  <c:v>40622</c:v>
                </c:pt>
                <c:pt idx="1890">
                  <c:v>40622</c:v>
                </c:pt>
                <c:pt idx="1891">
                  <c:v>40622</c:v>
                </c:pt>
                <c:pt idx="1892">
                  <c:v>40622</c:v>
                </c:pt>
                <c:pt idx="1893">
                  <c:v>40622</c:v>
                </c:pt>
                <c:pt idx="1894">
                  <c:v>40622</c:v>
                </c:pt>
                <c:pt idx="1895">
                  <c:v>40622</c:v>
                </c:pt>
                <c:pt idx="1896">
                  <c:v>40623</c:v>
                </c:pt>
                <c:pt idx="1897">
                  <c:v>40623</c:v>
                </c:pt>
                <c:pt idx="1898">
                  <c:v>40623</c:v>
                </c:pt>
                <c:pt idx="1899">
                  <c:v>40623</c:v>
                </c:pt>
                <c:pt idx="1900">
                  <c:v>40623</c:v>
                </c:pt>
                <c:pt idx="1901">
                  <c:v>40623</c:v>
                </c:pt>
                <c:pt idx="1902">
                  <c:v>40623</c:v>
                </c:pt>
                <c:pt idx="1903">
                  <c:v>40623</c:v>
                </c:pt>
                <c:pt idx="1904">
                  <c:v>40623</c:v>
                </c:pt>
                <c:pt idx="1905">
                  <c:v>40623</c:v>
                </c:pt>
                <c:pt idx="1906">
                  <c:v>40623</c:v>
                </c:pt>
                <c:pt idx="1907">
                  <c:v>40623</c:v>
                </c:pt>
                <c:pt idx="1908">
                  <c:v>40623</c:v>
                </c:pt>
                <c:pt idx="1909">
                  <c:v>40623</c:v>
                </c:pt>
                <c:pt idx="1910">
                  <c:v>40623</c:v>
                </c:pt>
                <c:pt idx="1911">
                  <c:v>40623</c:v>
                </c:pt>
                <c:pt idx="1912">
                  <c:v>40623</c:v>
                </c:pt>
                <c:pt idx="1913">
                  <c:v>40623</c:v>
                </c:pt>
                <c:pt idx="1914">
                  <c:v>40623</c:v>
                </c:pt>
                <c:pt idx="1915">
                  <c:v>40623</c:v>
                </c:pt>
                <c:pt idx="1916">
                  <c:v>40623</c:v>
                </c:pt>
                <c:pt idx="1917">
                  <c:v>40623</c:v>
                </c:pt>
                <c:pt idx="1918">
                  <c:v>40623</c:v>
                </c:pt>
                <c:pt idx="1919">
                  <c:v>40623</c:v>
                </c:pt>
                <c:pt idx="1920">
                  <c:v>40624</c:v>
                </c:pt>
                <c:pt idx="1921">
                  <c:v>40624</c:v>
                </c:pt>
                <c:pt idx="1922">
                  <c:v>40624</c:v>
                </c:pt>
                <c:pt idx="1923">
                  <c:v>40624</c:v>
                </c:pt>
                <c:pt idx="1924">
                  <c:v>40624</c:v>
                </c:pt>
                <c:pt idx="1925">
                  <c:v>40624</c:v>
                </c:pt>
                <c:pt idx="1926">
                  <c:v>40624</c:v>
                </c:pt>
                <c:pt idx="1927">
                  <c:v>40624</c:v>
                </c:pt>
                <c:pt idx="1928">
                  <c:v>40624</c:v>
                </c:pt>
                <c:pt idx="1929">
                  <c:v>40624</c:v>
                </c:pt>
                <c:pt idx="1930">
                  <c:v>40624</c:v>
                </c:pt>
                <c:pt idx="1931">
                  <c:v>40624</c:v>
                </c:pt>
                <c:pt idx="1932">
                  <c:v>40624</c:v>
                </c:pt>
                <c:pt idx="1933">
                  <c:v>40624</c:v>
                </c:pt>
                <c:pt idx="1934">
                  <c:v>40624</c:v>
                </c:pt>
                <c:pt idx="1935">
                  <c:v>40624</c:v>
                </c:pt>
                <c:pt idx="1936">
                  <c:v>40624</c:v>
                </c:pt>
                <c:pt idx="1937">
                  <c:v>40624</c:v>
                </c:pt>
                <c:pt idx="1938">
                  <c:v>40624</c:v>
                </c:pt>
                <c:pt idx="1939">
                  <c:v>40624</c:v>
                </c:pt>
                <c:pt idx="1940">
                  <c:v>40624</c:v>
                </c:pt>
                <c:pt idx="1941">
                  <c:v>40624</c:v>
                </c:pt>
                <c:pt idx="1942">
                  <c:v>40624</c:v>
                </c:pt>
                <c:pt idx="1943">
                  <c:v>40624</c:v>
                </c:pt>
                <c:pt idx="1944">
                  <c:v>40625</c:v>
                </c:pt>
                <c:pt idx="1945">
                  <c:v>40625</c:v>
                </c:pt>
                <c:pt idx="1946">
                  <c:v>40625</c:v>
                </c:pt>
                <c:pt idx="1947">
                  <c:v>40625</c:v>
                </c:pt>
                <c:pt idx="1948">
                  <c:v>40625</c:v>
                </c:pt>
                <c:pt idx="1949">
                  <c:v>40625</c:v>
                </c:pt>
                <c:pt idx="1950">
                  <c:v>40625</c:v>
                </c:pt>
                <c:pt idx="1951">
                  <c:v>40625</c:v>
                </c:pt>
                <c:pt idx="1952">
                  <c:v>40625</c:v>
                </c:pt>
                <c:pt idx="1953">
                  <c:v>40625</c:v>
                </c:pt>
                <c:pt idx="1954">
                  <c:v>40625</c:v>
                </c:pt>
                <c:pt idx="1955">
                  <c:v>40625</c:v>
                </c:pt>
                <c:pt idx="1956">
                  <c:v>40625</c:v>
                </c:pt>
                <c:pt idx="1957">
                  <c:v>40625</c:v>
                </c:pt>
                <c:pt idx="1958">
                  <c:v>40625</c:v>
                </c:pt>
                <c:pt idx="1959">
                  <c:v>40625</c:v>
                </c:pt>
                <c:pt idx="1960">
                  <c:v>40625</c:v>
                </c:pt>
                <c:pt idx="1961">
                  <c:v>40625</c:v>
                </c:pt>
                <c:pt idx="1962">
                  <c:v>40625</c:v>
                </c:pt>
                <c:pt idx="1963">
                  <c:v>40625</c:v>
                </c:pt>
                <c:pt idx="1964">
                  <c:v>40625</c:v>
                </c:pt>
                <c:pt idx="1965">
                  <c:v>40625</c:v>
                </c:pt>
                <c:pt idx="1966">
                  <c:v>40625</c:v>
                </c:pt>
                <c:pt idx="1967">
                  <c:v>40625</c:v>
                </c:pt>
                <c:pt idx="1968">
                  <c:v>40626</c:v>
                </c:pt>
                <c:pt idx="1969">
                  <c:v>40626</c:v>
                </c:pt>
                <c:pt idx="1970">
                  <c:v>40626</c:v>
                </c:pt>
                <c:pt idx="1971">
                  <c:v>40626</c:v>
                </c:pt>
                <c:pt idx="1972">
                  <c:v>40626</c:v>
                </c:pt>
                <c:pt idx="1973">
                  <c:v>40626</c:v>
                </c:pt>
                <c:pt idx="1974">
                  <c:v>40626</c:v>
                </c:pt>
                <c:pt idx="1975">
                  <c:v>40626</c:v>
                </c:pt>
                <c:pt idx="1976">
                  <c:v>40626</c:v>
                </c:pt>
                <c:pt idx="1977">
                  <c:v>40626</c:v>
                </c:pt>
                <c:pt idx="1978">
                  <c:v>40626</c:v>
                </c:pt>
                <c:pt idx="1979">
                  <c:v>40626</c:v>
                </c:pt>
                <c:pt idx="1980">
                  <c:v>40626</c:v>
                </c:pt>
                <c:pt idx="1981">
                  <c:v>40626</c:v>
                </c:pt>
                <c:pt idx="1982">
                  <c:v>40626</c:v>
                </c:pt>
                <c:pt idx="1983">
                  <c:v>40626</c:v>
                </c:pt>
                <c:pt idx="1984">
                  <c:v>40626</c:v>
                </c:pt>
                <c:pt idx="1985">
                  <c:v>40626</c:v>
                </c:pt>
                <c:pt idx="1986">
                  <c:v>40626</c:v>
                </c:pt>
                <c:pt idx="1987">
                  <c:v>40626</c:v>
                </c:pt>
                <c:pt idx="1988">
                  <c:v>40626</c:v>
                </c:pt>
                <c:pt idx="1989">
                  <c:v>40626</c:v>
                </c:pt>
                <c:pt idx="1990">
                  <c:v>40626</c:v>
                </c:pt>
                <c:pt idx="1991">
                  <c:v>40626</c:v>
                </c:pt>
                <c:pt idx="1992">
                  <c:v>40627</c:v>
                </c:pt>
                <c:pt idx="1993">
                  <c:v>40627</c:v>
                </c:pt>
                <c:pt idx="1994">
                  <c:v>40627</c:v>
                </c:pt>
                <c:pt idx="1995">
                  <c:v>40627</c:v>
                </c:pt>
                <c:pt idx="1996">
                  <c:v>40627</c:v>
                </c:pt>
                <c:pt idx="1997">
                  <c:v>40627</c:v>
                </c:pt>
                <c:pt idx="1998">
                  <c:v>40627</c:v>
                </c:pt>
                <c:pt idx="1999">
                  <c:v>40627</c:v>
                </c:pt>
                <c:pt idx="2000">
                  <c:v>40627</c:v>
                </c:pt>
                <c:pt idx="2001">
                  <c:v>40627</c:v>
                </c:pt>
                <c:pt idx="2002">
                  <c:v>40627</c:v>
                </c:pt>
                <c:pt idx="2003">
                  <c:v>40627</c:v>
                </c:pt>
                <c:pt idx="2004">
                  <c:v>40627</c:v>
                </c:pt>
                <c:pt idx="2005">
                  <c:v>40627</c:v>
                </c:pt>
                <c:pt idx="2006">
                  <c:v>40627</c:v>
                </c:pt>
                <c:pt idx="2007">
                  <c:v>40627</c:v>
                </c:pt>
                <c:pt idx="2008">
                  <c:v>40627</c:v>
                </c:pt>
                <c:pt idx="2009">
                  <c:v>40627</c:v>
                </c:pt>
                <c:pt idx="2010">
                  <c:v>40627</c:v>
                </c:pt>
                <c:pt idx="2011">
                  <c:v>40627</c:v>
                </c:pt>
                <c:pt idx="2012">
                  <c:v>40627</c:v>
                </c:pt>
                <c:pt idx="2013">
                  <c:v>40627</c:v>
                </c:pt>
                <c:pt idx="2014">
                  <c:v>40627</c:v>
                </c:pt>
                <c:pt idx="2015">
                  <c:v>40627</c:v>
                </c:pt>
                <c:pt idx="2016">
                  <c:v>40628</c:v>
                </c:pt>
                <c:pt idx="2017">
                  <c:v>40628</c:v>
                </c:pt>
                <c:pt idx="2018">
                  <c:v>40628</c:v>
                </c:pt>
                <c:pt idx="2019">
                  <c:v>40628</c:v>
                </c:pt>
                <c:pt idx="2020">
                  <c:v>40628</c:v>
                </c:pt>
                <c:pt idx="2021">
                  <c:v>40628</c:v>
                </c:pt>
                <c:pt idx="2022">
                  <c:v>40628</c:v>
                </c:pt>
                <c:pt idx="2023">
                  <c:v>40628</c:v>
                </c:pt>
                <c:pt idx="2024">
                  <c:v>40628</c:v>
                </c:pt>
                <c:pt idx="2025">
                  <c:v>40628</c:v>
                </c:pt>
                <c:pt idx="2026">
                  <c:v>40628</c:v>
                </c:pt>
                <c:pt idx="2027">
                  <c:v>40628</c:v>
                </c:pt>
                <c:pt idx="2028">
                  <c:v>40628</c:v>
                </c:pt>
                <c:pt idx="2029">
                  <c:v>40628</c:v>
                </c:pt>
                <c:pt idx="2030">
                  <c:v>40628</c:v>
                </c:pt>
                <c:pt idx="2031">
                  <c:v>40628</c:v>
                </c:pt>
                <c:pt idx="2032">
                  <c:v>40628</c:v>
                </c:pt>
                <c:pt idx="2033">
                  <c:v>40628</c:v>
                </c:pt>
                <c:pt idx="2034">
                  <c:v>40628</c:v>
                </c:pt>
                <c:pt idx="2035">
                  <c:v>40628</c:v>
                </c:pt>
                <c:pt idx="2036">
                  <c:v>40628</c:v>
                </c:pt>
                <c:pt idx="2037">
                  <c:v>40628</c:v>
                </c:pt>
                <c:pt idx="2038">
                  <c:v>40628</c:v>
                </c:pt>
                <c:pt idx="2039">
                  <c:v>40628</c:v>
                </c:pt>
                <c:pt idx="2040">
                  <c:v>40629</c:v>
                </c:pt>
                <c:pt idx="2041">
                  <c:v>40629</c:v>
                </c:pt>
                <c:pt idx="2042">
                  <c:v>40629</c:v>
                </c:pt>
                <c:pt idx="2043">
                  <c:v>40629</c:v>
                </c:pt>
                <c:pt idx="2044">
                  <c:v>40629</c:v>
                </c:pt>
                <c:pt idx="2045">
                  <c:v>40629</c:v>
                </c:pt>
                <c:pt idx="2046">
                  <c:v>40629</c:v>
                </c:pt>
                <c:pt idx="2047">
                  <c:v>40629</c:v>
                </c:pt>
                <c:pt idx="2048">
                  <c:v>40629</c:v>
                </c:pt>
                <c:pt idx="2049">
                  <c:v>40629</c:v>
                </c:pt>
                <c:pt idx="2050">
                  <c:v>40629</c:v>
                </c:pt>
                <c:pt idx="2051">
                  <c:v>40629</c:v>
                </c:pt>
                <c:pt idx="2052">
                  <c:v>40629</c:v>
                </c:pt>
                <c:pt idx="2053">
                  <c:v>40629</c:v>
                </c:pt>
                <c:pt idx="2054">
                  <c:v>40629</c:v>
                </c:pt>
                <c:pt idx="2055">
                  <c:v>40629</c:v>
                </c:pt>
                <c:pt idx="2056">
                  <c:v>40629</c:v>
                </c:pt>
                <c:pt idx="2057">
                  <c:v>40629</c:v>
                </c:pt>
                <c:pt idx="2058">
                  <c:v>40629</c:v>
                </c:pt>
                <c:pt idx="2059">
                  <c:v>40629</c:v>
                </c:pt>
                <c:pt idx="2060">
                  <c:v>40629</c:v>
                </c:pt>
                <c:pt idx="2061">
                  <c:v>40629</c:v>
                </c:pt>
                <c:pt idx="2062">
                  <c:v>40629</c:v>
                </c:pt>
                <c:pt idx="2063">
                  <c:v>40629</c:v>
                </c:pt>
                <c:pt idx="2064">
                  <c:v>40630</c:v>
                </c:pt>
                <c:pt idx="2065">
                  <c:v>40630</c:v>
                </c:pt>
                <c:pt idx="2066">
                  <c:v>40630</c:v>
                </c:pt>
                <c:pt idx="2067">
                  <c:v>40630</c:v>
                </c:pt>
                <c:pt idx="2068">
                  <c:v>40630</c:v>
                </c:pt>
                <c:pt idx="2069">
                  <c:v>40630</c:v>
                </c:pt>
                <c:pt idx="2070">
                  <c:v>40630</c:v>
                </c:pt>
                <c:pt idx="2071">
                  <c:v>40630</c:v>
                </c:pt>
                <c:pt idx="2072">
                  <c:v>40630</c:v>
                </c:pt>
                <c:pt idx="2073">
                  <c:v>40630</c:v>
                </c:pt>
                <c:pt idx="2074">
                  <c:v>40630</c:v>
                </c:pt>
                <c:pt idx="2075">
                  <c:v>40630</c:v>
                </c:pt>
                <c:pt idx="2076">
                  <c:v>40630</c:v>
                </c:pt>
                <c:pt idx="2077">
                  <c:v>40630</c:v>
                </c:pt>
                <c:pt idx="2078">
                  <c:v>40630</c:v>
                </c:pt>
                <c:pt idx="2079">
                  <c:v>40630</c:v>
                </c:pt>
                <c:pt idx="2080">
                  <c:v>40630</c:v>
                </c:pt>
                <c:pt idx="2081">
                  <c:v>40630</c:v>
                </c:pt>
                <c:pt idx="2082">
                  <c:v>40630</c:v>
                </c:pt>
                <c:pt idx="2083">
                  <c:v>40630</c:v>
                </c:pt>
                <c:pt idx="2084">
                  <c:v>40630</c:v>
                </c:pt>
                <c:pt idx="2085">
                  <c:v>40630</c:v>
                </c:pt>
                <c:pt idx="2086">
                  <c:v>40630</c:v>
                </c:pt>
                <c:pt idx="2087">
                  <c:v>40630</c:v>
                </c:pt>
                <c:pt idx="2088">
                  <c:v>40631</c:v>
                </c:pt>
                <c:pt idx="2089">
                  <c:v>40631</c:v>
                </c:pt>
                <c:pt idx="2090">
                  <c:v>40631</c:v>
                </c:pt>
                <c:pt idx="2091">
                  <c:v>40631</c:v>
                </c:pt>
                <c:pt idx="2092">
                  <c:v>40631</c:v>
                </c:pt>
                <c:pt idx="2093">
                  <c:v>40631</c:v>
                </c:pt>
                <c:pt idx="2094">
                  <c:v>40631</c:v>
                </c:pt>
                <c:pt idx="2095">
                  <c:v>40631</c:v>
                </c:pt>
                <c:pt idx="2096">
                  <c:v>40631</c:v>
                </c:pt>
                <c:pt idx="2097">
                  <c:v>40631</c:v>
                </c:pt>
                <c:pt idx="2098">
                  <c:v>40631</c:v>
                </c:pt>
                <c:pt idx="2099">
                  <c:v>40631</c:v>
                </c:pt>
                <c:pt idx="2100">
                  <c:v>40631</c:v>
                </c:pt>
                <c:pt idx="2101">
                  <c:v>40631</c:v>
                </c:pt>
                <c:pt idx="2102">
                  <c:v>40631</c:v>
                </c:pt>
                <c:pt idx="2103">
                  <c:v>40631</c:v>
                </c:pt>
                <c:pt idx="2104">
                  <c:v>40631</c:v>
                </c:pt>
                <c:pt idx="2105">
                  <c:v>40631</c:v>
                </c:pt>
                <c:pt idx="2106">
                  <c:v>40631</c:v>
                </c:pt>
                <c:pt idx="2107">
                  <c:v>40631</c:v>
                </c:pt>
                <c:pt idx="2108">
                  <c:v>40631</c:v>
                </c:pt>
                <c:pt idx="2109">
                  <c:v>40631</c:v>
                </c:pt>
                <c:pt idx="2110">
                  <c:v>40631</c:v>
                </c:pt>
                <c:pt idx="2111">
                  <c:v>40631</c:v>
                </c:pt>
                <c:pt idx="2112">
                  <c:v>40632</c:v>
                </c:pt>
                <c:pt idx="2113">
                  <c:v>40632</c:v>
                </c:pt>
                <c:pt idx="2114">
                  <c:v>40632</c:v>
                </c:pt>
                <c:pt idx="2115">
                  <c:v>40632</c:v>
                </c:pt>
                <c:pt idx="2116">
                  <c:v>40632</c:v>
                </c:pt>
                <c:pt idx="2117">
                  <c:v>40632</c:v>
                </c:pt>
                <c:pt idx="2118">
                  <c:v>40632</c:v>
                </c:pt>
                <c:pt idx="2119">
                  <c:v>40632</c:v>
                </c:pt>
                <c:pt idx="2120">
                  <c:v>40632</c:v>
                </c:pt>
                <c:pt idx="2121">
                  <c:v>40632</c:v>
                </c:pt>
                <c:pt idx="2122">
                  <c:v>40632</c:v>
                </c:pt>
                <c:pt idx="2123">
                  <c:v>40632</c:v>
                </c:pt>
                <c:pt idx="2124">
                  <c:v>40632</c:v>
                </c:pt>
                <c:pt idx="2125">
                  <c:v>40632</c:v>
                </c:pt>
                <c:pt idx="2126">
                  <c:v>40632</c:v>
                </c:pt>
                <c:pt idx="2127">
                  <c:v>40632</c:v>
                </c:pt>
                <c:pt idx="2128">
                  <c:v>40632</c:v>
                </c:pt>
                <c:pt idx="2129">
                  <c:v>40632</c:v>
                </c:pt>
                <c:pt idx="2130">
                  <c:v>40632</c:v>
                </c:pt>
                <c:pt idx="2131">
                  <c:v>40632</c:v>
                </c:pt>
                <c:pt idx="2132">
                  <c:v>40632</c:v>
                </c:pt>
                <c:pt idx="2133">
                  <c:v>40632</c:v>
                </c:pt>
                <c:pt idx="2134">
                  <c:v>40632</c:v>
                </c:pt>
                <c:pt idx="2135">
                  <c:v>40632</c:v>
                </c:pt>
                <c:pt idx="2136">
                  <c:v>40633</c:v>
                </c:pt>
                <c:pt idx="2137">
                  <c:v>40633</c:v>
                </c:pt>
                <c:pt idx="2138">
                  <c:v>40633</c:v>
                </c:pt>
                <c:pt idx="2139">
                  <c:v>40633</c:v>
                </c:pt>
                <c:pt idx="2140">
                  <c:v>40633</c:v>
                </c:pt>
                <c:pt idx="2141">
                  <c:v>40633</c:v>
                </c:pt>
                <c:pt idx="2142">
                  <c:v>40633</c:v>
                </c:pt>
                <c:pt idx="2143">
                  <c:v>40633</c:v>
                </c:pt>
                <c:pt idx="2144">
                  <c:v>40633</c:v>
                </c:pt>
                <c:pt idx="2145">
                  <c:v>40633</c:v>
                </c:pt>
                <c:pt idx="2146">
                  <c:v>40633</c:v>
                </c:pt>
                <c:pt idx="2147">
                  <c:v>40633</c:v>
                </c:pt>
                <c:pt idx="2148">
                  <c:v>40633</c:v>
                </c:pt>
                <c:pt idx="2149">
                  <c:v>40633</c:v>
                </c:pt>
                <c:pt idx="2150">
                  <c:v>40633</c:v>
                </c:pt>
                <c:pt idx="2151">
                  <c:v>40633</c:v>
                </c:pt>
                <c:pt idx="2152">
                  <c:v>40633</c:v>
                </c:pt>
                <c:pt idx="2153">
                  <c:v>40633</c:v>
                </c:pt>
                <c:pt idx="2154">
                  <c:v>40633</c:v>
                </c:pt>
                <c:pt idx="2155">
                  <c:v>40633</c:v>
                </c:pt>
                <c:pt idx="2156">
                  <c:v>40633</c:v>
                </c:pt>
                <c:pt idx="2157">
                  <c:v>40633</c:v>
                </c:pt>
                <c:pt idx="2158">
                  <c:v>40633</c:v>
                </c:pt>
                <c:pt idx="2159">
                  <c:v>40633</c:v>
                </c:pt>
                <c:pt idx="2160">
                  <c:v>40634</c:v>
                </c:pt>
                <c:pt idx="2161">
                  <c:v>40634</c:v>
                </c:pt>
                <c:pt idx="2162">
                  <c:v>40634</c:v>
                </c:pt>
                <c:pt idx="2163">
                  <c:v>40634</c:v>
                </c:pt>
                <c:pt idx="2164">
                  <c:v>40634</c:v>
                </c:pt>
                <c:pt idx="2165">
                  <c:v>40634</c:v>
                </c:pt>
                <c:pt idx="2166">
                  <c:v>40634</c:v>
                </c:pt>
                <c:pt idx="2167">
                  <c:v>40634</c:v>
                </c:pt>
                <c:pt idx="2168">
                  <c:v>40634</c:v>
                </c:pt>
                <c:pt idx="2169">
                  <c:v>40634</c:v>
                </c:pt>
                <c:pt idx="2170">
                  <c:v>40634</c:v>
                </c:pt>
                <c:pt idx="2171">
                  <c:v>40634</c:v>
                </c:pt>
                <c:pt idx="2172">
                  <c:v>40634</c:v>
                </c:pt>
                <c:pt idx="2173">
                  <c:v>40634</c:v>
                </c:pt>
                <c:pt idx="2174">
                  <c:v>40634</c:v>
                </c:pt>
                <c:pt idx="2175">
                  <c:v>40634</c:v>
                </c:pt>
                <c:pt idx="2176">
                  <c:v>40634</c:v>
                </c:pt>
                <c:pt idx="2177">
                  <c:v>40634</c:v>
                </c:pt>
                <c:pt idx="2178">
                  <c:v>40634</c:v>
                </c:pt>
                <c:pt idx="2179">
                  <c:v>40634</c:v>
                </c:pt>
                <c:pt idx="2180">
                  <c:v>40634</c:v>
                </c:pt>
                <c:pt idx="2181">
                  <c:v>40634</c:v>
                </c:pt>
                <c:pt idx="2182">
                  <c:v>40634</c:v>
                </c:pt>
                <c:pt idx="2183">
                  <c:v>40634</c:v>
                </c:pt>
                <c:pt idx="2184">
                  <c:v>40635</c:v>
                </c:pt>
                <c:pt idx="2185">
                  <c:v>40635</c:v>
                </c:pt>
                <c:pt idx="2186">
                  <c:v>40635</c:v>
                </c:pt>
                <c:pt idx="2187">
                  <c:v>40635</c:v>
                </c:pt>
                <c:pt idx="2188">
                  <c:v>40635</c:v>
                </c:pt>
                <c:pt idx="2189">
                  <c:v>40635</c:v>
                </c:pt>
                <c:pt idx="2190">
                  <c:v>40635</c:v>
                </c:pt>
                <c:pt idx="2191">
                  <c:v>40635</c:v>
                </c:pt>
                <c:pt idx="2192">
                  <c:v>40635</c:v>
                </c:pt>
                <c:pt idx="2193">
                  <c:v>40635</c:v>
                </c:pt>
                <c:pt idx="2194">
                  <c:v>40635</c:v>
                </c:pt>
                <c:pt idx="2195">
                  <c:v>40635</c:v>
                </c:pt>
                <c:pt idx="2196">
                  <c:v>40635</c:v>
                </c:pt>
                <c:pt idx="2197">
                  <c:v>40635</c:v>
                </c:pt>
                <c:pt idx="2198">
                  <c:v>40635</c:v>
                </c:pt>
                <c:pt idx="2199">
                  <c:v>40635</c:v>
                </c:pt>
                <c:pt idx="2200">
                  <c:v>40635</c:v>
                </c:pt>
                <c:pt idx="2201">
                  <c:v>40635</c:v>
                </c:pt>
                <c:pt idx="2202">
                  <c:v>40635</c:v>
                </c:pt>
                <c:pt idx="2203">
                  <c:v>40635</c:v>
                </c:pt>
                <c:pt idx="2204">
                  <c:v>40635</c:v>
                </c:pt>
                <c:pt idx="2205">
                  <c:v>40635</c:v>
                </c:pt>
                <c:pt idx="2206">
                  <c:v>40635</c:v>
                </c:pt>
                <c:pt idx="2207">
                  <c:v>40635</c:v>
                </c:pt>
                <c:pt idx="2208">
                  <c:v>40636</c:v>
                </c:pt>
                <c:pt idx="2209">
                  <c:v>40636</c:v>
                </c:pt>
                <c:pt idx="2210">
                  <c:v>40636</c:v>
                </c:pt>
                <c:pt idx="2211">
                  <c:v>40636</c:v>
                </c:pt>
                <c:pt idx="2212">
                  <c:v>40636</c:v>
                </c:pt>
                <c:pt idx="2213">
                  <c:v>40636</c:v>
                </c:pt>
                <c:pt idx="2214">
                  <c:v>40636</c:v>
                </c:pt>
                <c:pt idx="2215">
                  <c:v>40636</c:v>
                </c:pt>
                <c:pt idx="2216">
                  <c:v>40636</c:v>
                </c:pt>
                <c:pt idx="2217">
                  <c:v>40636</c:v>
                </c:pt>
                <c:pt idx="2218">
                  <c:v>40636</c:v>
                </c:pt>
                <c:pt idx="2219">
                  <c:v>40636</c:v>
                </c:pt>
                <c:pt idx="2220">
                  <c:v>40636</c:v>
                </c:pt>
                <c:pt idx="2221">
                  <c:v>40636</c:v>
                </c:pt>
                <c:pt idx="2222">
                  <c:v>40636</c:v>
                </c:pt>
                <c:pt idx="2223">
                  <c:v>40636</c:v>
                </c:pt>
                <c:pt idx="2224">
                  <c:v>40636</c:v>
                </c:pt>
                <c:pt idx="2225">
                  <c:v>40636</c:v>
                </c:pt>
                <c:pt idx="2226">
                  <c:v>40636</c:v>
                </c:pt>
                <c:pt idx="2227">
                  <c:v>40636</c:v>
                </c:pt>
                <c:pt idx="2228">
                  <c:v>40636</c:v>
                </c:pt>
                <c:pt idx="2229">
                  <c:v>40636</c:v>
                </c:pt>
                <c:pt idx="2230">
                  <c:v>40636</c:v>
                </c:pt>
                <c:pt idx="2231">
                  <c:v>40636</c:v>
                </c:pt>
                <c:pt idx="2232">
                  <c:v>40637</c:v>
                </c:pt>
                <c:pt idx="2233">
                  <c:v>40637</c:v>
                </c:pt>
                <c:pt idx="2234">
                  <c:v>40637</c:v>
                </c:pt>
                <c:pt idx="2235">
                  <c:v>40637</c:v>
                </c:pt>
                <c:pt idx="2236">
                  <c:v>40637</c:v>
                </c:pt>
                <c:pt idx="2237">
                  <c:v>40637</c:v>
                </c:pt>
                <c:pt idx="2238">
                  <c:v>40637</c:v>
                </c:pt>
                <c:pt idx="2239">
                  <c:v>40637</c:v>
                </c:pt>
                <c:pt idx="2240">
                  <c:v>40637</c:v>
                </c:pt>
                <c:pt idx="2241">
                  <c:v>40637</c:v>
                </c:pt>
                <c:pt idx="2242">
                  <c:v>40637</c:v>
                </c:pt>
                <c:pt idx="2243">
                  <c:v>40637</c:v>
                </c:pt>
                <c:pt idx="2244">
                  <c:v>40637</c:v>
                </c:pt>
                <c:pt idx="2245">
                  <c:v>40637</c:v>
                </c:pt>
                <c:pt idx="2246">
                  <c:v>40637</c:v>
                </c:pt>
                <c:pt idx="2247">
                  <c:v>40637</c:v>
                </c:pt>
                <c:pt idx="2248">
                  <c:v>40637</c:v>
                </c:pt>
                <c:pt idx="2249">
                  <c:v>40637</c:v>
                </c:pt>
                <c:pt idx="2250">
                  <c:v>40637</c:v>
                </c:pt>
                <c:pt idx="2251">
                  <c:v>40637</c:v>
                </c:pt>
                <c:pt idx="2252">
                  <c:v>40637</c:v>
                </c:pt>
                <c:pt idx="2253">
                  <c:v>40637</c:v>
                </c:pt>
                <c:pt idx="2254">
                  <c:v>40637</c:v>
                </c:pt>
                <c:pt idx="2255">
                  <c:v>40637</c:v>
                </c:pt>
                <c:pt idx="2256">
                  <c:v>40638</c:v>
                </c:pt>
                <c:pt idx="2257">
                  <c:v>40638</c:v>
                </c:pt>
                <c:pt idx="2258">
                  <c:v>40638</c:v>
                </c:pt>
                <c:pt idx="2259">
                  <c:v>40638</c:v>
                </c:pt>
                <c:pt idx="2260">
                  <c:v>40638</c:v>
                </c:pt>
                <c:pt idx="2261">
                  <c:v>40638</c:v>
                </c:pt>
                <c:pt idx="2262">
                  <c:v>40638</c:v>
                </c:pt>
                <c:pt idx="2263">
                  <c:v>40638</c:v>
                </c:pt>
                <c:pt idx="2264">
                  <c:v>40638</c:v>
                </c:pt>
                <c:pt idx="2265">
                  <c:v>40638</c:v>
                </c:pt>
                <c:pt idx="2266">
                  <c:v>40638</c:v>
                </c:pt>
                <c:pt idx="2267">
                  <c:v>40638</c:v>
                </c:pt>
                <c:pt idx="2268">
                  <c:v>40638</c:v>
                </c:pt>
                <c:pt idx="2269">
                  <c:v>40638</c:v>
                </c:pt>
                <c:pt idx="2270">
                  <c:v>40638</c:v>
                </c:pt>
                <c:pt idx="2271">
                  <c:v>40638</c:v>
                </c:pt>
                <c:pt idx="2272">
                  <c:v>40638</c:v>
                </c:pt>
                <c:pt idx="2273">
                  <c:v>40638</c:v>
                </c:pt>
                <c:pt idx="2274">
                  <c:v>40638</c:v>
                </c:pt>
                <c:pt idx="2275">
                  <c:v>40638</c:v>
                </c:pt>
                <c:pt idx="2276">
                  <c:v>40638</c:v>
                </c:pt>
                <c:pt idx="2277">
                  <c:v>40638</c:v>
                </c:pt>
                <c:pt idx="2278">
                  <c:v>40638</c:v>
                </c:pt>
                <c:pt idx="2279">
                  <c:v>40638</c:v>
                </c:pt>
                <c:pt idx="2280">
                  <c:v>40639</c:v>
                </c:pt>
                <c:pt idx="2281">
                  <c:v>40639</c:v>
                </c:pt>
                <c:pt idx="2282">
                  <c:v>40639</c:v>
                </c:pt>
                <c:pt idx="2283">
                  <c:v>40639</c:v>
                </c:pt>
                <c:pt idx="2284">
                  <c:v>40639</c:v>
                </c:pt>
                <c:pt idx="2285">
                  <c:v>40639</c:v>
                </c:pt>
                <c:pt idx="2286">
                  <c:v>40639</c:v>
                </c:pt>
                <c:pt idx="2287">
                  <c:v>40639</c:v>
                </c:pt>
                <c:pt idx="2288">
                  <c:v>40639</c:v>
                </c:pt>
                <c:pt idx="2289">
                  <c:v>40639</c:v>
                </c:pt>
                <c:pt idx="2290">
                  <c:v>40639</c:v>
                </c:pt>
                <c:pt idx="2291">
                  <c:v>40639</c:v>
                </c:pt>
                <c:pt idx="2292">
                  <c:v>40639</c:v>
                </c:pt>
                <c:pt idx="2293">
                  <c:v>40639</c:v>
                </c:pt>
                <c:pt idx="2294">
                  <c:v>40639</c:v>
                </c:pt>
                <c:pt idx="2295">
                  <c:v>40639</c:v>
                </c:pt>
                <c:pt idx="2296">
                  <c:v>40639</c:v>
                </c:pt>
                <c:pt idx="2297">
                  <c:v>40639</c:v>
                </c:pt>
                <c:pt idx="2298">
                  <c:v>40639</c:v>
                </c:pt>
                <c:pt idx="2299">
                  <c:v>40639</c:v>
                </c:pt>
                <c:pt idx="2300">
                  <c:v>40639</c:v>
                </c:pt>
                <c:pt idx="2301">
                  <c:v>40639</c:v>
                </c:pt>
                <c:pt idx="2302">
                  <c:v>40639</c:v>
                </c:pt>
                <c:pt idx="2303">
                  <c:v>40639</c:v>
                </c:pt>
                <c:pt idx="2304">
                  <c:v>40640</c:v>
                </c:pt>
                <c:pt idx="2305">
                  <c:v>40640</c:v>
                </c:pt>
                <c:pt idx="2306">
                  <c:v>40640</c:v>
                </c:pt>
                <c:pt idx="2307">
                  <c:v>40640</c:v>
                </c:pt>
                <c:pt idx="2308">
                  <c:v>40640</c:v>
                </c:pt>
                <c:pt idx="2309">
                  <c:v>40640</c:v>
                </c:pt>
                <c:pt idx="2310">
                  <c:v>40640</c:v>
                </c:pt>
                <c:pt idx="2311">
                  <c:v>40640</c:v>
                </c:pt>
                <c:pt idx="2312">
                  <c:v>40640</c:v>
                </c:pt>
                <c:pt idx="2313">
                  <c:v>40640</c:v>
                </c:pt>
                <c:pt idx="2314">
                  <c:v>40640</c:v>
                </c:pt>
                <c:pt idx="2315">
                  <c:v>40640</c:v>
                </c:pt>
                <c:pt idx="2316">
                  <c:v>40640</c:v>
                </c:pt>
                <c:pt idx="2317">
                  <c:v>40640</c:v>
                </c:pt>
                <c:pt idx="2318">
                  <c:v>40640</c:v>
                </c:pt>
                <c:pt idx="2319">
                  <c:v>40640</c:v>
                </c:pt>
                <c:pt idx="2320">
                  <c:v>40640</c:v>
                </c:pt>
                <c:pt idx="2321">
                  <c:v>40640</c:v>
                </c:pt>
                <c:pt idx="2322">
                  <c:v>40640</c:v>
                </c:pt>
                <c:pt idx="2323">
                  <c:v>40640</c:v>
                </c:pt>
                <c:pt idx="2324">
                  <c:v>40640</c:v>
                </c:pt>
                <c:pt idx="2325">
                  <c:v>40640</c:v>
                </c:pt>
                <c:pt idx="2326">
                  <c:v>40640</c:v>
                </c:pt>
                <c:pt idx="2327">
                  <c:v>40640</c:v>
                </c:pt>
                <c:pt idx="2328">
                  <c:v>40641</c:v>
                </c:pt>
                <c:pt idx="2329">
                  <c:v>40641</c:v>
                </c:pt>
                <c:pt idx="2330">
                  <c:v>40641</c:v>
                </c:pt>
                <c:pt idx="2331">
                  <c:v>40641</c:v>
                </c:pt>
                <c:pt idx="2332">
                  <c:v>40641</c:v>
                </c:pt>
                <c:pt idx="2333">
                  <c:v>40641</c:v>
                </c:pt>
                <c:pt idx="2334">
                  <c:v>40641</c:v>
                </c:pt>
                <c:pt idx="2335">
                  <c:v>40641</c:v>
                </c:pt>
                <c:pt idx="2336">
                  <c:v>40641</c:v>
                </c:pt>
                <c:pt idx="2337">
                  <c:v>40641</c:v>
                </c:pt>
                <c:pt idx="2338">
                  <c:v>40641</c:v>
                </c:pt>
                <c:pt idx="2339">
                  <c:v>40641</c:v>
                </c:pt>
                <c:pt idx="2340">
                  <c:v>40641</c:v>
                </c:pt>
                <c:pt idx="2341">
                  <c:v>40641</c:v>
                </c:pt>
                <c:pt idx="2342">
                  <c:v>40641</c:v>
                </c:pt>
                <c:pt idx="2343">
                  <c:v>40641</c:v>
                </c:pt>
                <c:pt idx="2344">
                  <c:v>40641</c:v>
                </c:pt>
                <c:pt idx="2345">
                  <c:v>40641</c:v>
                </c:pt>
                <c:pt idx="2346">
                  <c:v>40641</c:v>
                </c:pt>
                <c:pt idx="2347">
                  <c:v>40641</c:v>
                </c:pt>
                <c:pt idx="2348">
                  <c:v>40641</c:v>
                </c:pt>
                <c:pt idx="2349">
                  <c:v>40641</c:v>
                </c:pt>
                <c:pt idx="2350">
                  <c:v>40641</c:v>
                </c:pt>
                <c:pt idx="2351">
                  <c:v>40641</c:v>
                </c:pt>
                <c:pt idx="2352">
                  <c:v>40642</c:v>
                </c:pt>
                <c:pt idx="2353">
                  <c:v>40642</c:v>
                </c:pt>
                <c:pt idx="2354">
                  <c:v>40642</c:v>
                </c:pt>
                <c:pt idx="2355">
                  <c:v>40642</c:v>
                </c:pt>
                <c:pt idx="2356">
                  <c:v>40642</c:v>
                </c:pt>
                <c:pt idx="2357">
                  <c:v>40642</c:v>
                </c:pt>
                <c:pt idx="2358">
                  <c:v>40642</c:v>
                </c:pt>
                <c:pt idx="2359">
                  <c:v>40642</c:v>
                </c:pt>
                <c:pt idx="2360">
                  <c:v>40642</c:v>
                </c:pt>
                <c:pt idx="2361">
                  <c:v>40642</c:v>
                </c:pt>
                <c:pt idx="2362">
                  <c:v>40642</c:v>
                </c:pt>
                <c:pt idx="2363">
                  <c:v>40642</c:v>
                </c:pt>
                <c:pt idx="2364">
                  <c:v>40642</c:v>
                </c:pt>
                <c:pt idx="2365">
                  <c:v>40642</c:v>
                </c:pt>
                <c:pt idx="2366">
                  <c:v>40642</c:v>
                </c:pt>
                <c:pt idx="2367">
                  <c:v>40642</c:v>
                </c:pt>
                <c:pt idx="2368">
                  <c:v>40642</c:v>
                </c:pt>
                <c:pt idx="2369">
                  <c:v>40642</c:v>
                </c:pt>
                <c:pt idx="2370">
                  <c:v>40642</c:v>
                </c:pt>
                <c:pt idx="2371">
                  <c:v>40642</c:v>
                </c:pt>
                <c:pt idx="2372">
                  <c:v>40642</c:v>
                </c:pt>
                <c:pt idx="2373">
                  <c:v>40642</c:v>
                </c:pt>
                <c:pt idx="2374">
                  <c:v>40642</c:v>
                </c:pt>
                <c:pt idx="2375">
                  <c:v>40642</c:v>
                </c:pt>
                <c:pt idx="2376">
                  <c:v>40643</c:v>
                </c:pt>
                <c:pt idx="2377">
                  <c:v>40643</c:v>
                </c:pt>
                <c:pt idx="2378">
                  <c:v>40643</c:v>
                </c:pt>
                <c:pt idx="2379">
                  <c:v>40643</c:v>
                </c:pt>
                <c:pt idx="2380">
                  <c:v>40643</c:v>
                </c:pt>
                <c:pt idx="2381">
                  <c:v>40643</c:v>
                </c:pt>
                <c:pt idx="2382">
                  <c:v>40643</c:v>
                </c:pt>
                <c:pt idx="2383">
                  <c:v>40643</c:v>
                </c:pt>
                <c:pt idx="2384">
                  <c:v>40643</c:v>
                </c:pt>
                <c:pt idx="2385">
                  <c:v>40643</c:v>
                </c:pt>
                <c:pt idx="2386">
                  <c:v>40643</c:v>
                </c:pt>
                <c:pt idx="2387">
                  <c:v>40643</c:v>
                </c:pt>
                <c:pt idx="2388">
                  <c:v>40643</c:v>
                </c:pt>
                <c:pt idx="2389">
                  <c:v>40643</c:v>
                </c:pt>
                <c:pt idx="2390">
                  <c:v>40643</c:v>
                </c:pt>
                <c:pt idx="2391">
                  <c:v>40643</c:v>
                </c:pt>
                <c:pt idx="2392">
                  <c:v>40643</c:v>
                </c:pt>
                <c:pt idx="2393">
                  <c:v>40643</c:v>
                </c:pt>
                <c:pt idx="2394">
                  <c:v>40643</c:v>
                </c:pt>
                <c:pt idx="2395">
                  <c:v>40643</c:v>
                </c:pt>
                <c:pt idx="2396">
                  <c:v>40643</c:v>
                </c:pt>
                <c:pt idx="2397">
                  <c:v>40643</c:v>
                </c:pt>
                <c:pt idx="2398">
                  <c:v>40643</c:v>
                </c:pt>
                <c:pt idx="2399">
                  <c:v>40643</c:v>
                </c:pt>
                <c:pt idx="2400">
                  <c:v>40644</c:v>
                </c:pt>
                <c:pt idx="2401">
                  <c:v>40644</c:v>
                </c:pt>
                <c:pt idx="2402">
                  <c:v>40644</c:v>
                </c:pt>
                <c:pt idx="2403">
                  <c:v>40644</c:v>
                </c:pt>
                <c:pt idx="2404">
                  <c:v>40644</c:v>
                </c:pt>
                <c:pt idx="2405">
                  <c:v>40644</c:v>
                </c:pt>
                <c:pt idx="2406">
                  <c:v>40644</c:v>
                </c:pt>
                <c:pt idx="2407">
                  <c:v>40644</c:v>
                </c:pt>
                <c:pt idx="2408">
                  <c:v>40644</c:v>
                </c:pt>
                <c:pt idx="2409">
                  <c:v>40644</c:v>
                </c:pt>
                <c:pt idx="2410">
                  <c:v>40644</c:v>
                </c:pt>
                <c:pt idx="2411">
                  <c:v>40644</c:v>
                </c:pt>
                <c:pt idx="2412">
                  <c:v>40644</c:v>
                </c:pt>
                <c:pt idx="2413">
                  <c:v>40644</c:v>
                </c:pt>
                <c:pt idx="2414">
                  <c:v>40644</c:v>
                </c:pt>
                <c:pt idx="2415">
                  <c:v>40644</c:v>
                </c:pt>
                <c:pt idx="2416">
                  <c:v>40644</c:v>
                </c:pt>
                <c:pt idx="2417">
                  <c:v>40644</c:v>
                </c:pt>
                <c:pt idx="2418">
                  <c:v>40644</c:v>
                </c:pt>
                <c:pt idx="2419">
                  <c:v>40644</c:v>
                </c:pt>
                <c:pt idx="2420">
                  <c:v>40644</c:v>
                </c:pt>
                <c:pt idx="2421">
                  <c:v>40644</c:v>
                </c:pt>
                <c:pt idx="2422">
                  <c:v>40644</c:v>
                </c:pt>
                <c:pt idx="2423">
                  <c:v>40644</c:v>
                </c:pt>
                <c:pt idx="2424">
                  <c:v>40645</c:v>
                </c:pt>
                <c:pt idx="2425">
                  <c:v>40645</c:v>
                </c:pt>
                <c:pt idx="2426">
                  <c:v>40645</c:v>
                </c:pt>
                <c:pt idx="2427">
                  <c:v>40645</c:v>
                </c:pt>
                <c:pt idx="2428">
                  <c:v>40645</c:v>
                </c:pt>
                <c:pt idx="2429">
                  <c:v>40645</c:v>
                </c:pt>
                <c:pt idx="2430">
                  <c:v>40645</c:v>
                </c:pt>
                <c:pt idx="2431">
                  <c:v>40645</c:v>
                </c:pt>
                <c:pt idx="2432">
                  <c:v>40645</c:v>
                </c:pt>
                <c:pt idx="2433">
                  <c:v>40645</c:v>
                </c:pt>
                <c:pt idx="2434">
                  <c:v>40645</c:v>
                </c:pt>
                <c:pt idx="2435">
                  <c:v>40645</c:v>
                </c:pt>
                <c:pt idx="2436">
                  <c:v>40645</c:v>
                </c:pt>
                <c:pt idx="2437">
                  <c:v>40645</c:v>
                </c:pt>
                <c:pt idx="2438">
                  <c:v>40645</c:v>
                </c:pt>
                <c:pt idx="2439">
                  <c:v>40645</c:v>
                </c:pt>
                <c:pt idx="2440">
                  <c:v>40645</c:v>
                </c:pt>
                <c:pt idx="2441">
                  <c:v>40645</c:v>
                </c:pt>
                <c:pt idx="2442">
                  <c:v>40645</c:v>
                </c:pt>
                <c:pt idx="2443">
                  <c:v>40645</c:v>
                </c:pt>
                <c:pt idx="2444">
                  <c:v>40645</c:v>
                </c:pt>
                <c:pt idx="2445">
                  <c:v>40645</c:v>
                </c:pt>
                <c:pt idx="2446">
                  <c:v>40645</c:v>
                </c:pt>
                <c:pt idx="2447">
                  <c:v>40645</c:v>
                </c:pt>
                <c:pt idx="2448">
                  <c:v>40646</c:v>
                </c:pt>
                <c:pt idx="2449">
                  <c:v>40646</c:v>
                </c:pt>
                <c:pt idx="2450">
                  <c:v>40646</c:v>
                </c:pt>
                <c:pt idx="2451">
                  <c:v>40646</c:v>
                </c:pt>
                <c:pt idx="2452">
                  <c:v>40646</c:v>
                </c:pt>
                <c:pt idx="2453">
                  <c:v>40646</c:v>
                </c:pt>
                <c:pt idx="2454">
                  <c:v>40646</c:v>
                </c:pt>
                <c:pt idx="2455">
                  <c:v>40646</c:v>
                </c:pt>
                <c:pt idx="2456">
                  <c:v>40646</c:v>
                </c:pt>
                <c:pt idx="2457">
                  <c:v>40646</c:v>
                </c:pt>
                <c:pt idx="2458">
                  <c:v>40646</c:v>
                </c:pt>
                <c:pt idx="2459">
                  <c:v>40646</c:v>
                </c:pt>
                <c:pt idx="2460">
                  <c:v>40646</c:v>
                </c:pt>
                <c:pt idx="2461">
                  <c:v>40646</c:v>
                </c:pt>
                <c:pt idx="2462">
                  <c:v>40646</c:v>
                </c:pt>
                <c:pt idx="2463">
                  <c:v>40646</c:v>
                </c:pt>
                <c:pt idx="2464">
                  <c:v>40646</c:v>
                </c:pt>
                <c:pt idx="2465">
                  <c:v>40646</c:v>
                </c:pt>
                <c:pt idx="2466">
                  <c:v>40646</c:v>
                </c:pt>
                <c:pt idx="2467">
                  <c:v>40646</c:v>
                </c:pt>
                <c:pt idx="2468">
                  <c:v>40646</c:v>
                </c:pt>
                <c:pt idx="2469">
                  <c:v>40646</c:v>
                </c:pt>
                <c:pt idx="2470">
                  <c:v>40646</c:v>
                </c:pt>
                <c:pt idx="2471">
                  <c:v>40646</c:v>
                </c:pt>
                <c:pt idx="2472">
                  <c:v>40647</c:v>
                </c:pt>
                <c:pt idx="2473">
                  <c:v>40647</c:v>
                </c:pt>
                <c:pt idx="2474">
                  <c:v>40647</c:v>
                </c:pt>
                <c:pt idx="2475">
                  <c:v>40647</c:v>
                </c:pt>
                <c:pt idx="2476">
                  <c:v>40647</c:v>
                </c:pt>
                <c:pt idx="2477">
                  <c:v>40647</c:v>
                </c:pt>
                <c:pt idx="2478">
                  <c:v>40647</c:v>
                </c:pt>
                <c:pt idx="2479">
                  <c:v>40647</c:v>
                </c:pt>
                <c:pt idx="2480">
                  <c:v>40647</c:v>
                </c:pt>
                <c:pt idx="2481">
                  <c:v>40647</c:v>
                </c:pt>
                <c:pt idx="2482">
                  <c:v>40647</c:v>
                </c:pt>
                <c:pt idx="2483">
                  <c:v>40647</c:v>
                </c:pt>
                <c:pt idx="2484">
                  <c:v>40647</c:v>
                </c:pt>
                <c:pt idx="2485">
                  <c:v>40647</c:v>
                </c:pt>
                <c:pt idx="2486">
                  <c:v>40647</c:v>
                </c:pt>
                <c:pt idx="2487">
                  <c:v>40647</c:v>
                </c:pt>
                <c:pt idx="2488">
                  <c:v>40647</c:v>
                </c:pt>
                <c:pt idx="2489">
                  <c:v>40647</c:v>
                </c:pt>
                <c:pt idx="2490">
                  <c:v>40647</c:v>
                </c:pt>
                <c:pt idx="2491">
                  <c:v>40647</c:v>
                </c:pt>
                <c:pt idx="2492">
                  <c:v>40647</c:v>
                </c:pt>
                <c:pt idx="2493">
                  <c:v>40647</c:v>
                </c:pt>
                <c:pt idx="2494">
                  <c:v>40647</c:v>
                </c:pt>
                <c:pt idx="2495">
                  <c:v>40647</c:v>
                </c:pt>
                <c:pt idx="2496">
                  <c:v>40648</c:v>
                </c:pt>
                <c:pt idx="2497">
                  <c:v>40648</c:v>
                </c:pt>
                <c:pt idx="2498">
                  <c:v>40648</c:v>
                </c:pt>
                <c:pt idx="2499">
                  <c:v>40648</c:v>
                </c:pt>
                <c:pt idx="2500">
                  <c:v>40648</c:v>
                </c:pt>
                <c:pt idx="2501">
                  <c:v>40648</c:v>
                </c:pt>
                <c:pt idx="2502">
                  <c:v>40648</c:v>
                </c:pt>
                <c:pt idx="2503">
                  <c:v>40648</c:v>
                </c:pt>
                <c:pt idx="2504">
                  <c:v>40648</c:v>
                </c:pt>
                <c:pt idx="2505">
                  <c:v>40648</c:v>
                </c:pt>
                <c:pt idx="2506">
                  <c:v>40648</c:v>
                </c:pt>
                <c:pt idx="2507">
                  <c:v>40648</c:v>
                </c:pt>
                <c:pt idx="2508">
                  <c:v>40648</c:v>
                </c:pt>
                <c:pt idx="2509">
                  <c:v>40648</c:v>
                </c:pt>
                <c:pt idx="2510">
                  <c:v>40648</c:v>
                </c:pt>
                <c:pt idx="2511">
                  <c:v>40648</c:v>
                </c:pt>
                <c:pt idx="2512">
                  <c:v>40648</c:v>
                </c:pt>
                <c:pt idx="2513">
                  <c:v>40648</c:v>
                </c:pt>
                <c:pt idx="2514">
                  <c:v>40648</c:v>
                </c:pt>
                <c:pt idx="2515">
                  <c:v>40648</c:v>
                </c:pt>
                <c:pt idx="2516">
                  <c:v>40648</c:v>
                </c:pt>
                <c:pt idx="2517">
                  <c:v>40648</c:v>
                </c:pt>
                <c:pt idx="2518">
                  <c:v>40648</c:v>
                </c:pt>
                <c:pt idx="2519">
                  <c:v>40648</c:v>
                </c:pt>
                <c:pt idx="2520">
                  <c:v>40649</c:v>
                </c:pt>
                <c:pt idx="2521">
                  <c:v>40649</c:v>
                </c:pt>
                <c:pt idx="2522">
                  <c:v>40649</c:v>
                </c:pt>
                <c:pt idx="2523">
                  <c:v>40649</c:v>
                </c:pt>
                <c:pt idx="2524">
                  <c:v>40649</c:v>
                </c:pt>
                <c:pt idx="2525">
                  <c:v>40649</c:v>
                </c:pt>
                <c:pt idx="2526">
                  <c:v>40649</c:v>
                </c:pt>
                <c:pt idx="2527">
                  <c:v>40649</c:v>
                </c:pt>
                <c:pt idx="2528">
                  <c:v>40649</c:v>
                </c:pt>
                <c:pt idx="2529">
                  <c:v>40649</c:v>
                </c:pt>
                <c:pt idx="2530">
                  <c:v>40649</c:v>
                </c:pt>
                <c:pt idx="2531">
                  <c:v>40649</c:v>
                </c:pt>
                <c:pt idx="2532">
                  <c:v>40649</c:v>
                </c:pt>
                <c:pt idx="2533">
                  <c:v>40649</c:v>
                </c:pt>
                <c:pt idx="2534">
                  <c:v>40649</c:v>
                </c:pt>
                <c:pt idx="2535">
                  <c:v>40649</c:v>
                </c:pt>
                <c:pt idx="2536">
                  <c:v>40649</c:v>
                </c:pt>
                <c:pt idx="2537">
                  <c:v>40649</c:v>
                </c:pt>
                <c:pt idx="2538">
                  <c:v>40649</c:v>
                </c:pt>
                <c:pt idx="2539">
                  <c:v>40649</c:v>
                </c:pt>
                <c:pt idx="2540">
                  <c:v>40649</c:v>
                </c:pt>
                <c:pt idx="2541">
                  <c:v>40649</c:v>
                </c:pt>
                <c:pt idx="2542">
                  <c:v>40649</c:v>
                </c:pt>
                <c:pt idx="2543">
                  <c:v>40649</c:v>
                </c:pt>
                <c:pt idx="2544">
                  <c:v>40650</c:v>
                </c:pt>
                <c:pt idx="2545">
                  <c:v>40650</c:v>
                </c:pt>
                <c:pt idx="2546">
                  <c:v>40650</c:v>
                </c:pt>
                <c:pt idx="2547">
                  <c:v>40650</c:v>
                </c:pt>
                <c:pt idx="2548">
                  <c:v>40650</c:v>
                </c:pt>
                <c:pt idx="2549">
                  <c:v>40650</c:v>
                </c:pt>
                <c:pt idx="2550">
                  <c:v>40650</c:v>
                </c:pt>
                <c:pt idx="2551">
                  <c:v>40650</c:v>
                </c:pt>
                <c:pt idx="2552">
                  <c:v>40650</c:v>
                </c:pt>
                <c:pt idx="2553">
                  <c:v>40650</c:v>
                </c:pt>
                <c:pt idx="2554">
                  <c:v>40650</c:v>
                </c:pt>
                <c:pt idx="2555">
                  <c:v>40650</c:v>
                </c:pt>
                <c:pt idx="2556">
                  <c:v>40650</c:v>
                </c:pt>
                <c:pt idx="2557">
                  <c:v>40650</c:v>
                </c:pt>
                <c:pt idx="2558">
                  <c:v>40650</c:v>
                </c:pt>
                <c:pt idx="2559">
                  <c:v>40650</c:v>
                </c:pt>
                <c:pt idx="2560">
                  <c:v>40650</c:v>
                </c:pt>
                <c:pt idx="2561">
                  <c:v>40650</c:v>
                </c:pt>
                <c:pt idx="2562">
                  <c:v>40650</c:v>
                </c:pt>
                <c:pt idx="2563">
                  <c:v>40650</c:v>
                </c:pt>
                <c:pt idx="2564">
                  <c:v>40650</c:v>
                </c:pt>
                <c:pt idx="2565">
                  <c:v>40650</c:v>
                </c:pt>
                <c:pt idx="2566">
                  <c:v>40650</c:v>
                </c:pt>
                <c:pt idx="2567">
                  <c:v>40650</c:v>
                </c:pt>
                <c:pt idx="2568">
                  <c:v>40651</c:v>
                </c:pt>
                <c:pt idx="2569">
                  <c:v>40651</c:v>
                </c:pt>
                <c:pt idx="2570">
                  <c:v>40651</c:v>
                </c:pt>
                <c:pt idx="2571">
                  <c:v>40651</c:v>
                </c:pt>
                <c:pt idx="2572">
                  <c:v>40651</c:v>
                </c:pt>
                <c:pt idx="2573">
                  <c:v>40651</c:v>
                </c:pt>
                <c:pt idx="2574">
                  <c:v>40651</c:v>
                </c:pt>
                <c:pt idx="2575">
                  <c:v>40651</c:v>
                </c:pt>
                <c:pt idx="2576">
                  <c:v>40651</c:v>
                </c:pt>
                <c:pt idx="2577">
                  <c:v>40651</c:v>
                </c:pt>
                <c:pt idx="2578">
                  <c:v>40651</c:v>
                </c:pt>
                <c:pt idx="2579">
                  <c:v>40651</c:v>
                </c:pt>
                <c:pt idx="2580">
                  <c:v>40651</c:v>
                </c:pt>
                <c:pt idx="2581">
                  <c:v>40651</c:v>
                </c:pt>
                <c:pt idx="2582">
                  <c:v>40651</c:v>
                </c:pt>
                <c:pt idx="2583">
                  <c:v>40651</c:v>
                </c:pt>
                <c:pt idx="2584">
                  <c:v>40651</c:v>
                </c:pt>
                <c:pt idx="2585">
                  <c:v>40651</c:v>
                </c:pt>
                <c:pt idx="2586">
                  <c:v>40651</c:v>
                </c:pt>
                <c:pt idx="2587">
                  <c:v>40651</c:v>
                </c:pt>
                <c:pt idx="2588">
                  <c:v>40651</c:v>
                </c:pt>
                <c:pt idx="2589">
                  <c:v>40651</c:v>
                </c:pt>
                <c:pt idx="2590">
                  <c:v>40651</c:v>
                </c:pt>
                <c:pt idx="2591">
                  <c:v>40651</c:v>
                </c:pt>
                <c:pt idx="2592">
                  <c:v>40652</c:v>
                </c:pt>
                <c:pt idx="2593">
                  <c:v>40652</c:v>
                </c:pt>
                <c:pt idx="2594">
                  <c:v>40652</c:v>
                </c:pt>
                <c:pt idx="2595">
                  <c:v>40652</c:v>
                </c:pt>
                <c:pt idx="2596">
                  <c:v>40652</c:v>
                </c:pt>
                <c:pt idx="2597">
                  <c:v>40652</c:v>
                </c:pt>
                <c:pt idx="2598">
                  <c:v>40652</c:v>
                </c:pt>
                <c:pt idx="2599">
                  <c:v>40652</c:v>
                </c:pt>
                <c:pt idx="2600">
                  <c:v>40652</c:v>
                </c:pt>
                <c:pt idx="2601">
                  <c:v>40652</c:v>
                </c:pt>
                <c:pt idx="2602">
                  <c:v>40652</c:v>
                </c:pt>
                <c:pt idx="2603">
                  <c:v>40652</c:v>
                </c:pt>
                <c:pt idx="2604">
                  <c:v>40652</c:v>
                </c:pt>
                <c:pt idx="2605">
                  <c:v>40652</c:v>
                </c:pt>
                <c:pt idx="2606">
                  <c:v>40652</c:v>
                </c:pt>
                <c:pt idx="2607">
                  <c:v>40652</c:v>
                </c:pt>
                <c:pt idx="2608">
                  <c:v>40652</c:v>
                </c:pt>
                <c:pt idx="2609">
                  <c:v>40652</c:v>
                </c:pt>
                <c:pt idx="2610">
                  <c:v>40652</c:v>
                </c:pt>
                <c:pt idx="2611">
                  <c:v>40652</c:v>
                </c:pt>
                <c:pt idx="2612">
                  <c:v>40652</c:v>
                </c:pt>
                <c:pt idx="2613">
                  <c:v>40652</c:v>
                </c:pt>
                <c:pt idx="2614">
                  <c:v>40652</c:v>
                </c:pt>
                <c:pt idx="2615">
                  <c:v>40652</c:v>
                </c:pt>
                <c:pt idx="2616">
                  <c:v>40653</c:v>
                </c:pt>
                <c:pt idx="2617">
                  <c:v>40653</c:v>
                </c:pt>
                <c:pt idx="2618">
                  <c:v>40653</c:v>
                </c:pt>
                <c:pt idx="2619">
                  <c:v>40653</c:v>
                </c:pt>
                <c:pt idx="2620">
                  <c:v>40653</c:v>
                </c:pt>
                <c:pt idx="2621">
                  <c:v>40653</c:v>
                </c:pt>
                <c:pt idx="2622">
                  <c:v>40653</c:v>
                </c:pt>
                <c:pt idx="2623">
                  <c:v>40653</c:v>
                </c:pt>
                <c:pt idx="2624">
                  <c:v>40653</c:v>
                </c:pt>
                <c:pt idx="2625">
                  <c:v>40653</c:v>
                </c:pt>
                <c:pt idx="2626">
                  <c:v>40653</c:v>
                </c:pt>
                <c:pt idx="2627">
                  <c:v>40653</c:v>
                </c:pt>
                <c:pt idx="2628">
                  <c:v>40653</c:v>
                </c:pt>
                <c:pt idx="2629">
                  <c:v>40653</c:v>
                </c:pt>
                <c:pt idx="2630">
                  <c:v>40653</c:v>
                </c:pt>
                <c:pt idx="2631">
                  <c:v>40653</c:v>
                </c:pt>
                <c:pt idx="2632">
                  <c:v>40653</c:v>
                </c:pt>
                <c:pt idx="2633">
                  <c:v>40653</c:v>
                </c:pt>
                <c:pt idx="2634">
                  <c:v>40653</c:v>
                </c:pt>
                <c:pt idx="2635">
                  <c:v>40653</c:v>
                </c:pt>
                <c:pt idx="2636">
                  <c:v>40653</c:v>
                </c:pt>
                <c:pt idx="2637">
                  <c:v>40653</c:v>
                </c:pt>
                <c:pt idx="2638">
                  <c:v>40653</c:v>
                </c:pt>
                <c:pt idx="2639">
                  <c:v>40653</c:v>
                </c:pt>
                <c:pt idx="2640">
                  <c:v>40654</c:v>
                </c:pt>
                <c:pt idx="2641">
                  <c:v>40654</c:v>
                </c:pt>
                <c:pt idx="2642">
                  <c:v>40654</c:v>
                </c:pt>
                <c:pt idx="2643">
                  <c:v>40654</c:v>
                </c:pt>
                <c:pt idx="2644">
                  <c:v>40654</c:v>
                </c:pt>
                <c:pt idx="2645">
                  <c:v>40654</c:v>
                </c:pt>
                <c:pt idx="2646">
                  <c:v>40654</c:v>
                </c:pt>
                <c:pt idx="2647">
                  <c:v>40654</c:v>
                </c:pt>
                <c:pt idx="2648">
                  <c:v>40654</c:v>
                </c:pt>
                <c:pt idx="2649">
                  <c:v>40654</c:v>
                </c:pt>
                <c:pt idx="2650">
                  <c:v>40654</c:v>
                </c:pt>
                <c:pt idx="2651">
                  <c:v>40654</c:v>
                </c:pt>
                <c:pt idx="2652">
                  <c:v>40654</c:v>
                </c:pt>
                <c:pt idx="2653">
                  <c:v>40654</c:v>
                </c:pt>
                <c:pt idx="2654">
                  <c:v>40654</c:v>
                </c:pt>
                <c:pt idx="2655">
                  <c:v>40654</c:v>
                </c:pt>
                <c:pt idx="2656">
                  <c:v>40654</c:v>
                </c:pt>
                <c:pt idx="2657">
                  <c:v>40654</c:v>
                </c:pt>
                <c:pt idx="2658">
                  <c:v>40654</c:v>
                </c:pt>
                <c:pt idx="2659">
                  <c:v>40654</c:v>
                </c:pt>
                <c:pt idx="2660">
                  <c:v>40654</c:v>
                </c:pt>
                <c:pt idx="2661">
                  <c:v>40654</c:v>
                </c:pt>
                <c:pt idx="2662">
                  <c:v>40654</c:v>
                </c:pt>
                <c:pt idx="2663">
                  <c:v>40654</c:v>
                </c:pt>
                <c:pt idx="2664">
                  <c:v>40655</c:v>
                </c:pt>
                <c:pt idx="2665">
                  <c:v>40655</c:v>
                </c:pt>
                <c:pt idx="2666">
                  <c:v>40655</c:v>
                </c:pt>
                <c:pt idx="2667">
                  <c:v>40655</c:v>
                </c:pt>
                <c:pt idx="2668">
                  <c:v>40655</c:v>
                </c:pt>
                <c:pt idx="2669">
                  <c:v>40655</c:v>
                </c:pt>
                <c:pt idx="2670">
                  <c:v>40655</c:v>
                </c:pt>
                <c:pt idx="2671">
                  <c:v>40655</c:v>
                </c:pt>
                <c:pt idx="2672">
                  <c:v>40655</c:v>
                </c:pt>
                <c:pt idx="2673">
                  <c:v>40655</c:v>
                </c:pt>
                <c:pt idx="2674">
                  <c:v>40655</c:v>
                </c:pt>
                <c:pt idx="2675">
                  <c:v>40655</c:v>
                </c:pt>
                <c:pt idx="2676">
                  <c:v>40655</c:v>
                </c:pt>
                <c:pt idx="2677">
                  <c:v>40655</c:v>
                </c:pt>
                <c:pt idx="2678">
                  <c:v>40655</c:v>
                </c:pt>
                <c:pt idx="2679">
                  <c:v>40655</c:v>
                </c:pt>
                <c:pt idx="2680">
                  <c:v>40655</c:v>
                </c:pt>
                <c:pt idx="2681">
                  <c:v>40655</c:v>
                </c:pt>
                <c:pt idx="2682">
                  <c:v>40655</c:v>
                </c:pt>
                <c:pt idx="2683">
                  <c:v>40655</c:v>
                </c:pt>
                <c:pt idx="2684">
                  <c:v>40655</c:v>
                </c:pt>
                <c:pt idx="2685">
                  <c:v>40655</c:v>
                </c:pt>
                <c:pt idx="2686">
                  <c:v>40655</c:v>
                </c:pt>
                <c:pt idx="2687">
                  <c:v>40655</c:v>
                </c:pt>
                <c:pt idx="2688">
                  <c:v>40656</c:v>
                </c:pt>
                <c:pt idx="2689">
                  <c:v>40656</c:v>
                </c:pt>
                <c:pt idx="2690">
                  <c:v>40656</c:v>
                </c:pt>
                <c:pt idx="2691">
                  <c:v>40656</c:v>
                </c:pt>
                <c:pt idx="2692">
                  <c:v>40656</c:v>
                </c:pt>
                <c:pt idx="2693">
                  <c:v>40656</c:v>
                </c:pt>
                <c:pt idx="2694">
                  <c:v>40656</c:v>
                </c:pt>
                <c:pt idx="2695">
                  <c:v>40656</c:v>
                </c:pt>
                <c:pt idx="2696">
                  <c:v>40656</c:v>
                </c:pt>
                <c:pt idx="2697">
                  <c:v>40656</c:v>
                </c:pt>
                <c:pt idx="2698">
                  <c:v>40656</c:v>
                </c:pt>
                <c:pt idx="2699">
                  <c:v>40656</c:v>
                </c:pt>
                <c:pt idx="2700">
                  <c:v>40656</c:v>
                </c:pt>
                <c:pt idx="2701">
                  <c:v>40656</c:v>
                </c:pt>
                <c:pt idx="2702">
                  <c:v>40656</c:v>
                </c:pt>
                <c:pt idx="2703">
                  <c:v>40656</c:v>
                </c:pt>
                <c:pt idx="2704">
                  <c:v>40656</c:v>
                </c:pt>
                <c:pt idx="2705">
                  <c:v>40656</c:v>
                </c:pt>
                <c:pt idx="2706">
                  <c:v>40656</c:v>
                </c:pt>
                <c:pt idx="2707">
                  <c:v>40656</c:v>
                </c:pt>
                <c:pt idx="2708">
                  <c:v>40656</c:v>
                </c:pt>
                <c:pt idx="2709">
                  <c:v>40656</c:v>
                </c:pt>
                <c:pt idx="2710">
                  <c:v>40656</c:v>
                </c:pt>
                <c:pt idx="2711">
                  <c:v>40656</c:v>
                </c:pt>
                <c:pt idx="2712">
                  <c:v>40657</c:v>
                </c:pt>
                <c:pt idx="2713">
                  <c:v>40657</c:v>
                </c:pt>
                <c:pt idx="2714">
                  <c:v>40657</c:v>
                </c:pt>
                <c:pt idx="2715">
                  <c:v>40657</c:v>
                </c:pt>
                <c:pt idx="2716">
                  <c:v>40657</c:v>
                </c:pt>
                <c:pt idx="2717">
                  <c:v>40657</c:v>
                </c:pt>
                <c:pt idx="2718">
                  <c:v>40657</c:v>
                </c:pt>
                <c:pt idx="2719">
                  <c:v>40657</c:v>
                </c:pt>
                <c:pt idx="2720">
                  <c:v>40657</c:v>
                </c:pt>
                <c:pt idx="2721">
                  <c:v>40657</c:v>
                </c:pt>
                <c:pt idx="2722">
                  <c:v>40657</c:v>
                </c:pt>
                <c:pt idx="2723">
                  <c:v>40657</c:v>
                </c:pt>
                <c:pt idx="2724">
                  <c:v>40657</c:v>
                </c:pt>
                <c:pt idx="2725">
                  <c:v>40657</c:v>
                </c:pt>
                <c:pt idx="2726">
                  <c:v>40657</c:v>
                </c:pt>
                <c:pt idx="2727">
                  <c:v>40657</c:v>
                </c:pt>
                <c:pt idx="2728">
                  <c:v>40657</c:v>
                </c:pt>
                <c:pt idx="2729">
                  <c:v>40657</c:v>
                </c:pt>
                <c:pt idx="2730">
                  <c:v>40657</c:v>
                </c:pt>
                <c:pt idx="2731">
                  <c:v>40657</c:v>
                </c:pt>
                <c:pt idx="2732">
                  <c:v>40657</c:v>
                </c:pt>
                <c:pt idx="2733">
                  <c:v>40657</c:v>
                </c:pt>
                <c:pt idx="2734">
                  <c:v>40657</c:v>
                </c:pt>
                <c:pt idx="2735">
                  <c:v>40657</c:v>
                </c:pt>
                <c:pt idx="2736">
                  <c:v>40658</c:v>
                </c:pt>
                <c:pt idx="2737">
                  <c:v>40658</c:v>
                </c:pt>
                <c:pt idx="2738">
                  <c:v>40658</c:v>
                </c:pt>
                <c:pt idx="2739">
                  <c:v>40658</c:v>
                </c:pt>
                <c:pt idx="2740">
                  <c:v>40658</c:v>
                </c:pt>
                <c:pt idx="2741">
                  <c:v>40658</c:v>
                </c:pt>
                <c:pt idx="2742">
                  <c:v>40658</c:v>
                </c:pt>
                <c:pt idx="2743">
                  <c:v>40658</c:v>
                </c:pt>
                <c:pt idx="2744">
                  <c:v>40658</c:v>
                </c:pt>
                <c:pt idx="2745">
                  <c:v>40658</c:v>
                </c:pt>
                <c:pt idx="2746">
                  <c:v>40658</c:v>
                </c:pt>
                <c:pt idx="2747">
                  <c:v>40658</c:v>
                </c:pt>
                <c:pt idx="2748">
                  <c:v>40658</c:v>
                </c:pt>
                <c:pt idx="2749">
                  <c:v>40658</c:v>
                </c:pt>
                <c:pt idx="2750">
                  <c:v>40658</c:v>
                </c:pt>
                <c:pt idx="2751">
                  <c:v>40658</c:v>
                </c:pt>
                <c:pt idx="2752">
                  <c:v>40658</c:v>
                </c:pt>
                <c:pt idx="2753">
                  <c:v>40658</c:v>
                </c:pt>
                <c:pt idx="2754">
                  <c:v>40658</c:v>
                </c:pt>
                <c:pt idx="2755">
                  <c:v>40658</c:v>
                </c:pt>
                <c:pt idx="2756">
                  <c:v>40658</c:v>
                </c:pt>
                <c:pt idx="2757">
                  <c:v>40658</c:v>
                </c:pt>
                <c:pt idx="2758">
                  <c:v>40658</c:v>
                </c:pt>
                <c:pt idx="2759">
                  <c:v>40658</c:v>
                </c:pt>
                <c:pt idx="2760">
                  <c:v>40659</c:v>
                </c:pt>
                <c:pt idx="2761">
                  <c:v>40659</c:v>
                </c:pt>
                <c:pt idx="2762">
                  <c:v>40659</c:v>
                </c:pt>
                <c:pt idx="2763">
                  <c:v>40659</c:v>
                </c:pt>
                <c:pt idx="2764">
                  <c:v>40659</c:v>
                </c:pt>
                <c:pt idx="2765">
                  <c:v>40659</c:v>
                </c:pt>
                <c:pt idx="2766">
                  <c:v>40659</c:v>
                </c:pt>
                <c:pt idx="2767">
                  <c:v>40659</c:v>
                </c:pt>
                <c:pt idx="2768">
                  <c:v>40659</c:v>
                </c:pt>
                <c:pt idx="2769">
                  <c:v>40659</c:v>
                </c:pt>
                <c:pt idx="2770">
                  <c:v>40659</c:v>
                </c:pt>
                <c:pt idx="2771">
                  <c:v>40659</c:v>
                </c:pt>
                <c:pt idx="2772">
                  <c:v>40659</c:v>
                </c:pt>
                <c:pt idx="2773">
                  <c:v>40659</c:v>
                </c:pt>
                <c:pt idx="2774">
                  <c:v>40659</c:v>
                </c:pt>
                <c:pt idx="2775">
                  <c:v>40659</c:v>
                </c:pt>
                <c:pt idx="2776">
                  <c:v>40659</c:v>
                </c:pt>
                <c:pt idx="2777">
                  <c:v>40659</c:v>
                </c:pt>
                <c:pt idx="2778">
                  <c:v>40659</c:v>
                </c:pt>
                <c:pt idx="2779">
                  <c:v>40659</c:v>
                </c:pt>
                <c:pt idx="2780">
                  <c:v>40659</c:v>
                </c:pt>
                <c:pt idx="2781">
                  <c:v>40659</c:v>
                </c:pt>
                <c:pt idx="2782">
                  <c:v>40659</c:v>
                </c:pt>
                <c:pt idx="2783">
                  <c:v>40659</c:v>
                </c:pt>
                <c:pt idx="2784">
                  <c:v>40660</c:v>
                </c:pt>
                <c:pt idx="2785">
                  <c:v>40660</c:v>
                </c:pt>
                <c:pt idx="2786">
                  <c:v>40660</c:v>
                </c:pt>
                <c:pt idx="2787">
                  <c:v>40660</c:v>
                </c:pt>
                <c:pt idx="2788">
                  <c:v>40660</c:v>
                </c:pt>
                <c:pt idx="2789">
                  <c:v>40660</c:v>
                </c:pt>
                <c:pt idx="2790">
                  <c:v>40660</c:v>
                </c:pt>
                <c:pt idx="2791">
                  <c:v>40660</c:v>
                </c:pt>
                <c:pt idx="2792">
                  <c:v>40660</c:v>
                </c:pt>
                <c:pt idx="2793">
                  <c:v>40660</c:v>
                </c:pt>
                <c:pt idx="2794">
                  <c:v>40660</c:v>
                </c:pt>
                <c:pt idx="2795">
                  <c:v>40660</c:v>
                </c:pt>
                <c:pt idx="2796">
                  <c:v>40660</c:v>
                </c:pt>
                <c:pt idx="2797">
                  <c:v>40660</c:v>
                </c:pt>
                <c:pt idx="2798">
                  <c:v>40660</c:v>
                </c:pt>
                <c:pt idx="2799">
                  <c:v>40660</c:v>
                </c:pt>
                <c:pt idx="2800">
                  <c:v>40660</c:v>
                </c:pt>
                <c:pt idx="2801">
                  <c:v>40660</c:v>
                </c:pt>
                <c:pt idx="2802">
                  <c:v>40660</c:v>
                </c:pt>
                <c:pt idx="2803">
                  <c:v>40660</c:v>
                </c:pt>
                <c:pt idx="2804">
                  <c:v>40660</c:v>
                </c:pt>
                <c:pt idx="2805">
                  <c:v>40660</c:v>
                </c:pt>
                <c:pt idx="2806">
                  <c:v>40660</c:v>
                </c:pt>
                <c:pt idx="2807">
                  <c:v>40660</c:v>
                </c:pt>
                <c:pt idx="2808">
                  <c:v>40661</c:v>
                </c:pt>
                <c:pt idx="2809">
                  <c:v>40661</c:v>
                </c:pt>
                <c:pt idx="2810">
                  <c:v>40661</c:v>
                </c:pt>
                <c:pt idx="2811">
                  <c:v>40661</c:v>
                </c:pt>
                <c:pt idx="2812">
                  <c:v>40661</c:v>
                </c:pt>
                <c:pt idx="2813">
                  <c:v>40661</c:v>
                </c:pt>
                <c:pt idx="2814">
                  <c:v>40661</c:v>
                </c:pt>
                <c:pt idx="2815">
                  <c:v>40661</c:v>
                </c:pt>
                <c:pt idx="2816">
                  <c:v>40661</c:v>
                </c:pt>
                <c:pt idx="2817">
                  <c:v>40661</c:v>
                </c:pt>
                <c:pt idx="2818">
                  <c:v>40661</c:v>
                </c:pt>
                <c:pt idx="2819">
                  <c:v>40661</c:v>
                </c:pt>
                <c:pt idx="2820">
                  <c:v>40661</c:v>
                </c:pt>
                <c:pt idx="2821">
                  <c:v>40661</c:v>
                </c:pt>
                <c:pt idx="2822">
                  <c:v>40661</c:v>
                </c:pt>
                <c:pt idx="2823">
                  <c:v>40661</c:v>
                </c:pt>
                <c:pt idx="2824">
                  <c:v>40661</c:v>
                </c:pt>
                <c:pt idx="2825">
                  <c:v>40661</c:v>
                </c:pt>
                <c:pt idx="2826">
                  <c:v>40661</c:v>
                </c:pt>
                <c:pt idx="2827">
                  <c:v>40661</c:v>
                </c:pt>
                <c:pt idx="2828">
                  <c:v>40661</c:v>
                </c:pt>
                <c:pt idx="2829">
                  <c:v>40661</c:v>
                </c:pt>
                <c:pt idx="2830">
                  <c:v>40661</c:v>
                </c:pt>
                <c:pt idx="2831">
                  <c:v>40661</c:v>
                </c:pt>
                <c:pt idx="2832">
                  <c:v>40662</c:v>
                </c:pt>
                <c:pt idx="2833">
                  <c:v>40662</c:v>
                </c:pt>
                <c:pt idx="2834">
                  <c:v>40662</c:v>
                </c:pt>
                <c:pt idx="2835">
                  <c:v>40662</c:v>
                </c:pt>
                <c:pt idx="2836">
                  <c:v>40662</c:v>
                </c:pt>
                <c:pt idx="2837">
                  <c:v>40662</c:v>
                </c:pt>
                <c:pt idx="2838">
                  <c:v>40662</c:v>
                </c:pt>
                <c:pt idx="2839">
                  <c:v>40662</c:v>
                </c:pt>
                <c:pt idx="2840">
                  <c:v>40662</c:v>
                </c:pt>
                <c:pt idx="2841">
                  <c:v>40662</c:v>
                </c:pt>
                <c:pt idx="2842">
                  <c:v>40662</c:v>
                </c:pt>
                <c:pt idx="2843">
                  <c:v>40662</c:v>
                </c:pt>
                <c:pt idx="2844">
                  <c:v>40662</c:v>
                </c:pt>
                <c:pt idx="2845">
                  <c:v>40662</c:v>
                </c:pt>
                <c:pt idx="2846">
                  <c:v>40662</c:v>
                </c:pt>
                <c:pt idx="2847">
                  <c:v>40662</c:v>
                </c:pt>
                <c:pt idx="2848">
                  <c:v>40662</c:v>
                </c:pt>
                <c:pt idx="2849">
                  <c:v>40662</c:v>
                </c:pt>
                <c:pt idx="2850">
                  <c:v>40662</c:v>
                </c:pt>
                <c:pt idx="2851">
                  <c:v>40662</c:v>
                </c:pt>
                <c:pt idx="2852">
                  <c:v>40662</c:v>
                </c:pt>
                <c:pt idx="2853">
                  <c:v>40662</c:v>
                </c:pt>
                <c:pt idx="2854">
                  <c:v>40662</c:v>
                </c:pt>
                <c:pt idx="2855">
                  <c:v>40662</c:v>
                </c:pt>
                <c:pt idx="2856">
                  <c:v>40663</c:v>
                </c:pt>
                <c:pt idx="2857">
                  <c:v>40663</c:v>
                </c:pt>
                <c:pt idx="2858">
                  <c:v>40663</c:v>
                </c:pt>
                <c:pt idx="2859">
                  <c:v>40663</c:v>
                </c:pt>
                <c:pt idx="2860">
                  <c:v>40663</c:v>
                </c:pt>
                <c:pt idx="2861">
                  <c:v>40663</c:v>
                </c:pt>
                <c:pt idx="2862">
                  <c:v>40663</c:v>
                </c:pt>
                <c:pt idx="2863">
                  <c:v>40663</c:v>
                </c:pt>
                <c:pt idx="2864">
                  <c:v>40663</c:v>
                </c:pt>
                <c:pt idx="2865">
                  <c:v>40663</c:v>
                </c:pt>
                <c:pt idx="2866">
                  <c:v>40663</c:v>
                </c:pt>
                <c:pt idx="2867">
                  <c:v>40663</c:v>
                </c:pt>
                <c:pt idx="2868">
                  <c:v>40663</c:v>
                </c:pt>
                <c:pt idx="2869">
                  <c:v>40663</c:v>
                </c:pt>
                <c:pt idx="2870">
                  <c:v>40663</c:v>
                </c:pt>
                <c:pt idx="2871">
                  <c:v>40663</c:v>
                </c:pt>
                <c:pt idx="2872">
                  <c:v>40663</c:v>
                </c:pt>
                <c:pt idx="2873">
                  <c:v>40663</c:v>
                </c:pt>
                <c:pt idx="2874">
                  <c:v>40663</c:v>
                </c:pt>
                <c:pt idx="2875">
                  <c:v>40663</c:v>
                </c:pt>
                <c:pt idx="2876">
                  <c:v>40663</c:v>
                </c:pt>
                <c:pt idx="2877">
                  <c:v>40663</c:v>
                </c:pt>
                <c:pt idx="2878">
                  <c:v>40663</c:v>
                </c:pt>
                <c:pt idx="2879">
                  <c:v>40663</c:v>
                </c:pt>
                <c:pt idx="2880">
                  <c:v>40664</c:v>
                </c:pt>
                <c:pt idx="2881">
                  <c:v>40664</c:v>
                </c:pt>
                <c:pt idx="2882">
                  <c:v>40664</c:v>
                </c:pt>
                <c:pt idx="2883">
                  <c:v>40664</c:v>
                </c:pt>
                <c:pt idx="2884">
                  <c:v>40664</c:v>
                </c:pt>
                <c:pt idx="2885">
                  <c:v>40664</c:v>
                </c:pt>
                <c:pt idx="2886">
                  <c:v>40664</c:v>
                </c:pt>
                <c:pt idx="2887">
                  <c:v>40664</c:v>
                </c:pt>
                <c:pt idx="2888">
                  <c:v>40664</c:v>
                </c:pt>
                <c:pt idx="2889">
                  <c:v>40664</c:v>
                </c:pt>
                <c:pt idx="2890">
                  <c:v>40664</c:v>
                </c:pt>
                <c:pt idx="2891">
                  <c:v>40664</c:v>
                </c:pt>
                <c:pt idx="2892">
                  <c:v>40664</c:v>
                </c:pt>
                <c:pt idx="2893">
                  <c:v>40664</c:v>
                </c:pt>
                <c:pt idx="2894">
                  <c:v>40664</c:v>
                </c:pt>
                <c:pt idx="2895">
                  <c:v>40664</c:v>
                </c:pt>
                <c:pt idx="2896">
                  <c:v>40664</c:v>
                </c:pt>
                <c:pt idx="2897">
                  <c:v>40664</c:v>
                </c:pt>
                <c:pt idx="2898">
                  <c:v>40664</c:v>
                </c:pt>
                <c:pt idx="2899">
                  <c:v>40664</c:v>
                </c:pt>
                <c:pt idx="2900">
                  <c:v>40664</c:v>
                </c:pt>
                <c:pt idx="2901">
                  <c:v>40664</c:v>
                </c:pt>
                <c:pt idx="2902">
                  <c:v>40664</c:v>
                </c:pt>
                <c:pt idx="2903">
                  <c:v>40664</c:v>
                </c:pt>
                <c:pt idx="2904">
                  <c:v>40665</c:v>
                </c:pt>
                <c:pt idx="2905">
                  <c:v>40665</c:v>
                </c:pt>
                <c:pt idx="2906">
                  <c:v>40665</c:v>
                </c:pt>
                <c:pt idx="2907">
                  <c:v>40665</c:v>
                </c:pt>
                <c:pt idx="2908">
                  <c:v>40665</c:v>
                </c:pt>
                <c:pt idx="2909">
                  <c:v>40665</c:v>
                </c:pt>
                <c:pt idx="2910">
                  <c:v>40665</c:v>
                </c:pt>
                <c:pt idx="2911">
                  <c:v>40665</c:v>
                </c:pt>
                <c:pt idx="2912">
                  <c:v>40665</c:v>
                </c:pt>
                <c:pt idx="2913">
                  <c:v>40665</c:v>
                </c:pt>
                <c:pt idx="2914">
                  <c:v>40665</c:v>
                </c:pt>
                <c:pt idx="2915">
                  <c:v>40665</c:v>
                </c:pt>
                <c:pt idx="2916">
                  <c:v>40665</c:v>
                </c:pt>
                <c:pt idx="2917">
                  <c:v>40665</c:v>
                </c:pt>
                <c:pt idx="2918">
                  <c:v>40665</c:v>
                </c:pt>
                <c:pt idx="2919">
                  <c:v>40665</c:v>
                </c:pt>
                <c:pt idx="2920">
                  <c:v>40665</c:v>
                </c:pt>
                <c:pt idx="2921">
                  <c:v>40665</c:v>
                </c:pt>
                <c:pt idx="2922">
                  <c:v>40665</c:v>
                </c:pt>
                <c:pt idx="2923">
                  <c:v>40665</c:v>
                </c:pt>
                <c:pt idx="2924">
                  <c:v>40665</c:v>
                </c:pt>
                <c:pt idx="2925">
                  <c:v>40665</c:v>
                </c:pt>
                <c:pt idx="2926">
                  <c:v>40665</c:v>
                </c:pt>
                <c:pt idx="2927">
                  <c:v>40665</c:v>
                </c:pt>
                <c:pt idx="2928">
                  <c:v>40666</c:v>
                </c:pt>
                <c:pt idx="2929">
                  <c:v>40666</c:v>
                </c:pt>
                <c:pt idx="2930">
                  <c:v>40666</c:v>
                </c:pt>
                <c:pt idx="2931">
                  <c:v>40666</c:v>
                </c:pt>
                <c:pt idx="2932">
                  <c:v>40666</c:v>
                </c:pt>
                <c:pt idx="2933">
                  <c:v>40666</c:v>
                </c:pt>
                <c:pt idx="2934">
                  <c:v>40666</c:v>
                </c:pt>
                <c:pt idx="2935">
                  <c:v>40666</c:v>
                </c:pt>
                <c:pt idx="2936">
                  <c:v>40666</c:v>
                </c:pt>
                <c:pt idx="2937">
                  <c:v>40666</c:v>
                </c:pt>
                <c:pt idx="2938">
                  <c:v>40666</c:v>
                </c:pt>
                <c:pt idx="2939">
                  <c:v>40666</c:v>
                </c:pt>
                <c:pt idx="2940">
                  <c:v>40666</c:v>
                </c:pt>
                <c:pt idx="2941">
                  <c:v>40666</c:v>
                </c:pt>
                <c:pt idx="2942">
                  <c:v>40666</c:v>
                </c:pt>
                <c:pt idx="2943">
                  <c:v>40666</c:v>
                </c:pt>
                <c:pt idx="2944">
                  <c:v>40666</c:v>
                </c:pt>
                <c:pt idx="2945">
                  <c:v>40666</c:v>
                </c:pt>
                <c:pt idx="2946">
                  <c:v>40666</c:v>
                </c:pt>
                <c:pt idx="2947">
                  <c:v>40666</c:v>
                </c:pt>
                <c:pt idx="2948">
                  <c:v>40666</c:v>
                </c:pt>
                <c:pt idx="2949">
                  <c:v>40666</c:v>
                </c:pt>
                <c:pt idx="2950">
                  <c:v>40666</c:v>
                </c:pt>
                <c:pt idx="2951">
                  <c:v>40666</c:v>
                </c:pt>
                <c:pt idx="2952">
                  <c:v>40667</c:v>
                </c:pt>
                <c:pt idx="2953">
                  <c:v>40667</c:v>
                </c:pt>
                <c:pt idx="2954">
                  <c:v>40667</c:v>
                </c:pt>
                <c:pt idx="2955">
                  <c:v>40667</c:v>
                </c:pt>
                <c:pt idx="2956">
                  <c:v>40667</c:v>
                </c:pt>
                <c:pt idx="2957">
                  <c:v>40667</c:v>
                </c:pt>
                <c:pt idx="2958">
                  <c:v>40667</c:v>
                </c:pt>
                <c:pt idx="2959">
                  <c:v>40667</c:v>
                </c:pt>
                <c:pt idx="2960">
                  <c:v>40667</c:v>
                </c:pt>
                <c:pt idx="2961">
                  <c:v>40667</c:v>
                </c:pt>
                <c:pt idx="2962">
                  <c:v>40667</c:v>
                </c:pt>
                <c:pt idx="2963">
                  <c:v>40667</c:v>
                </c:pt>
                <c:pt idx="2964">
                  <c:v>40667</c:v>
                </c:pt>
                <c:pt idx="2965">
                  <c:v>40667</c:v>
                </c:pt>
                <c:pt idx="2966">
                  <c:v>40667</c:v>
                </c:pt>
                <c:pt idx="2967">
                  <c:v>40667</c:v>
                </c:pt>
                <c:pt idx="2968">
                  <c:v>40667</c:v>
                </c:pt>
                <c:pt idx="2969">
                  <c:v>40667</c:v>
                </c:pt>
                <c:pt idx="2970">
                  <c:v>40667</c:v>
                </c:pt>
                <c:pt idx="2971">
                  <c:v>40667</c:v>
                </c:pt>
                <c:pt idx="2972">
                  <c:v>40667</c:v>
                </c:pt>
                <c:pt idx="2973">
                  <c:v>40667</c:v>
                </c:pt>
                <c:pt idx="2974">
                  <c:v>40667</c:v>
                </c:pt>
                <c:pt idx="2975">
                  <c:v>40667</c:v>
                </c:pt>
                <c:pt idx="2976">
                  <c:v>40668</c:v>
                </c:pt>
                <c:pt idx="2977">
                  <c:v>40668</c:v>
                </c:pt>
                <c:pt idx="2978">
                  <c:v>40668</c:v>
                </c:pt>
                <c:pt idx="2979">
                  <c:v>40668</c:v>
                </c:pt>
                <c:pt idx="2980">
                  <c:v>40668</c:v>
                </c:pt>
                <c:pt idx="2981">
                  <c:v>40668</c:v>
                </c:pt>
                <c:pt idx="2982">
                  <c:v>40668</c:v>
                </c:pt>
                <c:pt idx="2983">
                  <c:v>40668</c:v>
                </c:pt>
                <c:pt idx="2984">
                  <c:v>40668</c:v>
                </c:pt>
                <c:pt idx="2985">
                  <c:v>40668</c:v>
                </c:pt>
                <c:pt idx="2986">
                  <c:v>40668</c:v>
                </c:pt>
                <c:pt idx="2987">
                  <c:v>40668</c:v>
                </c:pt>
                <c:pt idx="2988">
                  <c:v>40668</c:v>
                </c:pt>
                <c:pt idx="2989">
                  <c:v>40668</c:v>
                </c:pt>
                <c:pt idx="2990">
                  <c:v>40668</c:v>
                </c:pt>
                <c:pt idx="2991">
                  <c:v>40668</c:v>
                </c:pt>
                <c:pt idx="2992">
                  <c:v>40668</c:v>
                </c:pt>
                <c:pt idx="2993">
                  <c:v>40668</c:v>
                </c:pt>
                <c:pt idx="2994">
                  <c:v>40668</c:v>
                </c:pt>
                <c:pt idx="2995">
                  <c:v>40668</c:v>
                </c:pt>
                <c:pt idx="2996">
                  <c:v>40668</c:v>
                </c:pt>
                <c:pt idx="2997">
                  <c:v>40668</c:v>
                </c:pt>
                <c:pt idx="2998">
                  <c:v>40668</c:v>
                </c:pt>
                <c:pt idx="2999">
                  <c:v>40668</c:v>
                </c:pt>
                <c:pt idx="3000">
                  <c:v>40669</c:v>
                </c:pt>
                <c:pt idx="3001">
                  <c:v>40669</c:v>
                </c:pt>
                <c:pt idx="3002">
                  <c:v>40669</c:v>
                </c:pt>
                <c:pt idx="3003">
                  <c:v>40669</c:v>
                </c:pt>
                <c:pt idx="3004">
                  <c:v>40669</c:v>
                </c:pt>
                <c:pt idx="3005">
                  <c:v>40669</c:v>
                </c:pt>
                <c:pt idx="3006">
                  <c:v>40669</c:v>
                </c:pt>
                <c:pt idx="3007">
                  <c:v>40669</c:v>
                </c:pt>
                <c:pt idx="3008">
                  <c:v>40669</c:v>
                </c:pt>
                <c:pt idx="3009">
                  <c:v>40669</c:v>
                </c:pt>
                <c:pt idx="3010">
                  <c:v>40669</c:v>
                </c:pt>
                <c:pt idx="3011">
                  <c:v>40669</c:v>
                </c:pt>
                <c:pt idx="3012">
                  <c:v>40669</c:v>
                </c:pt>
                <c:pt idx="3013">
                  <c:v>40669</c:v>
                </c:pt>
                <c:pt idx="3014">
                  <c:v>40669</c:v>
                </c:pt>
                <c:pt idx="3015">
                  <c:v>40669</c:v>
                </c:pt>
                <c:pt idx="3016">
                  <c:v>40669</c:v>
                </c:pt>
                <c:pt idx="3017">
                  <c:v>40669</c:v>
                </c:pt>
                <c:pt idx="3018">
                  <c:v>40669</c:v>
                </c:pt>
                <c:pt idx="3019">
                  <c:v>40669</c:v>
                </c:pt>
                <c:pt idx="3020">
                  <c:v>40669</c:v>
                </c:pt>
                <c:pt idx="3021">
                  <c:v>40669</c:v>
                </c:pt>
                <c:pt idx="3022">
                  <c:v>40669</c:v>
                </c:pt>
                <c:pt idx="3023">
                  <c:v>40669</c:v>
                </c:pt>
                <c:pt idx="3024">
                  <c:v>40670</c:v>
                </c:pt>
                <c:pt idx="3025">
                  <c:v>40670</c:v>
                </c:pt>
                <c:pt idx="3026">
                  <c:v>40670</c:v>
                </c:pt>
                <c:pt idx="3027">
                  <c:v>40670</c:v>
                </c:pt>
                <c:pt idx="3028">
                  <c:v>40670</c:v>
                </c:pt>
                <c:pt idx="3029">
                  <c:v>40670</c:v>
                </c:pt>
                <c:pt idx="3030">
                  <c:v>40670</c:v>
                </c:pt>
                <c:pt idx="3031">
                  <c:v>40670</c:v>
                </c:pt>
                <c:pt idx="3032">
                  <c:v>40670</c:v>
                </c:pt>
                <c:pt idx="3033">
                  <c:v>40670</c:v>
                </c:pt>
                <c:pt idx="3034">
                  <c:v>40670</c:v>
                </c:pt>
                <c:pt idx="3035">
                  <c:v>40670</c:v>
                </c:pt>
                <c:pt idx="3036">
                  <c:v>40670</c:v>
                </c:pt>
                <c:pt idx="3037">
                  <c:v>40670</c:v>
                </c:pt>
                <c:pt idx="3038">
                  <c:v>40670</c:v>
                </c:pt>
                <c:pt idx="3039">
                  <c:v>40670</c:v>
                </c:pt>
                <c:pt idx="3040">
                  <c:v>40670</c:v>
                </c:pt>
                <c:pt idx="3041">
                  <c:v>40670</c:v>
                </c:pt>
                <c:pt idx="3042">
                  <c:v>40670</c:v>
                </c:pt>
                <c:pt idx="3043">
                  <c:v>40670</c:v>
                </c:pt>
                <c:pt idx="3044">
                  <c:v>40670</c:v>
                </c:pt>
                <c:pt idx="3045">
                  <c:v>40670</c:v>
                </c:pt>
                <c:pt idx="3046">
                  <c:v>40670</c:v>
                </c:pt>
                <c:pt idx="3047">
                  <c:v>40670</c:v>
                </c:pt>
                <c:pt idx="3048">
                  <c:v>40671</c:v>
                </c:pt>
                <c:pt idx="3049">
                  <c:v>40671</c:v>
                </c:pt>
                <c:pt idx="3050">
                  <c:v>40671</c:v>
                </c:pt>
                <c:pt idx="3051">
                  <c:v>40671</c:v>
                </c:pt>
                <c:pt idx="3052">
                  <c:v>40671</c:v>
                </c:pt>
                <c:pt idx="3053">
                  <c:v>40671</c:v>
                </c:pt>
                <c:pt idx="3054">
                  <c:v>40671</c:v>
                </c:pt>
                <c:pt idx="3055">
                  <c:v>40671</c:v>
                </c:pt>
                <c:pt idx="3056">
                  <c:v>40671</c:v>
                </c:pt>
                <c:pt idx="3057">
                  <c:v>40671</c:v>
                </c:pt>
                <c:pt idx="3058">
                  <c:v>40671</c:v>
                </c:pt>
                <c:pt idx="3059">
                  <c:v>40671</c:v>
                </c:pt>
                <c:pt idx="3060">
                  <c:v>40671</c:v>
                </c:pt>
                <c:pt idx="3061">
                  <c:v>40671</c:v>
                </c:pt>
                <c:pt idx="3062">
                  <c:v>40671</c:v>
                </c:pt>
                <c:pt idx="3063">
                  <c:v>40671</c:v>
                </c:pt>
                <c:pt idx="3064">
                  <c:v>40671</c:v>
                </c:pt>
                <c:pt idx="3065">
                  <c:v>40671</c:v>
                </c:pt>
                <c:pt idx="3066">
                  <c:v>40671</c:v>
                </c:pt>
                <c:pt idx="3067">
                  <c:v>40671</c:v>
                </c:pt>
                <c:pt idx="3068">
                  <c:v>40671</c:v>
                </c:pt>
                <c:pt idx="3069">
                  <c:v>40671</c:v>
                </c:pt>
                <c:pt idx="3070">
                  <c:v>40671</c:v>
                </c:pt>
                <c:pt idx="3071">
                  <c:v>40671</c:v>
                </c:pt>
                <c:pt idx="3072">
                  <c:v>40672</c:v>
                </c:pt>
                <c:pt idx="3073">
                  <c:v>40672</c:v>
                </c:pt>
                <c:pt idx="3074">
                  <c:v>40672</c:v>
                </c:pt>
                <c:pt idx="3075">
                  <c:v>40672</c:v>
                </c:pt>
                <c:pt idx="3076">
                  <c:v>40672</c:v>
                </c:pt>
                <c:pt idx="3077">
                  <c:v>40672</c:v>
                </c:pt>
                <c:pt idx="3078">
                  <c:v>40672</c:v>
                </c:pt>
                <c:pt idx="3079">
                  <c:v>40672</c:v>
                </c:pt>
                <c:pt idx="3080">
                  <c:v>40672</c:v>
                </c:pt>
                <c:pt idx="3081">
                  <c:v>40672</c:v>
                </c:pt>
                <c:pt idx="3082">
                  <c:v>40672</c:v>
                </c:pt>
                <c:pt idx="3083">
                  <c:v>40672</c:v>
                </c:pt>
                <c:pt idx="3084">
                  <c:v>40672</c:v>
                </c:pt>
                <c:pt idx="3085">
                  <c:v>40672</c:v>
                </c:pt>
                <c:pt idx="3086">
                  <c:v>40672</c:v>
                </c:pt>
                <c:pt idx="3087">
                  <c:v>40672</c:v>
                </c:pt>
                <c:pt idx="3088">
                  <c:v>40672</c:v>
                </c:pt>
                <c:pt idx="3089">
                  <c:v>40672</c:v>
                </c:pt>
                <c:pt idx="3090">
                  <c:v>40672</c:v>
                </c:pt>
                <c:pt idx="3091">
                  <c:v>40672</c:v>
                </c:pt>
                <c:pt idx="3092">
                  <c:v>40672</c:v>
                </c:pt>
                <c:pt idx="3093">
                  <c:v>40672</c:v>
                </c:pt>
                <c:pt idx="3094">
                  <c:v>40672</c:v>
                </c:pt>
                <c:pt idx="3095">
                  <c:v>40672</c:v>
                </c:pt>
                <c:pt idx="3096">
                  <c:v>40673</c:v>
                </c:pt>
                <c:pt idx="3097">
                  <c:v>40673</c:v>
                </c:pt>
                <c:pt idx="3098">
                  <c:v>40673</c:v>
                </c:pt>
                <c:pt idx="3099">
                  <c:v>40673</c:v>
                </c:pt>
                <c:pt idx="3100">
                  <c:v>40673</c:v>
                </c:pt>
                <c:pt idx="3101">
                  <c:v>40673</c:v>
                </c:pt>
                <c:pt idx="3102">
                  <c:v>40673</c:v>
                </c:pt>
                <c:pt idx="3103">
                  <c:v>40673</c:v>
                </c:pt>
                <c:pt idx="3104">
                  <c:v>40673</c:v>
                </c:pt>
                <c:pt idx="3105">
                  <c:v>40673</c:v>
                </c:pt>
                <c:pt idx="3106">
                  <c:v>40673</c:v>
                </c:pt>
                <c:pt idx="3107">
                  <c:v>40673</c:v>
                </c:pt>
                <c:pt idx="3108">
                  <c:v>40673</c:v>
                </c:pt>
                <c:pt idx="3109">
                  <c:v>40673</c:v>
                </c:pt>
                <c:pt idx="3110">
                  <c:v>40673</c:v>
                </c:pt>
                <c:pt idx="3111">
                  <c:v>40673</c:v>
                </c:pt>
                <c:pt idx="3112">
                  <c:v>40673</c:v>
                </c:pt>
                <c:pt idx="3113">
                  <c:v>40673</c:v>
                </c:pt>
                <c:pt idx="3114">
                  <c:v>40673</c:v>
                </c:pt>
                <c:pt idx="3115">
                  <c:v>40673</c:v>
                </c:pt>
                <c:pt idx="3116">
                  <c:v>40673</c:v>
                </c:pt>
                <c:pt idx="3117">
                  <c:v>40673</c:v>
                </c:pt>
                <c:pt idx="3118">
                  <c:v>40673</c:v>
                </c:pt>
                <c:pt idx="3119">
                  <c:v>40673</c:v>
                </c:pt>
                <c:pt idx="3120">
                  <c:v>40674</c:v>
                </c:pt>
                <c:pt idx="3121">
                  <c:v>40674</c:v>
                </c:pt>
                <c:pt idx="3122">
                  <c:v>40674</c:v>
                </c:pt>
                <c:pt idx="3123">
                  <c:v>40674</c:v>
                </c:pt>
                <c:pt idx="3124">
                  <c:v>40674</c:v>
                </c:pt>
                <c:pt idx="3125">
                  <c:v>40674</c:v>
                </c:pt>
                <c:pt idx="3126">
                  <c:v>40674</c:v>
                </c:pt>
                <c:pt idx="3127">
                  <c:v>40674</c:v>
                </c:pt>
                <c:pt idx="3128">
                  <c:v>40674</c:v>
                </c:pt>
                <c:pt idx="3129">
                  <c:v>40674</c:v>
                </c:pt>
                <c:pt idx="3130">
                  <c:v>40674</c:v>
                </c:pt>
                <c:pt idx="3131">
                  <c:v>40674</c:v>
                </c:pt>
                <c:pt idx="3132">
                  <c:v>40674</c:v>
                </c:pt>
                <c:pt idx="3133">
                  <c:v>40674</c:v>
                </c:pt>
                <c:pt idx="3134">
                  <c:v>40674</c:v>
                </c:pt>
                <c:pt idx="3135">
                  <c:v>40674</c:v>
                </c:pt>
                <c:pt idx="3136">
                  <c:v>40674</c:v>
                </c:pt>
                <c:pt idx="3137">
                  <c:v>40674</c:v>
                </c:pt>
                <c:pt idx="3138">
                  <c:v>40674</c:v>
                </c:pt>
                <c:pt idx="3139">
                  <c:v>40674</c:v>
                </c:pt>
                <c:pt idx="3140">
                  <c:v>40674</c:v>
                </c:pt>
                <c:pt idx="3141">
                  <c:v>40674</c:v>
                </c:pt>
                <c:pt idx="3142">
                  <c:v>40674</c:v>
                </c:pt>
                <c:pt idx="3143">
                  <c:v>40674</c:v>
                </c:pt>
                <c:pt idx="3144">
                  <c:v>40675</c:v>
                </c:pt>
                <c:pt idx="3145">
                  <c:v>40675</c:v>
                </c:pt>
                <c:pt idx="3146">
                  <c:v>40675</c:v>
                </c:pt>
                <c:pt idx="3147">
                  <c:v>40675</c:v>
                </c:pt>
                <c:pt idx="3148">
                  <c:v>40675</c:v>
                </c:pt>
                <c:pt idx="3149">
                  <c:v>40675</c:v>
                </c:pt>
                <c:pt idx="3150">
                  <c:v>40675</c:v>
                </c:pt>
                <c:pt idx="3151">
                  <c:v>40675</c:v>
                </c:pt>
                <c:pt idx="3152">
                  <c:v>40675</c:v>
                </c:pt>
                <c:pt idx="3153">
                  <c:v>40675</c:v>
                </c:pt>
                <c:pt idx="3154">
                  <c:v>40675</c:v>
                </c:pt>
                <c:pt idx="3155">
                  <c:v>40675</c:v>
                </c:pt>
                <c:pt idx="3156">
                  <c:v>40675</c:v>
                </c:pt>
                <c:pt idx="3157">
                  <c:v>40675</c:v>
                </c:pt>
                <c:pt idx="3158">
                  <c:v>40675</c:v>
                </c:pt>
                <c:pt idx="3159">
                  <c:v>40675</c:v>
                </c:pt>
                <c:pt idx="3160">
                  <c:v>40675</c:v>
                </c:pt>
                <c:pt idx="3161">
                  <c:v>40675</c:v>
                </c:pt>
                <c:pt idx="3162">
                  <c:v>40675</c:v>
                </c:pt>
                <c:pt idx="3163">
                  <c:v>40675</c:v>
                </c:pt>
                <c:pt idx="3164">
                  <c:v>40675</c:v>
                </c:pt>
                <c:pt idx="3165">
                  <c:v>40675</c:v>
                </c:pt>
                <c:pt idx="3166">
                  <c:v>40675</c:v>
                </c:pt>
                <c:pt idx="3167">
                  <c:v>40675</c:v>
                </c:pt>
                <c:pt idx="3168">
                  <c:v>40676</c:v>
                </c:pt>
                <c:pt idx="3169">
                  <c:v>40676</c:v>
                </c:pt>
                <c:pt idx="3170">
                  <c:v>40676</c:v>
                </c:pt>
                <c:pt idx="3171">
                  <c:v>40676</c:v>
                </c:pt>
                <c:pt idx="3172">
                  <c:v>40676</c:v>
                </c:pt>
                <c:pt idx="3173">
                  <c:v>40676</c:v>
                </c:pt>
                <c:pt idx="3174">
                  <c:v>40676</c:v>
                </c:pt>
                <c:pt idx="3175">
                  <c:v>40676</c:v>
                </c:pt>
                <c:pt idx="3176">
                  <c:v>40676</c:v>
                </c:pt>
                <c:pt idx="3177">
                  <c:v>40676</c:v>
                </c:pt>
                <c:pt idx="3178">
                  <c:v>40676</c:v>
                </c:pt>
                <c:pt idx="3179">
                  <c:v>40676</c:v>
                </c:pt>
                <c:pt idx="3180">
                  <c:v>40676</c:v>
                </c:pt>
                <c:pt idx="3181">
                  <c:v>40676</c:v>
                </c:pt>
                <c:pt idx="3182">
                  <c:v>40676</c:v>
                </c:pt>
                <c:pt idx="3183">
                  <c:v>40676</c:v>
                </c:pt>
                <c:pt idx="3184">
                  <c:v>40676</c:v>
                </c:pt>
                <c:pt idx="3185">
                  <c:v>40676</c:v>
                </c:pt>
                <c:pt idx="3186">
                  <c:v>40676</c:v>
                </c:pt>
                <c:pt idx="3187">
                  <c:v>40676</c:v>
                </c:pt>
                <c:pt idx="3188">
                  <c:v>40676</c:v>
                </c:pt>
                <c:pt idx="3189">
                  <c:v>40676</c:v>
                </c:pt>
                <c:pt idx="3190">
                  <c:v>40676</c:v>
                </c:pt>
                <c:pt idx="3191">
                  <c:v>40676</c:v>
                </c:pt>
                <c:pt idx="3192">
                  <c:v>40677</c:v>
                </c:pt>
                <c:pt idx="3193">
                  <c:v>40677</c:v>
                </c:pt>
                <c:pt idx="3194">
                  <c:v>40677</c:v>
                </c:pt>
                <c:pt idx="3195">
                  <c:v>40677</c:v>
                </c:pt>
                <c:pt idx="3196">
                  <c:v>40677</c:v>
                </c:pt>
                <c:pt idx="3197">
                  <c:v>40677</c:v>
                </c:pt>
                <c:pt idx="3198">
                  <c:v>40677</c:v>
                </c:pt>
                <c:pt idx="3199">
                  <c:v>40677</c:v>
                </c:pt>
                <c:pt idx="3200">
                  <c:v>40677</c:v>
                </c:pt>
                <c:pt idx="3201">
                  <c:v>40677</c:v>
                </c:pt>
                <c:pt idx="3202">
                  <c:v>40677</c:v>
                </c:pt>
                <c:pt idx="3203">
                  <c:v>40677</c:v>
                </c:pt>
                <c:pt idx="3204">
                  <c:v>40677</c:v>
                </c:pt>
                <c:pt idx="3205">
                  <c:v>40677</c:v>
                </c:pt>
                <c:pt idx="3206">
                  <c:v>40677</c:v>
                </c:pt>
                <c:pt idx="3207">
                  <c:v>40677</c:v>
                </c:pt>
                <c:pt idx="3208">
                  <c:v>40677</c:v>
                </c:pt>
                <c:pt idx="3209">
                  <c:v>40677</c:v>
                </c:pt>
                <c:pt idx="3210">
                  <c:v>40677</c:v>
                </c:pt>
                <c:pt idx="3211">
                  <c:v>40677</c:v>
                </c:pt>
                <c:pt idx="3212">
                  <c:v>40677</c:v>
                </c:pt>
                <c:pt idx="3213">
                  <c:v>40677</c:v>
                </c:pt>
                <c:pt idx="3214">
                  <c:v>40677</c:v>
                </c:pt>
                <c:pt idx="3215">
                  <c:v>40677</c:v>
                </c:pt>
                <c:pt idx="3216">
                  <c:v>40678</c:v>
                </c:pt>
                <c:pt idx="3217">
                  <c:v>40678</c:v>
                </c:pt>
                <c:pt idx="3218">
                  <c:v>40678</c:v>
                </c:pt>
                <c:pt idx="3219">
                  <c:v>40678</c:v>
                </c:pt>
                <c:pt idx="3220">
                  <c:v>40678</c:v>
                </c:pt>
                <c:pt idx="3221">
                  <c:v>40678</c:v>
                </c:pt>
                <c:pt idx="3222">
                  <c:v>40678</c:v>
                </c:pt>
                <c:pt idx="3223">
                  <c:v>40678</c:v>
                </c:pt>
                <c:pt idx="3224">
                  <c:v>40678</c:v>
                </c:pt>
                <c:pt idx="3225">
                  <c:v>40678</c:v>
                </c:pt>
                <c:pt idx="3226">
                  <c:v>40678</c:v>
                </c:pt>
                <c:pt idx="3227">
                  <c:v>40678</c:v>
                </c:pt>
                <c:pt idx="3228">
                  <c:v>40678</c:v>
                </c:pt>
                <c:pt idx="3229">
                  <c:v>40678</c:v>
                </c:pt>
                <c:pt idx="3230">
                  <c:v>40678</c:v>
                </c:pt>
                <c:pt idx="3231">
                  <c:v>40678</c:v>
                </c:pt>
                <c:pt idx="3232">
                  <c:v>40678</c:v>
                </c:pt>
                <c:pt idx="3233">
                  <c:v>40678</c:v>
                </c:pt>
                <c:pt idx="3234">
                  <c:v>40678</c:v>
                </c:pt>
                <c:pt idx="3235">
                  <c:v>40678</c:v>
                </c:pt>
                <c:pt idx="3236">
                  <c:v>40678</c:v>
                </c:pt>
                <c:pt idx="3237">
                  <c:v>40678</c:v>
                </c:pt>
                <c:pt idx="3238">
                  <c:v>40678</c:v>
                </c:pt>
                <c:pt idx="3239">
                  <c:v>40678</c:v>
                </c:pt>
                <c:pt idx="3240">
                  <c:v>40679</c:v>
                </c:pt>
                <c:pt idx="3241">
                  <c:v>40679</c:v>
                </c:pt>
                <c:pt idx="3242">
                  <c:v>40679</c:v>
                </c:pt>
                <c:pt idx="3243">
                  <c:v>40679</c:v>
                </c:pt>
                <c:pt idx="3244">
                  <c:v>40679</c:v>
                </c:pt>
                <c:pt idx="3245">
                  <c:v>40679</c:v>
                </c:pt>
                <c:pt idx="3246">
                  <c:v>40679</c:v>
                </c:pt>
                <c:pt idx="3247">
                  <c:v>40679</c:v>
                </c:pt>
                <c:pt idx="3248">
                  <c:v>40679</c:v>
                </c:pt>
                <c:pt idx="3249">
                  <c:v>40679</c:v>
                </c:pt>
                <c:pt idx="3250">
                  <c:v>40679</c:v>
                </c:pt>
                <c:pt idx="3251">
                  <c:v>40679</c:v>
                </c:pt>
                <c:pt idx="3252">
                  <c:v>40679</c:v>
                </c:pt>
                <c:pt idx="3253">
                  <c:v>40679</c:v>
                </c:pt>
                <c:pt idx="3254">
                  <c:v>40679</c:v>
                </c:pt>
                <c:pt idx="3255">
                  <c:v>40679</c:v>
                </c:pt>
                <c:pt idx="3256">
                  <c:v>40679</c:v>
                </c:pt>
                <c:pt idx="3257">
                  <c:v>40679</c:v>
                </c:pt>
                <c:pt idx="3258">
                  <c:v>40679</c:v>
                </c:pt>
                <c:pt idx="3259">
                  <c:v>40679</c:v>
                </c:pt>
                <c:pt idx="3260">
                  <c:v>40679</c:v>
                </c:pt>
                <c:pt idx="3261">
                  <c:v>40679</c:v>
                </c:pt>
                <c:pt idx="3262">
                  <c:v>40679</c:v>
                </c:pt>
                <c:pt idx="3263">
                  <c:v>40679</c:v>
                </c:pt>
                <c:pt idx="3264">
                  <c:v>40680</c:v>
                </c:pt>
                <c:pt idx="3265">
                  <c:v>40680</c:v>
                </c:pt>
                <c:pt idx="3266">
                  <c:v>40680</c:v>
                </c:pt>
                <c:pt idx="3267">
                  <c:v>40680</c:v>
                </c:pt>
                <c:pt idx="3268">
                  <c:v>40680</c:v>
                </c:pt>
                <c:pt idx="3269">
                  <c:v>40680</c:v>
                </c:pt>
                <c:pt idx="3270">
                  <c:v>40680</c:v>
                </c:pt>
                <c:pt idx="3271">
                  <c:v>40680</c:v>
                </c:pt>
                <c:pt idx="3272">
                  <c:v>40680</c:v>
                </c:pt>
                <c:pt idx="3273">
                  <c:v>40680</c:v>
                </c:pt>
                <c:pt idx="3274">
                  <c:v>40680</c:v>
                </c:pt>
                <c:pt idx="3275">
                  <c:v>40680</c:v>
                </c:pt>
                <c:pt idx="3276">
                  <c:v>40680</c:v>
                </c:pt>
                <c:pt idx="3277">
                  <c:v>40680</c:v>
                </c:pt>
                <c:pt idx="3278">
                  <c:v>40680</c:v>
                </c:pt>
                <c:pt idx="3279">
                  <c:v>40680</c:v>
                </c:pt>
                <c:pt idx="3280">
                  <c:v>40680</c:v>
                </c:pt>
                <c:pt idx="3281">
                  <c:v>40680</c:v>
                </c:pt>
                <c:pt idx="3282">
                  <c:v>40680</c:v>
                </c:pt>
                <c:pt idx="3283">
                  <c:v>40680</c:v>
                </c:pt>
                <c:pt idx="3284">
                  <c:v>40680</c:v>
                </c:pt>
                <c:pt idx="3285">
                  <c:v>40680</c:v>
                </c:pt>
                <c:pt idx="3286">
                  <c:v>40680</c:v>
                </c:pt>
                <c:pt idx="3287">
                  <c:v>40680</c:v>
                </c:pt>
                <c:pt idx="3288">
                  <c:v>40681</c:v>
                </c:pt>
                <c:pt idx="3289">
                  <c:v>40681</c:v>
                </c:pt>
                <c:pt idx="3290">
                  <c:v>40681</c:v>
                </c:pt>
                <c:pt idx="3291">
                  <c:v>40681</c:v>
                </c:pt>
                <c:pt idx="3292">
                  <c:v>40681</c:v>
                </c:pt>
                <c:pt idx="3293">
                  <c:v>40681</c:v>
                </c:pt>
                <c:pt idx="3294">
                  <c:v>40681</c:v>
                </c:pt>
                <c:pt idx="3295">
                  <c:v>40681</c:v>
                </c:pt>
                <c:pt idx="3296">
                  <c:v>40681</c:v>
                </c:pt>
                <c:pt idx="3297">
                  <c:v>40681</c:v>
                </c:pt>
                <c:pt idx="3298">
                  <c:v>40681</c:v>
                </c:pt>
                <c:pt idx="3299">
                  <c:v>40681</c:v>
                </c:pt>
                <c:pt idx="3300">
                  <c:v>40681</c:v>
                </c:pt>
                <c:pt idx="3301">
                  <c:v>40681</c:v>
                </c:pt>
                <c:pt idx="3302">
                  <c:v>40681</c:v>
                </c:pt>
                <c:pt idx="3303">
                  <c:v>40681</c:v>
                </c:pt>
                <c:pt idx="3304">
                  <c:v>40681</c:v>
                </c:pt>
                <c:pt idx="3305">
                  <c:v>40681</c:v>
                </c:pt>
                <c:pt idx="3306">
                  <c:v>40681</c:v>
                </c:pt>
                <c:pt idx="3307">
                  <c:v>40681</c:v>
                </c:pt>
                <c:pt idx="3308">
                  <c:v>40681</c:v>
                </c:pt>
                <c:pt idx="3309">
                  <c:v>40681</c:v>
                </c:pt>
                <c:pt idx="3310">
                  <c:v>40681</c:v>
                </c:pt>
                <c:pt idx="3311">
                  <c:v>40681</c:v>
                </c:pt>
                <c:pt idx="3312">
                  <c:v>40682</c:v>
                </c:pt>
                <c:pt idx="3313">
                  <c:v>40682</c:v>
                </c:pt>
                <c:pt idx="3314">
                  <c:v>40682</c:v>
                </c:pt>
                <c:pt idx="3315">
                  <c:v>40682</c:v>
                </c:pt>
                <c:pt idx="3316">
                  <c:v>40682</c:v>
                </c:pt>
                <c:pt idx="3317">
                  <c:v>40682</c:v>
                </c:pt>
                <c:pt idx="3318">
                  <c:v>40682</c:v>
                </c:pt>
                <c:pt idx="3319">
                  <c:v>40682</c:v>
                </c:pt>
                <c:pt idx="3320">
                  <c:v>40682</c:v>
                </c:pt>
                <c:pt idx="3321">
                  <c:v>40682</c:v>
                </c:pt>
                <c:pt idx="3322">
                  <c:v>40682</c:v>
                </c:pt>
                <c:pt idx="3323">
                  <c:v>40682</c:v>
                </c:pt>
                <c:pt idx="3324">
                  <c:v>40682</c:v>
                </c:pt>
                <c:pt idx="3325">
                  <c:v>40682</c:v>
                </c:pt>
                <c:pt idx="3326">
                  <c:v>40682</c:v>
                </c:pt>
                <c:pt idx="3327">
                  <c:v>40682</c:v>
                </c:pt>
                <c:pt idx="3328">
                  <c:v>40682</c:v>
                </c:pt>
                <c:pt idx="3329">
                  <c:v>40682</c:v>
                </c:pt>
                <c:pt idx="3330">
                  <c:v>40682</c:v>
                </c:pt>
                <c:pt idx="3331">
                  <c:v>40682</c:v>
                </c:pt>
                <c:pt idx="3332">
                  <c:v>40682</c:v>
                </c:pt>
                <c:pt idx="3333">
                  <c:v>40682</c:v>
                </c:pt>
                <c:pt idx="3334">
                  <c:v>40682</c:v>
                </c:pt>
                <c:pt idx="3335">
                  <c:v>40682</c:v>
                </c:pt>
                <c:pt idx="3336">
                  <c:v>40683</c:v>
                </c:pt>
                <c:pt idx="3337">
                  <c:v>40683</c:v>
                </c:pt>
                <c:pt idx="3338">
                  <c:v>40683</c:v>
                </c:pt>
                <c:pt idx="3339">
                  <c:v>40683</c:v>
                </c:pt>
                <c:pt idx="3340">
                  <c:v>40683</c:v>
                </c:pt>
                <c:pt idx="3341">
                  <c:v>40683</c:v>
                </c:pt>
                <c:pt idx="3342">
                  <c:v>40683</c:v>
                </c:pt>
                <c:pt idx="3343">
                  <c:v>40683</c:v>
                </c:pt>
                <c:pt idx="3344">
                  <c:v>40683</c:v>
                </c:pt>
                <c:pt idx="3345">
                  <c:v>40683</c:v>
                </c:pt>
                <c:pt idx="3346">
                  <c:v>40683</c:v>
                </c:pt>
                <c:pt idx="3347">
                  <c:v>40683</c:v>
                </c:pt>
                <c:pt idx="3348">
                  <c:v>40683</c:v>
                </c:pt>
                <c:pt idx="3349">
                  <c:v>40683</c:v>
                </c:pt>
                <c:pt idx="3350">
                  <c:v>40683</c:v>
                </c:pt>
                <c:pt idx="3351">
                  <c:v>40683</c:v>
                </c:pt>
                <c:pt idx="3352">
                  <c:v>40683</c:v>
                </c:pt>
                <c:pt idx="3353">
                  <c:v>40683</c:v>
                </c:pt>
                <c:pt idx="3354">
                  <c:v>40683</c:v>
                </c:pt>
                <c:pt idx="3355">
                  <c:v>40683</c:v>
                </c:pt>
                <c:pt idx="3356">
                  <c:v>40683</c:v>
                </c:pt>
                <c:pt idx="3357">
                  <c:v>40683</c:v>
                </c:pt>
                <c:pt idx="3358">
                  <c:v>40683</c:v>
                </c:pt>
                <c:pt idx="3359">
                  <c:v>40683</c:v>
                </c:pt>
                <c:pt idx="3360">
                  <c:v>40684</c:v>
                </c:pt>
                <c:pt idx="3361">
                  <c:v>40684</c:v>
                </c:pt>
                <c:pt idx="3362">
                  <c:v>40684</c:v>
                </c:pt>
                <c:pt idx="3363">
                  <c:v>40684</c:v>
                </c:pt>
                <c:pt idx="3364">
                  <c:v>40684</c:v>
                </c:pt>
                <c:pt idx="3365">
                  <c:v>40684</c:v>
                </c:pt>
                <c:pt idx="3366">
                  <c:v>40684</c:v>
                </c:pt>
                <c:pt idx="3367">
                  <c:v>40684</c:v>
                </c:pt>
                <c:pt idx="3368">
                  <c:v>40684</c:v>
                </c:pt>
                <c:pt idx="3369">
                  <c:v>40684</c:v>
                </c:pt>
                <c:pt idx="3370">
                  <c:v>40684</c:v>
                </c:pt>
                <c:pt idx="3371">
                  <c:v>40684</c:v>
                </c:pt>
                <c:pt idx="3372">
                  <c:v>40684</c:v>
                </c:pt>
                <c:pt idx="3373">
                  <c:v>40684</c:v>
                </c:pt>
                <c:pt idx="3374">
                  <c:v>40684</c:v>
                </c:pt>
                <c:pt idx="3375">
                  <c:v>40684</c:v>
                </c:pt>
                <c:pt idx="3376">
                  <c:v>40684</c:v>
                </c:pt>
                <c:pt idx="3377">
                  <c:v>40684</c:v>
                </c:pt>
                <c:pt idx="3378">
                  <c:v>40684</c:v>
                </c:pt>
                <c:pt idx="3379">
                  <c:v>40684</c:v>
                </c:pt>
                <c:pt idx="3380">
                  <c:v>40684</c:v>
                </c:pt>
                <c:pt idx="3381">
                  <c:v>40684</c:v>
                </c:pt>
                <c:pt idx="3382">
                  <c:v>40684</c:v>
                </c:pt>
                <c:pt idx="3383">
                  <c:v>40684</c:v>
                </c:pt>
                <c:pt idx="3384">
                  <c:v>40685</c:v>
                </c:pt>
                <c:pt idx="3385">
                  <c:v>40685</c:v>
                </c:pt>
                <c:pt idx="3386">
                  <c:v>40685</c:v>
                </c:pt>
                <c:pt idx="3387">
                  <c:v>40685</c:v>
                </c:pt>
                <c:pt idx="3388">
                  <c:v>40685</c:v>
                </c:pt>
                <c:pt idx="3389">
                  <c:v>40685</c:v>
                </c:pt>
                <c:pt idx="3390">
                  <c:v>40685</c:v>
                </c:pt>
                <c:pt idx="3391">
                  <c:v>40685</c:v>
                </c:pt>
                <c:pt idx="3392">
                  <c:v>40685</c:v>
                </c:pt>
                <c:pt idx="3393">
                  <c:v>40685</c:v>
                </c:pt>
                <c:pt idx="3394">
                  <c:v>40685</c:v>
                </c:pt>
                <c:pt idx="3395">
                  <c:v>40685</c:v>
                </c:pt>
                <c:pt idx="3396">
                  <c:v>40685</c:v>
                </c:pt>
                <c:pt idx="3397">
                  <c:v>40685</c:v>
                </c:pt>
                <c:pt idx="3398">
                  <c:v>40685</c:v>
                </c:pt>
                <c:pt idx="3399">
                  <c:v>40685</c:v>
                </c:pt>
                <c:pt idx="3400">
                  <c:v>40685</c:v>
                </c:pt>
                <c:pt idx="3401">
                  <c:v>40685</c:v>
                </c:pt>
                <c:pt idx="3402">
                  <c:v>40685</c:v>
                </c:pt>
                <c:pt idx="3403">
                  <c:v>40685</c:v>
                </c:pt>
                <c:pt idx="3404">
                  <c:v>40685</c:v>
                </c:pt>
                <c:pt idx="3405">
                  <c:v>40685</c:v>
                </c:pt>
                <c:pt idx="3406">
                  <c:v>40685</c:v>
                </c:pt>
                <c:pt idx="3407">
                  <c:v>40685</c:v>
                </c:pt>
                <c:pt idx="3408">
                  <c:v>40686</c:v>
                </c:pt>
                <c:pt idx="3409">
                  <c:v>40686</c:v>
                </c:pt>
                <c:pt idx="3410">
                  <c:v>40686</c:v>
                </c:pt>
                <c:pt idx="3411">
                  <c:v>40686</c:v>
                </c:pt>
                <c:pt idx="3412">
                  <c:v>40686</c:v>
                </c:pt>
                <c:pt idx="3413">
                  <c:v>40686</c:v>
                </c:pt>
                <c:pt idx="3414">
                  <c:v>40686</c:v>
                </c:pt>
                <c:pt idx="3415">
                  <c:v>40686</c:v>
                </c:pt>
                <c:pt idx="3416">
                  <c:v>40686</c:v>
                </c:pt>
                <c:pt idx="3417">
                  <c:v>40686</c:v>
                </c:pt>
                <c:pt idx="3418">
                  <c:v>40686</c:v>
                </c:pt>
                <c:pt idx="3419">
                  <c:v>40686</c:v>
                </c:pt>
                <c:pt idx="3420">
                  <c:v>40686</c:v>
                </c:pt>
                <c:pt idx="3421">
                  <c:v>40686</c:v>
                </c:pt>
                <c:pt idx="3422">
                  <c:v>40686</c:v>
                </c:pt>
                <c:pt idx="3423">
                  <c:v>40686</c:v>
                </c:pt>
                <c:pt idx="3424">
                  <c:v>40686</c:v>
                </c:pt>
                <c:pt idx="3425">
                  <c:v>40686</c:v>
                </c:pt>
                <c:pt idx="3426">
                  <c:v>40686</c:v>
                </c:pt>
                <c:pt idx="3427">
                  <c:v>40686</c:v>
                </c:pt>
                <c:pt idx="3428">
                  <c:v>40686</c:v>
                </c:pt>
                <c:pt idx="3429">
                  <c:v>40686</c:v>
                </c:pt>
                <c:pt idx="3430">
                  <c:v>40686</c:v>
                </c:pt>
                <c:pt idx="3431">
                  <c:v>40686</c:v>
                </c:pt>
                <c:pt idx="3432">
                  <c:v>40687</c:v>
                </c:pt>
                <c:pt idx="3433">
                  <c:v>40687</c:v>
                </c:pt>
                <c:pt idx="3434">
                  <c:v>40687</c:v>
                </c:pt>
                <c:pt idx="3435">
                  <c:v>40687</c:v>
                </c:pt>
                <c:pt idx="3436">
                  <c:v>40687</c:v>
                </c:pt>
                <c:pt idx="3437">
                  <c:v>40687</c:v>
                </c:pt>
                <c:pt idx="3438">
                  <c:v>40687</c:v>
                </c:pt>
                <c:pt idx="3439">
                  <c:v>40687</c:v>
                </c:pt>
                <c:pt idx="3440">
                  <c:v>40687</c:v>
                </c:pt>
                <c:pt idx="3441">
                  <c:v>40687</c:v>
                </c:pt>
                <c:pt idx="3442">
                  <c:v>40687</c:v>
                </c:pt>
                <c:pt idx="3443">
                  <c:v>40687</c:v>
                </c:pt>
                <c:pt idx="3444">
                  <c:v>40687</c:v>
                </c:pt>
                <c:pt idx="3445">
                  <c:v>40687</c:v>
                </c:pt>
                <c:pt idx="3446">
                  <c:v>40687</c:v>
                </c:pt>
                <c:pt idx="3447">
                  <c:v>40687</c:v>
                </c:pt>
                <c:pt idx="3448">
                  <c:v>40687</c:v>
                </c:pt>
                <c:pt idx="3449">
                  <c:v>40687</c:v>
                </c:pt>
                <c:pt idx="3450">
                  <c:v>40687</c:v>
                </c:pt>
                <c:pt idx="3451">
                  <c:v>40687</c:v>
                </c:pt>
                <c:pt idx="3452">
                  <c:v>40687</c:v>
                </c:pt>
                <c:pt idx="3453">
                  <c:v>40687</c:v>
                </c:pt>
                <c:pt idx="3454">
                  <c:v>40687</c:v>
                </c:pt>
                <c:pt idx="3455">
                  <c:v>40687</c:v>
                </c:pt>
                <c:pt idx="3456">
                  <c:v>40688</c:v>
                </c:pt>
                <c:pt idx="3457">
                  <c:v>40688</c:v>
                </c:pt>
                <c:pt idx="3458">
                  <c:v>40688</c:v>
                </c:pt>
                <c:pt idx="3459">
                  <c:v>40688</c:v>
                </c:pt>
                <c:pt idx="3460">
                  <c:v>40688</c:v>
                </c:pt>
                <c:pt idx="3461">
                  <c:v>40688</c:v>
                </c:pt>
                <c:pt idx="3462">
                  <c:v>40688</c:v>
                </c:pt>
                <c:pt idx="3463">
                  <c:v>40688</c:v>
                </c:pt>
                <c:pt idx="3464">
                  <c:v>40688</c:v>
                </c:pt>
                <c:pt idx="3465">
                  <c:v>40688</c:v>
                </c:pt>
                <c:pt idx="3466">
                  <c:v>40688</c:v>
                </c:pt>
                <c:pt idx="3467">
                  <c:v>40688</c:v>
                </c:pt>
                <c:pt idx="3468">
                  <c:v>40688</c:v>
                </c:pt>
                <c:pt idx="3469">
                  <c:v>40688</c:v>
                </c:pt>
                <c:pt idx="3470">
                  <c:v>40688</c:v>
                </c:pt>
                <c:pt idx="3471">
                  <c:v>40688</c:v>
                </c:pt>
                <c:pt idx="3472">
                  <c:v>40688</c:v>
                </c:pt>
                <c:pt idx="3473">
                  <c:v>40688</c:v>
                </c:pt>
                <c:pt idx="3474">
                  <c:v>40688</c:v>
                </c:pt>
                <c:pt idx="3475">
                  <c:v>40688</c:v>
                </c:pt>
                <c:pt idx="3476">
                  <c:v>40688</c:v>
                </c:pt>
                <c:pt idx="3477">
                  <c:v>40688</c:v>
                </c:pt>
                <c:pt idx="3478">
                  <c:v>40688</c:v>
                </c:pt>
                <c:pt idx="3479">
                  <c:v>40688</c:v>
                </c:pt>
                <c:pt idx="3480">
                  <c:v>40689</c:v>
                </c:pt>
                <c:pt idx="3481">
                  <c:v>40689</c:v>
                </c:pt>
                <c:pt idx="3482">
                  <c:v>40689</c:v>
                </c:pt>
                <c:pt idx="3483">
                  <c:v>40689</c:v>
                </c:pt>
                <c:pt idx="3484">
                  <c:v>40689</c:v>
                </c:pt>
                <c:pt idx="3485">
                  <c:v>40689</c:v>
                </c:pt>
                <c:pt idx="3486">
                  <c:v>40689</c:v>
                </c:pt>
                <c:pt idx="3487">
                  <c:v>40689</c:v>
                </c:pt>
                <c:pt idx="3488">
                  <c:v>40689</c:v>
                </c:pt>
                <c:pt idx="3489">
                  <c:v>40689</c:v>
                </c:pt>
                <c:pt idx="3490">
                  <c:v>40689</c:v>
                </c:pt>
                <c:pt idx="3491">
                  <c:v>40689</c:v>
                </c:pt>
                <c:pt idx="3492">
                  <c:v>40689</c:v>
                </c:pt>
                <c:pt idx="3493">
                  <c:v>40689</c:v>
                </c:pt>
                <c:pt idx="3494">
                  <c:v>40689</c:v>
                </c:pt>
                <c:pt idx="3495">
                  <c:v>40689</c:v>
                </c:pt>
                <c:pt idx="3496">
                  <c:v>40689</c:v>
                </c:pt>
                <c:pt idx="3497">
                  <c:v>40689</c:v>
                </c:pt>
                <c:pt idx="3498">
                  <c:v>40689</c:v>
                </c:pt>
                <c:pt idx="3499">
                  <c:v>40689</c:v>
                </c:pt>
                <c:pt idx="3500">
                  <c:v>40689</c:v>
                </c:pt>
                <c:pt idx="3501">
                  <c:v>40689</c:v>
                </c:pt>
                <c:pt idx="3502">
                  <c:v>40689</c:v>
                </c:pt>
                <c:pt idx="3503">
                  <c:v>40689</c:v>
                </c:pt>
                <c:pt idx="3504">
                  <c:v>40690</c:v>
                </c:pt>
                <c:pt idx="3505">
                  <c:v>40690</c:v>
                </c:pt>
                <c:pt idx="3506">
                  <c:v>40690</c:v>
                </c:pt>
                <c:pt idx="3507">
                  <c:v>40690</c:v>
                </c:pt>
                <c:pt idx="3508">
                  <c:v>40690</c:v>
                </c:pt>
                <c:pt idx="3509">
                  <c:v>40690</c:v>
                </c:pt>
                <c:pt idx="3510">
                  <c:v>40690</c:v>
                </c:pt>
                <c:pt idx="3511">
                  <c:v>40690</c:v>
                </c:pt>
                <c:pt idx="3512">
                  <c:v>40690</c:v>
                </c:pt>
                <c:pt idx="3513">
                  <c:v>40690</c:v>
                </c:pt>
                <c:pt idx="3514">
                  <c:v>40690</c:v>
                </c:pt>
                <c:pt idx="3515">
                  <c:v>40690</c:v>
                </c:pt>
                <c:pt idx="3516">
                  <c:v>40690</c:v>
                </c:pt>
                <c:pt idx="3517">
                  <c:v>40690</c:v>
                </c:pt>
                <c:pt idx="3518">
                  <c:v>40690</c:v>
                </c:pt>
                <c:pt idx="3519">
                  <c:v>40690</c:v>
                </c:pt>
                <c:pt idx="3520">
                  <c:v>40690</c:v>
                </c:pt>
                <c:pt idx="3521">
                  <c:v>40690</c:v>
                </c:pt>
                <c:pt idx="3522">
                  <c:v>40690</c:v>
                </c:pt>
                <c:pt idx="3523">
                  <c:v>40690</c:v>
                </c:pt>
                <c:pt idx="3524">
                  <c:v>40690</c:v>
                </c:pt>
                <c:pt idx="3525">
                  <c:v>40690</c:v>
                </c:pt>
                <c:pt idx="3526">
                  <c:v>40690</c:v>
                </c:pt>
                <c:pt idx="3527">
                  <c:v>40690</c:v>
                </c:pt>
                <c:pt idx="3528">
                  <c:v>40691</c:v>
                </c:pt>
                <c:pt idx="3529">
                  <c:v>40691</c:v>
                </c:pt>
                <c:pt idx="3530">
                  <c:v>40691</c:v>
                </c:pt>
                <c:pt idx="3531">
                  <c:v>40691</c:v>
                </c:pt>
                <c:pt idx="3532">
                  <c:v>40691</c:v>
                </c:pt>
                <c:pt idx="3533">
                  <c:v>40691</c:v>
                </c:pt>
                <c:pt idx="3534">
                  <c:v>40691</c:v>
                </c:pt>
                <c:pt idx="3535">
                  <c:v>40691</c:v>
                </c:pt>
                <c:pt idx="3536">
                  <c:v>40691</c:v>
                </c:pt>
                <c:pt idx="3537">
                  <c:v>40691</c:v>
                </c:pt>
                <c:pt idx="3538">
                  <c:v>40691</c:v>
                </c:pt>
                <c:pt idx="3539">
                  <c:v>40691</c:v>
                </c:pt>
                <c:pt idx="3540">
                  <c:v>40691</c:v>
                </c:pt>
                <c:pt idx="3541">
                  <c:v>40691</c:v>
                </c:pt>
                <c:pt idx="3542">
                  <c:v>40691</c:v>
                </c:pt>
                <c:pt idx="3543">
                  <c:v>40691</c:v>
                </c:pt>
                <c:pt idx="3544">
                  <c:v>40691</c:v>
                </c:pt>
                <c:pt idx="3545">
                  <c:v>40691</c:v>
                </c:pt>
                <c:pt idx="3546">
                  <c:v>40691</c:v>
                </c:pt>
                <c:pt idx="3547">
                  <c:v>40691</c:v>
                </c:pt>
                <c:pt idx="3548">
                  <c:v>40691</c:v>
                </c:pt>
                <c:pt idx="3549">
                  <c:v>40691</c:v>
                </c:pt>
                <c:pt idx="3550">
                  <c:v>40691</c:v>
                </c:pt>
                <c:pt idx="3551">
                  <c:v>40691</c:v>
                </c:pt>
                <c:pt idx="3552">
                  <c:v>40692</c:v>
                </c:pt>
                <c:pt idx="3553">
                  <c:v>40692</c:v>
                </c:pt>
                <c:pt idx="3554">
                  <c:v>40692</c:v>
                </c:pt>
                <c:pt idx="3555">
                  <c:v>40692</c:v>
                </c:pt>
                <c:pt idx="3556">
                  <c:v>40692</c:v>
                </c:pt>
                <c:pt idx="3557">
                  <c:v>40692</c:v>
                </c:pt>
                <c:pt idx="3558">
                  <c:v>40692</c:v>
                </c:pt>
                <c:pt idx="3559">
                  <c:v>40692</c:v>
                </c:pt>
                <c:pt idx="3560">
                  <c:v>40692</c:v>
                </c:pt>
                <c:pt idx="3561">
                  <c:v>40692</c:v>
                </c:pt>
                <c:pt idx="3562">
                  <c:v>40692</c:v>
                </c:pt>
                <c:pt idx="3563">
                  <c:v>40692</c:v>
                </c:pt>
                <c:pt idx="3564">
                  <c:v>40692</c:v>
                </c:pt>
                <c:pt idx="3565">
                  <c:v>40692</c:v>
                </c:pt>
                <c:pt idx="3566">
                  <c:v>40692</c:v>
                </c:pt>
                <c:pt idx="3567">
                  <c:v>40692</c:v>
                </c:pt>
                <c:pt idx="3568">
                  <c:v>40692</c:v>
                </c:pt>
                <c:pt idx="3569">
                  <c:v>40692</c:v>
                </c:pt>
                <c:pt idx="3570">
                  <c:v>40692</c:v>
                </c:pt>
                <c:pt idx="3571">
                  <c:v>40692</c:v>
                </c:pt>
                <c:pt idx="3572">
                  <c:v>40692</c:v>
                </c:pt>
                <c:pt idx="3573">
                  <c:v>40692</c:v>
                </c:pt>
                <c:pt idx="3574">
                  <c:v>40692</c:v>
                </c:pt>
                <c:pt idx="3575">
                  <c:v>40692</c:v>
                </c:pt>
                <c:pt idx="3576">
                  <c:v>40693</c:v>
                </c:pt>
                <c:pt idx="3577">
                  <c:v>40693</c:v>
                </c:pt>
                <c:pt idx="3578">
                  <c:v>40693</c:v>
                </c:pt>
                <c:pt idx="3579">
                  <c:v>40693</c:v>
                </c:pt>
                <c:pt idx="3580">
                  <c:v>40693</c:v>
                </c:pt>
                <c:pt idx="3581">
                  <c:v>40693</c:v>
                </c:pt>
                <c:pt idx="3582">
                  <c:v>40693</c:v>
                </c:pt>
                <c:pt idx="3583">
                  <c:v>40693</c:v>
                </c:pt>
                <c:pt idx="3584">
                  <c:v>40693</c:v>
                </c:pt>
                <c:pt idx="3585">
                  <c:v>40693</c:v>
                </c:pt>
                <c:pt idx="3586">
                  <c:v>40693</c:v>
                </c:pt>
                <c:pt idx="3587">
                  <c:v>40693</c:v>
                </c:pt>
                <c:pt idx="3588">
                  <c:v>40693</c:v>
                </c:pt>
                <c:pt idx="3589">
                  <c:v>40693</c:v>
                </c:pt>
                <c:pt idx="3590">
                  <c:v>40693</c:v>
                </c:pt>
                <c:pt idx="3591">
                  <c:v>40693</c:v>
                </c:pt>
                <c:pt idx="3592">
                  <c:v>40693</c:v>
                </c:pt>
                <c:pt idx="3593">
                  <c:v>40693</c:v>
                </c:pt>
                <c:pt idx="3594">
                  <c:v>40693</c:v>
                </c:pt>
                <c:pt idx="3595">
                  <c:v>40693</c:v>
                </c:pt>
                <c:pt idx="3596">
                  <c:v>40693</c:v>
                </c:pt>
                <c:pt idx="3597">
                  <c:v>40693</c:v>
                </c:pt>
                <c:pt idx="3598">
                  <c:v>40693</c:v>
                </c:pt>
                <c:pt idx="3599">
                  <c:v>40693</c:v>
                </c:pt>
                <c:pt idx="3600">
                  <c:v>40694</c:v>
                </c:pt>
                <c:pt idx="3601">
                  <c:v>40694</c:v>
                </c:pt>
                <c:pt idx="3602">
                  <c:v>40694</c:v>
                </c:pt>
                <c:pt idx="3603">
                  <c:v>40694</c:v>
                </c:pt>
                <c:pt idx="3604">
                  <c:v>40694</c:v>
                </c:pt>
                <c:pt idx="3605">
                  <c:v>40694</c:v>
                </c:pt>
                <c:pt idx="3606">
                  <c:v>40694</c:v>
                </c:pt>
                <c:pt idx="3607">
                  <c:v>40694</c:v>
                </c:pt>
                <c:pt idx="3608">
                  <c:v>40694</c:v>
                </c:pt>
                <c:pt idx="3609">
                  <c:v>40694</c:v>
                </c:pt>
                <c:pt idx="3610">
                  <c:v>40694</c:v>
                </c:pt>
                <c:pt idx="3611">
                  <c:v>40694</c:v>
                </c:pt>
                <c:pt idx="3612">
                  <c:v>40694</c:v>
                </c:pt>
                <c:pt idx="3613">
                  <c:v>40694</c:v>
                </c:pt>
                <c:pt idx="3614">
                  <c:v>40694</c:v>
                </c:pt>
                <c:pt idx="3615">
                  <c:v>40694</c:v>
                </c:pt>
                <c:pt idx="3616">
                  <c:v>40694</c:v>
                </c:pt>
                <c:pt idx="3617">
                  <c:v>40694</c:v>
                </c:pt>
                <c:pt idx="3618">
                  <c:v>40694</c:v>
                </c:pt>
                <c:pt idx="3619">
                  <c:v>40694</c:v>
                </c:pt>
                <c:pt idx="3620">
                  <c:v>40694</c:v>
                </c:pt>
                <c:pt idx="3621">
                  <c:v>40694</c:v>
                </c:pt>
                <c:pt idx="3622">
                  <c:v>40694</c:v>
                </c:pt>
                <c:pt idx="3623">
                  <c:v>40694</c:v>
                </c:pt>
                <c:pt idx="3624">
                  <c:v>40695</c:v>
                </c:pt>
                <c:pt idx="3625">
                  <c:v>40695</c:v>
                </c:pt>
                <c:pt idx="3626">
                  <c:v>40695</c:v>
                </c:pt>
                <c:pt idx="3627">
                  <c:v>40695</c:v>
                </c:pt>
                <c:pt idx="3628">
                  <c:v>40695</c:v>
                </c:pt>
                <c:pt idx="3629">
                  <c:v>40695</c:v>
                </c:pt>
                <c:pt idx="3630">
                  <c:v>40695</c:v>
                </c:pt>
                <c:pt idx="3631">
                  <c:v>40695</c:v>
                </c:pt>
                <c:pt idx="3632">
                  <c:v>40695</c:v>
                </c:pt>
                <c:pt idx="3633">
                  <c:v>40695</c:v>
                </c:pt>
                <c:pt idx="3634">
                  <c:v>40695</c:v>
                </c:pt>
                <c:pt idx="3635">
                  <c:v>40695</c:v>
                </c:pt>
                <c:pt idx="3636">
                  <c:v>40695</c:v>
                </c:pt>
                <c:pt idx="3637">
                  <c:v>40695</c:v>
                </c:pt>
                <c:pt idx="3638">
                  <c:v>40695</c:v>
                </c:pt>
                <c:pt idx="3639">
                  <c:v>40695</c:v>
                </c:pt>
                <c:pt idx="3640">
                  <c:v>40695</c:v>
                </c:pt>
                <c:pt idx="3641">
                  <c:v>40695</c:v>
                </c:pt>
                <c:pt idx="3642">
                  <c:v>40695</c:v>
                </c:pt>
                <c:pt idx="3643">
                  <c:v>40695</c:v>
                </c:pt>
                <c:pt idx="3644">
                  <c:v>40695</c:v>
                </c:pt>
                <c:pt idx="3645">
                  <c:v>40695</c:v>
                </c:pt>
                <c:pt idx="3646">
                  <c:v>40695</c:v>
                </c:pt>
                <c:pt idx="3647">
                  <c:v>40695</c:v>
                </c:pt>
                <c:pt idx="3648">
                  <c:v>40696</c:v>
                </c:pt>
                <c:pt idx="3649">
                  <c:v>40696</c:v>
                </c:pt>
                <c:pt idx="3650">
                  <c:v>40696</c:v>
                </c:pt>
                <c:pt idx="3651">
                  <c:v>40696</c:v>
                </c:pt>
                <c:pt idx="3652">
                  <c:v>40696</c:v>
                </c:pt>
                <c:pt idx="3653">
                  <c:v>40696</c:v>
                </c:pt>
                <c:pt idx="3654">
                  <c:v>40696</c:v>
                </c:pt>
                <c:pt idx="3655">
                  <c:v>40696</c:v>
                </c:pt>
                <c:pt idx="3656">
                  <c:v>40696</c:v>
                </c:pt>
                <c:pt idx="3657">
                  <c:v>40696</c:v>
                </c:pt>
                <c:pt idx="3658">
                  <c:v>40696</c:v>
                </c:pt>
                <c:pt idx="3659">
                  <c:v>40696</c:v>
                </c:pt>
                <c:pt idx="3660">
                  <c:v>40696</c:v>
                </c:pt>
                <c:pt idx="3661">
                  <c:v>40696</c:v>
                </c:pt>
                <c:pt idx="3662">
                  <c:v>40696</c:v>
                </c:pt>
                <c:pt idx="3663">
                  <c:v>40696</c:v>
                </c:pt>
                <c:pt idx="3664">
                  <c:v>40696</c:v>
                </c:pt>
                <c:pt idx="3665">
                  <c:v>40696</c:v>
                </c:pt>
                <c:pt idx="3666">
                  <c:v>40696</c:v>
                </c:pt>
                <c:pt idx="3667">
                  <c:v>40696</c:v>
                </c:pt>
                <c:pt idx="3668">
                  <c:v>40696</c:v>
                </c:pt>
                <c:pt idx="3669">
                  <c:v>40696</c:v>
                </c:pt>
                <c:pt idx="3670">
                  <c:v>40696</c:v>
                </c:pt>
                <c:pt idx="3671">
                  <c:v>40696</c:v>
                </c:pt>
                <c:pt idx="3672">
                  <c:v>40697</c:v>
                </c:pt>
                <c:pt idx="3673">
                  <c:v>40697</c:v>
                </c:pt>
                <c:pt idx="3674">
                  <c:v>40697</c:v>
                </c:pt>
                <c:pt idx="3675">
                  <c:v>40697</c:v>
                </c:pt>
                <c:pt idx="3676">
                  <c:v>40697</c:v>
                </c:pt>
                <c:pt idx="3677">
                  <c:v>40697</c:v>
                </c:pt>
                <c:pt idx="3678">
                  <c:v>40697</c:v>
                </c:pt>
                <c:pt idx="3679">
                  <c:v>40697</c:v>
                </c:pt>
                <c:pt idx="3680">
                  <c:v>40697</c:v>
                </c:pt>
                <c:pt idx="3681">
                  <c:v>40697</c:v>
                </c:pt>
                <c:pt idx="3682">
                  <c:v>40697</c:v>
                </c:pt>
                <c:pt idx="3683">
                  <c:v>40697</c:v>
                </c:pt>
                <c:pt idx="3684">
                  <c:v>40697</c:v>
                </c:pt>
                <c:pt idx="3685">
                  <c:v>40697</c:v>
                </c:pt>
                <c:pt idx="3686">
                  <c:v>40697</c:v>
                </c:pt>
                <c:pt idx="3687">
                  <c:v>40697</c:v>
                </c:pt>
                <c:pt idx="3688">
                  <c:v>40697</c:v>
                </c:pt>
                <c:pt idx="3689">
                  <c:v>40697</c:v>
                </c:pt>
                <c:pt idx="3690">
                  <c:v>40697</c:v>
                </c:pt>
                <c:pt idx="3691">
                  <c:v>40697</c:v>
                </c:pt>
                <c:pt idx="3692">
                  <c:v>40697</c:v>
                </c:pt>
                <c:pt idx="3693">
                  <c:v>40697</c:v>
                </c:pt>
                <c:pt idx="3694">
                  <c:v>40697</c:v>
                </c:pt>
                <c:pt idx="3695">
                  <c:v>40697</c:v>
                </c:pt>
                <c:pt idx="3696">
                  <c:v>40698</c:v>
                </c:pt>
                <c:pt idx="3697">
                  <c:v>40698</c:v>
                </c:pt>
                <c:pt idx="3698">
                  <c:v>40698</c:v>
                </c:pt>
                <c:pt idx="3699">
                  <c:v>40698</c:v>
                </c:pt>
                <c:pt idx="3700">
                  <c:v>40698</c:v>
                </c:pt>
                <c:pt idx="3701">
                  <c:v>40698</c:v>
                </c:pt>
                <c:pt idx="3702">
                  <c:v>40698</c:v>
                </c:pt>
                <c:pt idx="3703">
                  <c:v>40698</c:v>
                </c:pt>
                <c:pt idx="3704">
                  <c:v>40698</c:v>
                </c:pt>
                <c:pt idx="3705">
                  <c:v>40698</c:v>
                </c:pt>
                <c:pt idx="3706">
                  <c:v>40698</c:v>
                </c:pt>
                <c:pt idx="3707">
                  <c:v>40698</c:v>
                </c:pt>
                <c:pt idx="3708">
                  <c:v>40698</c:v>
                </c:pt>
                <c:pt idx="3709">
                  <c:v>40698</c:v>
                </c:pt>
                <c:pt idx="3710">
                  <c:v>40698</c:v>
                </c:pt>
                <c:pt idx="3711">
                  <c:v>40698</c:v>
                </c:pt>
                <c:pt idx="3712">
                  <c:v>40698</c:v>
                </c:pt>
                <c:pt idx="3713">
                  <c:v>40698</c:v>
                </c:pt>
                <c:pt idx="3714">
                  <c:v>40698</c:v>
                </c:pt>
                <c:pt idx="3715">
                  <c:v>40698</c:v>
                </c:pt>
                <c:pt idx="3716">
                  <c:v>40698</c:v>
                </c:pt>
                <c:pt idx="3717">
                  <c:v>40698</c:v>
                </c:pt>
                <c:pt idx="3718">
                  <c:v>40698</c:v>
                </c:pt>
                <c:pt idx="3719">
                  <c:v>40698</c:v>
                </c:pt>
                <c:pt idx="3720">
                  <c:v>40699</c:v>
                </c:pt>
                <c:pt idx="3721">
                  <c:v>40699</c:v>
                </c:pt>
                <c:pt idx="3722">
                  <c:v>40699</c:v>
                </c:pt>
                <c:pt idx="3723">
                  <c:v>40699</c:v>
                </c:pt>
                <c:pt idx="3724">
                  <c:v>40699</c:v>
                </c:pt>
                <c:pt idx="3725">
                  <c:v>40699</c:v>
                </c:pt>
                <c:pt idx="3726">
                  <c:v>40699</c:v>
                </c:pt>
                <c:pt idx="3727">
                  <c:v>40699</c:v>
                </c:pt>
                <c:pt idx="3728">
                  <c:v>40699</c:v>
                </c:pt>
                <c:pt idx="3729">
                  <c:v>40699</c:v>
                </c:pt>
                <c:pt idx="3730">
                  <c:v>40699</c:v>
                </c:pt>
                <c:pt idx="3731">
                  <c:v>40699</c:v>
                </c:pt>
                <c:pt idx="3732">
                  <c:v>40699</c:v>
                </c:pt>
                <c:pt idx="3733">
                  <c:v>40699</c:v>
                </c:pt>
                <c:pt idx="3734">
                  <c:v>40699</c:v>
                </c:pt>
                <c:pt idx="3735">
                  <c:v>40699</c:v>
                </c:pt>
                <c:pt idx="3736">
                  <c:v>40699</c:v>
                </c:pt>
                <c:pt idx="3737">
                  <c:v>40699</c:v>
                </c:pt>
                <c:pt idx="3738">
                  <c:v>40699</c:v>
                </c:pt>
                <c:pt idx="3739">
                  <c:v>40699</c:v>
                </c:pt>
                <c:pt idx="3740">
                  <c:v>40699</c:v>
                </c:pt>
                <c:pt idx="3741">
                  <c:v>40699</c:v>
                </c:pt>
                <c:pt idx="3742">
                  <c:v>40699</c:v>
                </c:pt>
                <c:pt idx="3743">
                  <c:v>40699</c:v>
                </c:pt>
                <c:pt idx="3744">
                  <c:v>40700</c:v>
                </c:pt>
                <c:pt idx="3745">
                  <c:v>40700</c:v>
                </c:pt>
                <c:pt idx="3746">
                  <c:v>40700</c:v>
                </c:pt>
                <c:pt idx="3747">
                  <c:v>40700</c:v>
                </c:pt>
                <c:pt idx="3748">
                  <c:v>40700</c:v>
                </c:pt>
                <c:pt idx="3749">
                  <c:v>40700</c:v>
                </c:pt>
                <c:pt idx="3750">
                  <c:v>40700</c:v>
                </c:pt>
                <c:pt idx="3751">
                  <c:v>40700</c:v>
                </c:pt>
                <c:pt idx="3752">
                  <c:v>40700</c:v>
                </c:pt>
                <c:pt idx="3753">
                  <c:v>40700</c:v>
                </c:pt>
                <c:pt idx="3754">
                  <c:v>40700</c:v>
                </c:pt>
                <c:pt idx="3755">
                  <c:v>40700</c:v>
                </c:pt>
                <c:pt idx="3756">
                  <c:v>40700</c:v>
                </c:pt>
                <c:pt idx="3757">
                  <c:v>40700</c:v>
                </c:pt>
                <c:pt idx="3758">
                  <c:v>40700</c:v>
                </c:pt>
                <c:pt idx="3759">
                  <c:v>40700</c:v>
                </c:pt>
                <c:pt idx="3760">
                  <c:v>40700</c:v>
                </c:pt>
                <c:pt idx="3761">
                  <c:v>40700</c:v>
                </c:pt>
                <c:pt idx="3762">
                  <c:v>40700</c:v>
                </c:pt>
                <c:pt idx="3763">
                  <c:v>40700</c:v>
                </c:pt>
                <c:pt idx="3764">
                  <c:v>40700</c:v>
                </c:pt>
                <c:pt idx="3765">
                  <c:v>40700</c:v>
                </c:pt>
                <c:pt idx="3766">
                  <c:v>40700</c:v>
                </c:pt>
                <c:pt idx="3767">
                  <c:v>40700</c:v>
                </c:pt>
                <c:pt idx="3768">
                  <c:v>40701</c:v>
                </c:pt>
                <c:pt idx="3769">
                  <c:v>40701</c:v>
                </c:pt>
                <c:pt idx="3770">
                  <c:v>40701</c:v>
                </c:pt>
                <c:pt idx="3771">
                  <c:v>40701</c:v>
                </c:pt>
                <c:pt idx="3772">
                  <c:v>40701</c:v>
                </c:pt>
                <c:pt idx="3773">
                  <c:v>40701</c:v>
                </c:pt>
                <c:pt idx="3774">
                  <c:v>40701</c:v>
                </c:pt>
                <c:pt idx="3775">
                  <c:v>40701</c:v>
                </c:pt>
                <c:pt idx="3776">
                  <c:v>40701</c:v>
                </c:pt>
                <c:pt idx="3777">
                  <c:v>40701</c:v>
                </c:pt>
                <c:pt idx="3778">
                  <c:v>40701</c:v>
                </c:pt>
                <c:pt idx="3779">
                  <c:v>40701</c:v>
                </c:pt>
                <c:pt idx="3780">
                  <c:v>40701</c:v>
                </c:pt>
                <c:pt idx="3781">
                  <c:v>40701</c:v>
                </c:pt>
                <c:pt idx="3782">
                  <c:v>40701</c:v>
                </c:pt>
                <c:pt idx="3783">
                  <c:v>40701</c:v>
                </c:pt>
                <c:pt idx="3784">
                  <c:v>40701</c:v>
                </c:pt>
                <c:pt idx="3785">
                  <c:v>40701</c:v>
                </c:pt>
                <c:pt idx="3786">
                  <c:v>40701</c:v>
                </c:pt>
                <c:pt idx="3787">
                  <c:v>40701</c:v>
                </c:pt>
                <c:pt idx="3788">
                  <c:v>40701</c:v>
                </c:pt>
                <c:pt idx="3789">
                  <c:v>40701</c:v>
                </c:pt>
                <c:pt idx="3790">
                  <c:v>40701</c:v>
                </c:pt>
                <c:pt idx="3791">
                  <c:v>40701</c:v>
                </c:pt>
                <c:pt idx="3792">
                  <c:v>40702</c:v>
                </c:pt>
                <c:pt idx="3793">
                  <c:v>40702</c:v>
                </c:pt>
                <c:pt idx="3794">
                  <c:v>40702</c:v>
                </c:pt>
                <c:pt idx="3795">
                  <c:v>40702</c:v>
                </c:pt>
                <c:pt idx="3796">
                  <c:v>40702</c:v>
                </c:pt>
                <c:pt idx="3797">
                  <c:v>40702</c:v>
                </c:pt>
                <c:pt idx="3798">
                  <c:v>40702</c:v>
                </c:pt>
                <c:pt idx="3799">
                  <c:v>40702</c:v>
                </c:pt>
                <c:pt idx="3800">
                  <c:v>40702</c:v>
                </c:pt>
                <c:pt idx="3801">
                  <c:v>40702</c:v>
                </c:pt>
                <c:pt idx="3802">
                  <c:v>40702</c:v>
                </c:pt>
                <c:pt idx="3803">
                  <c:v>40702</c:v>
                </c:pt>
                <c:pt idx="3804">
                  <c:v>40702</c:v>
                </c:pt>
                <c:pt idx="3805">
                  <c:v>40702</c:v>
                </c:pt>
                <c:pt idx="3806">
                  <c:v>40702</c:v>
                </c:pt>
                <c:pt idx="3807">
                  <c:v>40702</c:v>
                </c:pt>
                <c:pt idx="3808">
                  <c:v>40702</c:v>
                </c:pt>
                <c:pt idx="3809">
                  <c:v>40702</c:v>
                </c:pt>
                <c:pt idx="3810">
                  <c:v>40702</c:v>
                </c:pt>
                <c:pt idx="3811">
                  <c:v>40702</c:v>
                </c:pt>
                <c:pt idx="3812">
                  <c:v>40702</c:v>
                </c:pt>
                <c:pt idx="3813">
                  <c:v>40702</c:v>
                </c:pt>
                <c:pt idx="3814">
                  <c:v>40702</c:v>
                </c:pt>
                <c:pt idx="3815">
                  <c:v>40702</c:v>
                </c:pt>
                <c:pt idx="3816">
                  <c:v>40703</c:v>
                </c:pt>
                <c:pt idx="3817">
                  <c:v>40703</c:v>
                </c:pt>
                <c:pt idx="3818">
                  <c:v>40703</c:v>
                </c:pt>
                <c:pt idx="3819">
                  <c:v>40703</c:v>
                </c:pt>
                <c:pt idx="3820">
                  <c:v>40703</c:v>
                </c:pt>
                <c:pt idx="3821">
                  <c:v>40703</c:v>
                </c:pt>
                <c:pt idx="3822">
                  <c:v>40703</c:v>
                </c:pt>
                <c:pt idx="3823">
                  <c:v>40703</c:v>
                </c:pt>
                <c:pt idx="3824">
                  <c:v>40703</c:v>
                </c:pt>
                <c:pt idx="3825">
                  <c:v>40703</c:v>
                </c:pt>
                <c:pt idx="3826">
                  <c:v>40703</c:v>
                </c:pt>
                <c:pt idx="3827">
                  <c:v>40703</c:v>
                </c:pt>
                <c:pt idx="3828">
                  <c:v>40703</c:v>
                </c:pt>
                <c:pt idx="3829">
                  <c:v>40703</c:v>
                </c:pt>
                <c:pt idx="3830">
                  <c:v>40703</c:v>
                </c:pt>
                <c:pt idx="3831">
                  <c:v>40703</c:v>
                </c:pt>
                <c:pt idx="3832">
                  <c:v>40703</c:v>
                </c:pt>
                <c:pt idx="3833">
                  <c:v>40703</c:v>
                </c:pt>
                <c:pt idx="3834">
                  <c:v>40703</c:v>
                </c:pt>
                <c:pt idx="3835">
                  <c:v>40703</c:v>
                </c:pt>
                <c:pt idx="3836">
                  <c:v>40703</c:v>
                </c:pt>
                <c:pt idx="3837">
                  <c:v>40703</c:v>
                </c:pt>
                <c:pt idx="3838">
                  <c:v>40703</c:v>
                </c:pt>
                <c:pt idx="3839">
                  <c:v>40703</c:v>
                </c:pt>
                <c:pt idx="3840">
                  <c:v>40704</c:v>
                </c:pt>
                <c:pt idx="3841">
                  <c:v>40704</c:v>
                </c:pt>
                <c:pt idx="3842">
                  <c:v>40704</c:v>
                </c:pt>
                <c:pt idx="3843">
                  <c:v>40704</c:v>
                </c:pt>
                <c:pt idx="3844">
                  <c:v>40704</c:v>
                </c:pt>
                <c:pt idx="3845">
                  <c:v>40704</c:v>
                </c:pt>
                <c:pt idx="3846">
                  <c:v>40704</c:v>
                </c:pt>
                <c:pt idx="3847">
                  <c:v>40704</c:v>
                </c:pt>
                <c:pt idx="3848">
                  <c:v>40704</c:v>
                </c:pt>
                <c:pt idx="3849">
                  <c:v>40704</c:v>
                </c:pt>
                <c:pt idx="3850">
                  <c:v>40704</c:v>
                </c:pt>
                <c:pt idx="3851">
                  <c:v>40704</c:v>
                </c:pt>
                <c:pt idx="3852">
                  <c:v>40704</c:v>
                </c:pt>
                <c:pt idx="3853">
                  <c:v>40704</c:v>
                </c:pt>
                <c:pt idx="3854">
                  <c:v>40704</c:v>
                </c:pt>
                <c:pt idx="3855">
                  <c:v>40704</c:v>
                </c:pt>
                <c:pt idx="3856">
                  <c:v>40704</c:v>
                </c:pt>
                <c:pt idx="3857">
                  <c:v>40704</c:v>
                </c:pt>
                <c:pt idx="3858">
                  <c:v>40704</c:v>
                </c:pt>
                <c:pt idx="3859">
                  <c:v>40704</c:v>
                </c:pt>
                <c:pt idx="3860">
                  <c:v>40704</c:v>
                </c:pt>
                <c:pt idx="3861">
                  <c:v>40704</c:v>
                </c:pt>
                <c:pt idx="3862">
                  <c:v>40704</c:v>
                </c:pt>
                <c:pt idx="3863">
                  <c:v>40704</c:v>
                </c:pt>
                <c:pt idx="3864">
                  <c:v>40705</c:v>
                </c:pt>
                <c:pt idx="3865">
                  <c:v>40705</c:v>
                </c:pt>
                <c:pt idx="3866">
                  <c:v>40705</c:v>
                </c:pt>
                <c:pt idx="3867">
                  <c:v>40705</c:v>
                </c:pt>
                <c:pt idx="3868">
                  <c:v>40705</c:v>
                </c:pt>
                <c:pt idx="3869">
                  <c:v>40705</c:v>
                </c:pt>
                <c:pt idx="3870">
                  <c:v>40705</c:v>
                </c:pt>
                <c:pt idx="3871">
                  <c:v>40705</c:v>
                </c:pt>
                <c:pt idx="3872">
                  <c:v>40705</c:v>
                </c:pt>
                <c:pt idx="3873">
                  <c:v>40705</c:v>
                </c:pt>
                <c:pt idx="3874">
                  <c:v>40705</c:v>
                </c:pt>
                <c:pt idx="3875">
                  <c:v>40705</c:v>
                </c:pt>
                <c:pt idx="3876">
                  <c:v>40705</c:v>
                </c:pt>
                <c:pt idx="3877">
                  <c:v>40705</c:v>
                </c:pt>
                <c:pt idx="3878">
                  <c:v>40705</c:v>
                </c:pt>
                <c:pt idx="3879">
                  <c:v>40705</c:v>
                </c:pt>
                <c:pt idx="3880">
                  <c:v>40705</c:v>
                </c:pt>
                <c:pt idx="3881">
                  <c:v>40705</c:v>
                </c:pt>
                <c:pt idx="3882">
                  <c:v>40705</c:v>
                </c:pt>
                <c:pt idx="3883">
                  <c:v>40705</c:v>
                </c:pt>
                <c:pt idx="3884">
                  <c:v>40705</c:v>
                </c:pt>
                <c:pt idx="3885">
                  <c:v>40705</c:v>
                </c:pt>
                <c:pt idx="3886">
                  <c:v>40705</c:v>
                </c:pt>
                <c:pt idx="3887">
                  <c:v>40705</c:v>
                </c:pt>
                <c:pt idx="3888">
                  <c:v>40706</c:v>
                </c:pt>
                <c:pt idx="3889">
                  <c:v>40706</c:v>
                </c:pt>
                <c:pt idx="3890">
                  <c:v>40706</c:v>
                </c:pt>
                <c:pt idx="3891">
                  <c:v>40706</c:v>
                </c:pt>
                <c:pt idx="3892">
                  <c:v>40706</c:v>
                </c:pt>
                <c:pt idx="3893">
                  <c:v>40706</c:v>
                </c:pt>
                <c:pt idx="3894">
                  <c:v>40706</c:v>
                </c:pt>
                <c:pt idx="3895">
                  <c:v>40706</c:v>
                </c:pt>
                <c:pt idx="3896">
                  <c:v>40706</c:v>
                </c:pt>
                <c:pt idx="3897">
                  <c:v>40706</c:v>
                </c:pt>
                <c:pt idx="3898">
                  <c:v>40706</c:v>
                </c:pt>
                <c:pt idx="3899">
                  <c:v>40706</c:v>
                </c:pt>
                <c:pt idx="3900">
                  <c:v>40706</c:v>
                </c:pt>
                <c:pt idx="3901">
                  <c:v>40706</c:v>
                </c:pt>
                <c:pt idx="3902">
                  <c:v>40706</c:v>
                </c:pt>
                <c:pt idx="3903">
                  <c:v>40706</c:v>
                </c:pt>
                <c:pt idx="3904">
                  <c:v>40706</c:v>
                </c:pt>
                <c:pt idx="3905">
                  <c:v>40706</c:v>
                </c:pt>
                <c:pt idx="3906">
                  <c:v>40706</c:v>
                </c:pt>
                <c:pt idx="3907">
                  <c:v>40706</c:v>
                </c:pt>
                <c:pt idx="3908">
                  <c:v>40706</c:v>
                </c:pt>
                <c:pt idx="3909">
                  <c:v>40706</c:v>
                </c:pt>
                <c:pt idx="3910">
                  <c:v>40706</c:v>
                </c:pt>
                <c:pt idx="3911">
                  <c:v>40706</c:v>
                </c:pt>
                <c:pt idx="3912">
                  <c:v>40707</c:v>
                </c:pt>
                <c:pt idx="3913">
                  <c:v>40707</c:v>
                </c:pt>
                <c:pt idx="3914">
                  <c:v>40707</c:v>
                </c:pt>
                <c:pt idx="3915">
                  <c:v>40707</c:v>
                </c:pt>
                <c:pt idx="3916">
                  <c:v>40707</c:v>
                </c:pt>
                <c:pt idx="3917">
                  <c:v>40707</c:v>
                </c:pt>
                <c:pt idx="3918">
                  <c:v>40707</c:v>
                </c:pt>
                <c:pt idx="3919">
                  <c:v>40707</c:v>
                </c:pt>
                <c:pt idx="3920">
                  <c:v>40707</c:v>
                </c:pt>
                <c:pt idx="3921">
                  <c:v>40707</c:v>
                </c:pt>
                <c:pt idx="3922">
                  <c:v>40707</c:v>
                </c:pt>
                <c:pt idx="3923">
                  <c:v>40707</c:v>
                </c:pt>
                <c:pt idx="3924">
                  <c:v>40707</c:v>
                </c:pt>
                <c:pt idx="3925">
                  <c:v>40707</c:v>
                </c:pt>
                <c:pt idx="3926">
                  <c:v>40707</c:v>
                </c:pt>
                <c:pt idx="3927">
                  <c:v>40707</c:v>
                </c:pt>
                <c:pt idx="3928">
                  <c:v>40707</c:v>
                </c:pt>
                <c:pt idx="3929">
                  <c:v>40707</c:v>
                </c:pt>
                <c:pt idx="3930">
                  <c:v>40707</c:v>
                </c:pt>
                <c:pt idx="3931">
                  <c:v>40707</c:v>
                </c:pt>
                <c:pt idx="3932">
                  <c:v>40707</c:v>
                </c:pt>
                <c:pt idx="3933">
                  <c:v>40707</c:v>
                </c:pt>
                <c:pt idx="3934">
                  <c:v>40707</c:v>
                </c:pt>
                <c:pt idx="3935">
                  <c:v>40707</c:v>
                </c:pt>
                <c:pt idx="3936">
                  <c:v>40708</c:v>
                </c:pt>
                <c:pt idx="3937">
                  <c:v>40708</c:v>
                </c:pt>
                <c:pt idx="3938">
                  <c:v>40708</c:v>
                </c:pt>
                <c:pt idx="3939">
                  <c:v>40708</c:v>
                </c:pt>
                <c:pt idx="3940">
                  <c:v>40708</c:v>
                </c:pt>
                <c:pt idx="3941">
                  <c:v>40708</c:v>
                </c:pt>
                <c:pt idx="3942">
                  <c:v>40708</c:v>
                </c:pt>
                <c:pt idx="3943">
                  <c:v>40708</c:v>
                </c:pt>
                <c:pt idx="3944">
                  <c:v>40708</c:v>
                </c:pt>
                <c:pt idx="3945">
                  <c:v>40708</c:v>
                </c:pt>
                <c:pt idx="3946">
                  <c:v>40708</c:v>
                </c:pt>
                <c:pt idx="3947">
                  <c:v>40708</c:v>
                </c:pt>
                <c:pt idx="3948">
                  <c:v>40708</c:v>
                </c:pt>
                <c:pt idx="3949">
                  <c:v>40708</c:v>
                </c:pt>
                <c:pt idx="3950">
                  <c:v>40708</c:v>
                </c:pt>
                <c:pt idx="3951">
                  <c:v>40708</c:v>
                </c:pt>
                <c:pt idx="3952">
                  <c:v>40708</c:v>
                </c:pt>
                <c:pt idx="3953">
                  <c:v>40708</c:v>
                </c:pt>
                <c:pt idx="3954">
                  <c:v>40708</c:v>
                </c:pt>
                <c:pt idx="3955">
                  <c:v>40708</c:v>
                </c:pt>
                <c:pt idx="3956">
                  <c:v>40708</c:v>
                </c:pt>
                <c:pt idx="3957">
                  <c:v>40708</c:v>
                </c:pt>
                <c:pt idx="3958">
                  <c:v>40708</c:v>
                </c:pt>
                <c:pt idx="3959">
                  <c:v>40708</c:v>
                </c:pt>
                <c:pt idx="3960">
                  <c:v>40709</c:v>
                </c:pt>
                <c:pt idx="3961">
                  <c:v>40709</c:v>
                </c:pt>
                <c:pt idx="3962">
                  <c:v>40709</c:v>
                </c:pt>
                <c:pt idx="3963">
                  <c:v>40709</c:v>
                </c:pt>
                <c:pt idx="3964">
                  <c:v>40709</c:v>
                </c:pt>
                <c:pt idx="3965">
                  <c:v>40709</c:v>
                </c:pt>
                <c:pt idx="3966">
                  <c:v>40709</c:v>
                </c:pt>
                <c:pt idx="3967">
                  <c:v>40709</c:v>
                </c:pt>
                <c:pt idx="3968">
                  <c:v>40709</c:v>
                </c:pt>
                <c:pt idx="3969">
                  <c:v>40709</c:v>
                </c:pt>
                <c:pt idx="3970">
                  <c:v>40709</c:v>
                </c:pt>
                <c:pt idx="3971">
                  <c:v>40709</c:v>
                </c:pt>
                <c:pt idx="3972">
                  <c:v>40709</c:v>
                </c:pt>
                <c:pt idx="3973">
                  <c:v>40709</c:v>
                </c:pt>
                <c:pt idx="3974">
                  <c:v>40709</c:v>
                </c:pt>
                <c:pt idx="3975">
                  <c:v>40709</c:v>
                </c:pt>
                <c:pt idx="3976">
                  <c:v>40709</c:v>
                </c:pt>
                <c:pt idx="3977">
                  <c:v>40709</c:v>
                </c:pt>
                <c:pt idx="3978">
                  <c:v>40709</c:v>
                </c:pt>
                <c:pt idx="3979">
                  <c:v>40709</c:v>
                </c:pt>
                <c:pt idx="3980">
                  <c:v>40709</c:v>
                </c:pt>
                <c:pt idx="3981">
                  <c:v>40709</c:v>
                </c:pt>
                <c:pt idx="3982">
                  <c:v>40709</c:v>
                </c:pt>
                <c:pt idx="3983">
                  <c:v>40709</c:v>
                </c:pt>
                <c:pt idx="3984">
                  <c:v>40710</c:v>
                </c:pt>
                <c:pt idx="3985">
                  <c:v>40710</c:v>
                </c:pt>
                <c:pt idx="3986">
                  <c:v>40710</c:v>
                </c:pt>
                <c:pt idx="3987">
                  <c:v>40710</c:v>
                </c:pt>
                <c:pt idx="3988">
                  <c:v>40710</c:v>
                </c:pt>
                <c:pt idx="3989">
                  <c:v>40710</c:v>
                </c:pt>
                <c:pt idx="3990">
                  <c:v>40710</c:v>
                </c:pt>
                <c:pt idx="3991">
                  <c:v>40710</c:v>
                </c:pt>
                <c:pt idx="3992">
                  <c:v>40710</c:v>
                </c:pt>
                <c:pt idx="3993">
                  <c:v>40710</c:v>
                </c:pt>
                <c:pt idx="3994">
                  <c:v>40710</c:v>
                </c:pt>
                <c:pt idx="3995">
                  <c:v>40710</c:v>
                </c:pt>
                <c:pt idx="3996">
                  <c:v>40710</c:v>
                </c:pt>
                <c:pt idx="3997">
                  <c:v>40710</c:v>
                </c:pt>
                <c:pt idx="3998">
                  <c:v>40710</c:v>
                </c:pt>
                <c:pt idx="3999">
                  <c:v>40710</c:v>
                </c:pt>
                <c:pt idx="4000">
                  <c:v>40710</c:v>
                </c:pt>
                <c:pt idx="4001">
                  <c:v>40710</c:v>
                </c:pt>
                <c:pt idx="4002">
                  <c:v>40710</c:v>
                </c:pt>
                <c:pt idx="4003">
                  <c:v>40710</c:v>
                </c:pt>
                <c:pt idx="4004">
                  <c:v>40710</c:v>
                </c:pt>
                <c:pt idx="4005">
                  <c:v>40710</c:v>
                </c:pt>
                <c:pt idx="4006">
                  <c:v>40710</c:v>
                </c:pt>
                <c:pt idx="4007">
                  <c:v>40710</c:v>
                </c:pt>
                <c:pt idx="4008">
                  <c:v>40711</c:v>
                </c:pt>
                <c:pt idx="4009">
                  <c:v>40711</c:v>
                </c:pt>
                <c:pt idx="4010">
                  <c:v>40711</c:v>
                </c:pt>
                <c:pt idx="4011">
                  <c:v>40711</c:v>
                </c:pt>
                <c:pt idx="4012">
                  <c:v>40711</c:v>
                </c:pt>
                <c:pt idx="4013">
                  <c:v>40711</c:v>
                </c:pt>
                <c:pt idx="4014">
                  <c:v>40711</c:v>
                </c:pt>
                <c:pt idx="4015">
                  <c:v>40711</c:v>
                </c:pt>
                <c:pt idx="4016">
                  <c:v>40711</c:v>
                </c:pt>
                <c:pt idx="4017">
                  <c:v>40711</c:v>
                </c:pt>
                <c:pt idx="4018">
                  <c:v>40711</c:v>
                </c:pt>
                <c:pt idx="4019">
                  <c:v>40711</c:v>
                </c:pt>
                <c:pt idx="4020">
                  <c:v>40711</c:v>
                </c:pt>
                <c:pt idx="4021">
                  <c:v>40711</c:v>
                </c:pt>
                <c:pt idx="4022">
                  <c:v>40711</c:v>
                </c:pt>
                <c:pt idx="4023">
                  <c:v>40711</c:v>
                </c:pt>
                <c:pt idx="4024">
                  <c:v>40711</c:v>
                </c:pt>
                <c:pt idx="4025">
                  <c:v>40711</c:v>
                </c:pt>
                <c:pt idx="4026">
                  <c:v>40711</c:v>
                </c:pt>
                <c:pt idx="4027">
                  <c:v>40711</c:v>
                </c:pt>
                <c:pt idx="4028">
                  <c:v>40711</c:v>
                </c:pt>
                <c:pt idx="4029">
                  <c:v>40711</c:v>
                </c:pt>
                <c:pt idx="4030">
                  <c:v>40711</c:v>
                </c:pt>
                <c:pt idx="4031">
                  <c:v>40711</c:v>
                </c:pt>
                <c:pt idx="4032">
                  <c:v>40712</c:v>
                </c:pt>
                <c:pt idx="4033">
                  <c:v>40712</c:v>
                </c:pt>
                <c:pt idx="4034">
                  <c:v>40712</c:v>
                </c:pt>
                <c:pt idx="4035">
                  <c:v>40712</c:v>
                </c:pt>
                <c:pt idx="4036">
                  <c:v>40712</c:v>
                </c:pt>
                <c:pt idx="4037">
                  <c:v>40712</c:v>
                </c:pt>
                <c:pt idx="4038">
                  <c:v>40712</c:v>
                </c:pt>
                <c:pt idx="4039">
                  <c:v>40712</c:v>
                </c:pt>
                <c:pt idx="4040">
                  <c:v>40712</c:v>
                </c:pt>
                <c:pt idx="4041">
                  <c:v>40712</c:v>
                </c:pt>
                <c:pt idx="4042">
                  <c:v>40712</c:v>
                </c:pt>
                <c:pt idx="4043">
                  <c:v>40712</c:v>
                </c:pt>
                <c:pt idx="4044">
                  <c:v>40712</c:v>
                </c:pt>
                <c:pt idx="4045">
                  <c:v>40712</c:v>
                </c:pt>
                <c:pt idx="4046">
                  <c:v>40712</c:v>
                </c:pt>
                <c:pt idx="4047">
                  <c:v>40712</c:v>
                </c:pt>
                <c:pt idx="4048">
                  <c:v>40712</c:v>
                </c:pt>
                <c:pt idx="4049">
                  <c:v>40712</c:v>
                </c:pt>
                <c:pt idx="4050">
                  <c:v>40712</c:v>
                </c:pt>
                <c:pt idx="4051">
                  <c:v>40712</c:v>
                </c:pt>
                <c:pt idx="4052">
                  <c:v>40712</c:v>
                </c:pt>
                <c:pt idx="4053">
                  <c:v>40712</c:v>
                </c:pt>
                <c:pt idx="4054">
                  <c:v>40712</c:v>
                </c:pt>
                <c:pt idx="4055">
                  <c:v>40712</c:v>
                </c:pt>
                <c:pt idx="4056">
                  <c:v>40713</c:v>
                </c:pt>
                <c:pt idx="4057">
                  <c:v>40713</c:v>
                </c:pt>
                <c:pt idx="4058">
                  <c:v>40713</c:v>
                </c:pt>
                <c:pt idx="4059">
                  <c:v>40713</c:v>
                </c:pt>
                <c:pt idx="4060">
                  <c:v>40713</c:v>
                </c:pt>
                <c:pt idx="4061">
                  <c:v>40713</c:v>
                </c:pt>
                <c:pt idx="4062">
                  <c:v>40713</c:v>
                </c:pt>
                <c:pt idx="4063">
                  <c:v>40713</c:v>
                </c:pt>
                <c:pt idx="4064">
                  <c:v>40713</c:v>
                </c:pt>
                <c:pt idx="4065">
                  <c:v>40713</c:v>
                </c:pt>
                <c:pt idx="4066">
                  <c:v>40713</c:v>
                </c:pt>
                <c:pt idx="4067">
                  <c:v>40713</c:v>
                </c:pt>
                <c:pt idx="4068">
                  <c:v>40713</c:v>
                </c:pt>
                <c:pt idx="4069">
                  <c:v>40713</c:v>
                </c:pt>
                <c:pt idx="4070">
                  <c:v>40713</c:v>
                </c:pt>
                <c:pt idx="4071">
                  <c:v>40713</c:v>
                </c:pt>
                <c:pt idx="4072">
                  <c:v>40713</c:v>
                </c:pt>
                <c:pt idx="4073">
                  <c:v>40713</c:v>
                </c:pt>
                <c:pt idx="4074">
                  <c:v>40713</c:v>
                </c:pt>
                <c:pt idx="4075">
                  <c:v>40713</c:v>
                </c:pt>
                <c:pt idx="4076">
                  <c:v>40713</c:v>
                </c:pt>
                <c:pt idx="4077">
                  <c:v>40713</c:v>
                </c:pt>
                <c:pt idx="4078">
                  <c:v>40713</c:v>
                </c:pt>
                <c:pt idx="4079">
                  <c:v>40713</c:v>
                </c:pt>
                <c:pt idx="4080">
                  <c:v>40714</c:v>
                </c:pt>
                <c:pt idx="4081">
                  <c:v>40714</c:v>
                </c:pt>
                <c:pt idx="4082">
                  <c:v>40714</c:v>
                </c:pt>
                <c:pt idx="4083">
                  <c:v>40714</c:v>
                </c:pt>
                <c:pt idx="4084">
                  <c:v>40714</c:v>
                </c:pt>
                <c:pt idx="4085">
                  <c:v>40714</c:v>
                </c:pt>
                <c:pt idx="4086">
                  <c:v>40714</c:v>
                </c:pt>
                <c:pt idx="4087">
                  <c:v>40714</c:v>
                </c:pt>
                <c:pt idx="4088">
                  <c:v>40714</c:v>
                </c:pt>
                <c:pt idx="4089">
                  <c:v>40714</c:v>
                </c:pt>
                <c:pt idx="4090">
                  <c:v>40714</c:v>
                </c:pt>
                <c:pt idx="4091">
                  <c:v>40714</c:v>
                </c:pt>
                <c:pt idx="4092">
                  <c:v>40714</c:v>
                </c:pt>
                <c:pt idx="4093">
                  <c:v>40714</c:v>
                </c:pt>
                <c:pt idx="4094">
                  <c:v>40714</c:v>
                </c:pt>
                <c:pt idx="4095">
                  <c:v>40714</c:v>
                </c:pt>
                <c:pt idx="4096">
                  <c:v>40714</c:v>
                </c:pt>
                <c:pt idx="4097">
                  <c:v>40714</c:v>
                </c:pt>
                <c:pt idx="4098">
                  <c:v>40714</c:v>
                </c:pt>
                <c:pt idx="4099">
                  <c:v>40714</c:v>
                </c:pt>
                <c:pt idx="4100">
                  <c:v>40714</c:v>
                </c:pt>
                <c:pt idx="4101">
                  <c:v>40714</c:v>
                </c:pt>
                <c:pt idx="4102">
                  <c:v>40714</c:v>
                </c:pt>
                <c:pt idx="4103">
                  <c:v>40714</c:v>
                </c:pt>
                <c:pt idx="4104">
                  <c:v>40715</c:v>
                </c:pt>
                <c:pt idx="4105">
                  <c:v>40715</c:v>
                </c:pt>
                <c:pt idx="4106">
                  <c:v>40715</c:v>
                </c:pt>
                <c:pt idx="4107">
                  <c:v>40715</c:v>
                </c:pt>
                <c:pt idx="4108">
                  <c:v>40715</c:v>
                </c:pt>
                <c:pt idx="4109">
                  <c:v>40715</c:v>
                </c:pt>
                <c:pt idx="4110">
                  <c:v>40715</c:v>
                </c:pt>
                <c:pt idx="4111">
                  <c:v>40715</c:v>
                </c:pt>
                <c:pt idx="4112">
                  <c:v>40715</c:v>
                </c:pt>
                <c:pt idx="4113">
                  <c:v>40715</c:v>
                </c:pt>
                <c:pt idx="4114">
                  <c:v>40715</c:v>
                </c:pt>
                <c:pt idx="4115">
                  <c:v>40715</c:v>
                </c:pt>
                <c:pt idx="4116">
                  <c:v>40715</c:v>
                </c:pt>
                <c:pt idx="4117">
                  <c:v>40715</c:v>
                </c:pt>
                <c:pt idx="4118">
                  <c:v>40715</c:v>
                </c:pt>
                <c:pt idx="4119">
                  <c:v>40715</c:v>
                </c:pt>
                <c:pt idx="4120">
                  <c:v>40715</c:v>
                </c:pt>
                <c:pt idx="4121">
                  <c:v>40715</c:v>
                </c:pt>
                <c:pt idx="4122">
                  <c:v>40715</c:v>
                </c:pt>
                <c:pt idx="4123">
                  <c:v>40715</c:v>
                </c:pt>
                <c:pt idx="4124">
                  <c:v>40715</c:v>
                </c:pt>
                <c:pt idx="4125">
                  <c:v>40715</c:v>
                </c:pt>
                <c:pt idx="4126">
                  <c:v>40715</c:v>
                </c:pt>
                <c:pt idx="4127">
                  <c:v>40715</c:v>
                </c:pt>
                <c:pt idx="4128">
                  <c:v>40716</c:v>
                </c:pt>
                <c:pt idx="4129">
                  <c:v>40716</c:v>
                </c:pt>
                <c:pt idx="4130">
                  <c:v>40716</c:v>
                </c:pt>
                <c:pt idx="4131">
                  <c:v>40716</c:v>
                </c:pt>
                <c:pt idx="4132">
                  <c:v>40716</c:v>
                </c:pt>
                <c:pt idx="4133">
                  <c:v>40716</c:v>
                </c:pt>
                <c:pt idx="4134">
                  <c:v>40716</c:v>
                </c:pt>
                <c:pt idx="4135">
                  <c:v>40716</c:v>
                </c:pt>
                <c:pt idx="4136">
                  <c:v>40716</c:v>
                </c:pt>
                <c:pt idx="4137">
                  <c:v>40716</c:v>
                </c:pt>
                <c:pt idx="4138">
                  <c:v>40716</c:v>
                </c:pt>
                <c:pt idx="4139">
                  <c:v>40716</c:v>
                </c:pt>
                <c:pt idx="4140">
                  <c:v>40716</c:v>
                </c:pt>
                <c:pt idx="4141">
                  <c:v>40716</c:v>
                </c:pt>
                <c:pt idx="4142">
                  <c:v>40716</c:v>
                </c:pt>
                <c:pt idx="4143">
                  <c:v>40716</c:v>
                </c:pt>
                <c:pt idx="4144">
                  <c:v>40716</c:v>
                </c:pt>
                <c:pt idx="4145">
                  <c:v>40716</c:v>
                </c:pt>
                <c:pt idx="4146">
                  <c:v>40716</c:v>
                </c:pt>
                <c:pt idx="4147">
                  <c:v>40716</c:v>
                </c:pt>
                <c:pt idx="4148">
                  <c:v>40716</c:v>
                </c:pt>
                <c:pt idx="4149">
                  <c:v>40716</c:v>
                </c:pt>
                <c:pt idx="4150">
                  <c:v>40716</c:v>
                </c:pt>
                <c:pt idx="4151">
                  <c:v>40716</c:v>
                </c:pt>
                <c:pt idx="4152">
                  <c:v>40717</c:v>
                </c:pt>
                <c:pt idx="4153">
                  <c:v>40717</c:v>
                </c:pt>
                <c:pt idx="4154">
                  <c:v>40717</c:v>
                </c:pt>
                <c:pt idx="4155">
                  <c:v>40717</c:v>
                </c:pt>
                <c:pt idx="4156">
                  <c:v>40717</c:v>
                </c:pt>
                <c:pt idx="4157">
                  <c:v>40717</c:v>
                </c:pt>
                <c:pt idx="4158">
                  <c:v>40717</c:v>
                </c:pt>
                <c:pt idx="4159">
                  <c:v>40717</c:v>
                </c:pt>
                <c:pt idx="4160">
                  <c:v>40717</c:v>
                </c:pt>
                <c:pt idx="4161">
                  <c:v>40717</c:v>
                </c:pt>
                <c:pt idx="4162">
                  <c:v>40717</c:v>
                </c:pt>
                <c:pt idx="4163">
                  <c:v>40717</c:v>
                </c:pt>
                <c:pt idx="4164">
                  <c:v>40717</c:v>
                </c:pt>
                <c:pt idx="4165">
                  <c:v>40717</c:v>
                </c:pt>
                <c:pt idx="4166">
                  <c:v>40717</c:v>
                </c:pt>
                <c:pt idx="4167">
                  <c:v>40717</c:v>
                </c:pt>
                <c:pt idx="4168">
                  <c:v>40717</c:v>
                </c:pt>
                <c:pt idx="4169">
                  <c:v>40717</c:v>
                </c:pt>
                <c:pt idx="4170">
                  <c:v>40717</c:v>
                </c:pt>
                <c:pt idx="4171">
                  <c:v>40717</c:v>
                </c:pt>
                <c:pt idx="4172">
                  <c:v>40717</c:v>
                </c:pt>
                <c:pt idx="4173">
                  <c:v>40717</c:v>
                </c:pt>
                <c:pt idx="4174">
                  <c:v>40717</c:v>
                </c:pt>
                <c:pt idx="4175">
                  <c:v>40717</c:v>
                </c:pt>
                <c:pt idx="4176">
                  <c:v>40718</c:v>
                </c:pt>
                <c:pt idx="4177">
                  <c:v>40718</c:v>
                </c:pt>
                <c:pt idx="4178">
                  <c:v>40718</c:v>
                </c:pt>
                <c:pt idx="4179">
                  <c:v>40718</c:v>
                </c:pt>
                <c:pt idx="4180">
                  <c:v>40718</c:v>
                </c:pt>
                <c:pt idx="4181">
                  <c:v>40718</c:v>
                </c:pt>
                <c:pt idx="4182">
                  <c:v>40718</c:v>
                </c:pt>
                <c:pt idx="4183">
                  <c:v>40718</c:v>
                </c:pt>
                <c:pt idx="4184">
                  <c:v>40718</c:v>
                </c:pt>
                <c:pt idx="4185">
                  <c:v>40718</c:v>
                </c:pt>
                <c:pt idx="4186">
                  <c:v>40718</c:v>
                </c:pt>
                <c:pt idx="4187">
                  <c:v>40718</c:v>
                </c:pt>
                <c:pt idx="4188">
                  <c:v>40718</c:v>
                </c:pt>
                <c:pt idx="4189">
                  <c:v>40718</c:v>
                </c:pt>
                <c:pt idx="4190">
                  <c:v>40718</c:v>
                </c:pt>
                <c:pt idx="4191">
                  <c:v>40718</c:v>
                </c:pt>
                <c:pt idx="4192">
                  <c:v>40718</c:v>
                </c:pt>
                <c:pt idx="4193">
                  <c:v>40718</c:v>
                </c:pt>
                <c:pt idx="4194">
                  <c:v>40718</c:v>
                </c:pt>
                <c:pt idx="4195">
                  <c:v>40718</c:v>
                </c:pt>
                <c:pt idx="4196">
                  <c:v>40718</c:v>
                </c:pt>
                <c:pt idx="4197">
                  <c:v>40718</c:v>
                </c:pt>
                <c:pt idx="4198">
                  <c:v>40718</c:v>
                </c:pt>
                <c:pt idx="4199">
                  <c:v>40718</c:v>
                </c:pt>
                <c:pt idx="4200">
                  <c:v>40719</c:v>
                </c:pt>
                <c:pt idx="4201">
                  <c:v>40719</c:v>
                </c:pt>
                <c:pt idx="4202">
                  <c:v>40719</c:v>
                </c:pt>
                <c:pt idx="4203">
                  <c:v>40719</c:v>
                </c:pt>
                <c:pt idx="4204">
                  <c:v>40719</c:v>
                </c:pt>
                <c:pt idx="4205">
                  <c:v>40719</c:v>
                </c:pt>
                <c:pt idx="4206">
                  <c:v>40719</c:v>
                </c:pt>
                <c:pt idx="4207">
                  <c:v>40719</c:v>
                </c:pt>
                <c:pt idx="4208">
                  <c:v>40719</c:v>
                </c:pt>
                <c:pt idx="4209">
                  <c:v>40719</c:v>
                </c:pt>
                <c:pt idx="4210">
                  <c:v>40719</c:v>
                </c:pt>
                <c:pt idx="4211">
                  <c:v>40719</c:v>
                </c:pt>
                <c:pt idx="4212">
                  <c:v>40719</c:v>
                </c:pt>
                <c:pt idx="4213">
                  <c:v>40719</c:v>
                </c:pt>
                <c:pt idx="4214">
                  <c:v>40719</c:v>
                </c:pt>
                <c:pt idx="4215">
                  <c:v>40719</c:v>
                </c:pt>
                <c:pt idx="4216">
                  <c:v>40719</c:v>
                </c:pt>
                <c:pt idx="4217">
                  <c:v>40719</c:v>
                </c:pt>
                <c:pt idx="4218">
                  <c:v>40719</c:v>
                </c:pt>
                <c:pt idx="4219">
                  <c:v>40719</c:v>
                </c:pt>
                <c:pt idx="4220">
                  <c:v>40719</c:v>
                </c:pt>
                <c:pt idx="4221">
                  <c:v>40719</c:v>
                </c:pt>
                <c:pt idx="4222">
                  <c:v>40719</c:v>
                </c:pt>
                <c:pt idx="4223">
                  <c:v>40719</c:v>
                </c:pt>
                <c:pt idx="4224">
                  <c:v>40720</c:v>
                </c:pt>
                <c:pt idx="4225">
                  <c:v>40720</c:v>
                </c:pt>
                <c:pt idx="4226">
                  <c:v>40720</c:v>
                </c:pt>
                <c:pt idx="4227">
                  <c:v>40720</c:v>
                </c:pt>
                <c:pt idx="4228">
                  <c:v>40720</c:v>
                </c:pt>
                <c:pt idx="4229">
                  <c:v>40720</c:v>
                </c:pt>
                <c:pt idx="4230">
                  <c:v>40720</c:v>
                </c:pt>
                <c:pt idx="4231">
                  <c:v>40720</c:v>
                </c:pt>
                <c:pt idx="4232">
                  <c:v>40720</c:v>
                </c:pt>
                <c:pt idx="4233">
                  <c:v>40720</c:v>
                </c:pt>
                <c:pt idx="4234">
                  <c:v>40720</c:v>
                </c:pt>
                <c:pt idx="4235">
                  <c:v>40720</c:v>
                </c:pt>
                <c:pt idx="4236">
                  <c:v>40720</c:v>
                </c:pt>
                <c:pt idx="4237">
                  <c:v>40720</c:v>
                </c:pt>
                <c:pt idx="4238">
                  <c:v>40720</c:v>
                </c:pt>
                <c:pt idx="4239">
                  <c:v>40720</c:v>
                </c:pt>
                <c:pt idx="4240">
                  <c:v>40720</c:v>
                </c:pt>
                <c:pt idx="4241">
                  <c:v>40720</c:v>
                </c:pt>
                <c:pt idx="4242">
                  <c:v>40720</c:v>
                </c:pt>
                <c:pt idx="4243">
                  <c:v>40720</c:v>
                </c:pt>
                <c:pt idx="4244">
                  <c:v>40720</c:v>
                </c:pt>
                <c:pt idx="4245">
                  <c:v>40720</c:v>
                </c:pt>
                <c:pt idx="4246">
                  <c:v>40720</c:v>
                </c:pt>
                <c:pt idx="4247">
                  <c:v>40720</c:v>
                </c:pt>
                <c:pt idx="4248">
                  <c:v>40721</c:v>
                </c:pt>
                <c:pt idx="4249">
                  <c:v>40721</c:v>
                </c:pt>
                <c:pt idx="4250">
                  <c:v>40721</c:v>
                </c:pt>
                <c:pt idx="4251">
                  <c:v>40721</c:v>
                </c:pt>
                <c:pt idx="4252">
                  <c:v>40721</c:v>
                </c:pt>
                <c:pt idx="4253">
                  <c:v>40721</c:v>
                </c:pt>
                <c:pt idx="4254">
                  <c:v>40721</c:v>
                </c:pt>
                <c:pt idx="4255">
                  <c:v>40721</c:v>
                </c:pt>
                <c:pt idx="4256">
                  <c:v>40721</c:v>
                </c:pt>
                <c:pt idx="4257">
                  <c:v>40721</c:v>
                </c:pt>
                <c:pt idx="4258">
                  <c:v>40721</c:v>
                </c:pt>
                <c:pt idx="4259">
                  <c:v>40721</c:v>
                </c:pt>
                <c:pt idx="4260">
                  <c:v>40721</c:v>
                </c:pt>
                <c:pt idx="4261">
                  <c:v>40721</c:v>
                </c:pt>
                <c:pt idx="4262">
                  <c:v>40721</c:v>
                </c:pt>
                <c:pt idx="4263">
                  <c:v>40721</c:v>
                </c:pt>
                <c:pt idx="4264">
                  <c:v>40721</c:v>
                </c:pt>
                <c:pt idx="4265">
                  <c:v>40721</c:v>
                </c:pt>
                <c:pt idx="4266">
                  <c:v>40721</c:v>
                </c:pt>
                <c:pt idx="4267">
                  <c:v>40721</c:v>
                </c:pt>
                <c:pt idx="4268">
                  <c:v>40721</c:v>
                </c:pt>
                <c:pt idx="4269">
                  <c:v>40721</c:v>
                </c:pt>
                <c:pt idx="4270">
                  <c:v>40721</c:v>
                </c:pt>
                <c:pt idx="4271">
                  <c:v>40721</c:v>
                </c:pt>
                <c:pt idx="4272">
                  <c:v>40722</c:v>
                </c:pt>
                <c:pt idx="4273">
                  <c:v>40722</c:v>
                </c:pt>
                <c:pt idx="4274">
                  <c:v>40722</c:v>
                </c:pt>
                <c:pt idx="4275">
                  <c:v>40722</c:v>
                </c:pt>
                <c:pt idx="4276">
                  <c:v>40722</c:v>
                </c:pt>
                <c:pt idx="4277">
                  <c:v>40722</c:v>
                </c:pt>
                <c:pt idx="4278">
                  <c:v>40722</c:v>
                </c:pt>
                <c:pt idx="4279">
                  <c:v>40722</c:v>
                </c:pt>
                <c:pt idx="4280">
                  <c:v>40722</c:v>
                </c:pt>
                <c:pt idx="4281">
                  <c:v>40722</c:v>
                </c:pt>
                <c:pt idx="4282">
                  <c:v>40722</c:v>
                </c:pt>
                <c:pt idx="4283">
                  <c:v>40722</c:v>
                </c:pt>
                <c:pt idx="4284">
                  <c:v>40722</c:v>
                </c:pt>
                <c:pt idx="4285">
                  <c:v>40722</c:v>
                </c:pt>
                <c:pt idx="4286">
                  <c:v>40722</c:v>
                </c:pt>
                <c:pt idx="4287">
                  <c:v>40722</c:v>
                </c:pt>
                <c:pt idx="4288">
                  <c:v>40722</c:v>
                </c:pt>
                <c:pt idx="4289">
                  <c:v>40722</c:v>
                </c:pt>
                <c:pt idx="4290">
                  <c:v>40722</c:v>
                </c:pt>
                <c:pt idx="4291">
                  <c:v>40722</c:v>
                </c:pt>
                <c:pt idx="4292">
                  <c:v>40722</c:v>
                </c:pt>
                <c:pt idx="4293">
                  <c:v>40722</c:v>
                </c:pt>
                <c:pt idx="4294">
                  <c:v>40722</c:v>
                </c:pt>
                <c:pt idx="4295">
                  <c:v>40722</c:v>
                </c:pt>
                <c:pt idx="4296">
                  <c:v>40723</c:v>
                </c:pt>
                <c:pt idx="4297">
                  <c:v>40723</c:v>
                </c:pt>
                <c:pt idx="4298">
                  <c:v>40723</c:v>
                </c:pt>
                <c:pt idx="4299">
                  <c:v>40723</c:v>
                </c:pt>
                <c:pt idx="4300">
                  <c:v>40723</c:v>
                </c:pt>
                <c:pt idx="4301">
                  <c:v>40723</c:v>
                </c:pt>
                <c:pt idx="4302">
                  <c:v>40723</c:v>
                </c:pt>
                <c:pt idx="4303">
                  <c:v>40723</c:v>
                </c:pt>
                <c:pt idx="4304">
                  <c:v>40723</c:v>
                </c:pt>
                <c:pt idx="4305">
                  <c:v>40723</c:v>
                </c:pt>
                <c:pt idx="4306">
                  <c:v>40723</c:v>
                </c:pt>
                <c:pt idx="4307">
                  <c:v>40723</c:v>
                </c:pt>
                <c:pt idx="4308">
                  <c:v>40723</c:v>
                </c:pt>
                <c:pt idx="4309">
                  <c:v>40723</c:v>
                </c:pt>
                <c:pt idx="4310">
                  <c:v>40723</c:v>
                </c:pt>
                <c:pt idx="4311">
                  <c:v>40723</c:v>
                </c:pt>
                <c:pt idx="4312">
                  <c:v>40723</c:v>
                </c:pt>
                <c:pt idx="4313">
                  <c:v>40723</c:v>
                </c:pt>
                <c:pt idx="4314">
                  <c:v>40723</c:v>
                </c:pt>
                <c:pt idx="4315">
                  <c:v>40723</c:v>
                </c:pt>
                <c:pt idx="4316">
                  <c:v>40723</c:v>
                </c:pt>
                <c:pt idx="4317">
                  <c:v>40723</c:v>
                </c:pt>
                <c:pt idx="4318">
                  <c:v>40723</c:v>
                </c:pt>
                <c:pt idx="4319">
                  <c:v>40723</c:v>
                </c:pt>
                <c:pt idx="4320">
                  <c:v>40724</c:v>
                </c:pt>
                <c:pt idx="4321">
                  <c:v>40724</c:v>
                </c:pt>
                <c:pt idx="4322">
                  <c:v>40724</c:v>
                </c:pt>
                <c:pt idx="4323">
                  <c:v>40724</c:v>
                </c:pt>
                <c:pt idx="4324">
                  <c:v>40724</c:v>
                </c:pt>
                <c:pt idx="4325">
                  <c:v>40724</c:v>
                </c:pt>
                <c:pt idx="4326">
                  <c:v>40724</c:v>
                </c:pt>
                <c:pt idx="4327">
                  <c:v>40724</c:v>
                </c:pt>
                <c:pt idx="4328">
                  <c:v>40724</c:v>
                </c:pt>
                <c:pt idx="4329">
                  <c:v>40724</c:v>
                </c:pt>
                <c:pt idx="4330">
                  <c:v>40724</c:v>
                </c:pt>
                <c:pt idx="4331">
                  <c:v>40724</c:v>
                </c:pt>
                <c:pt idx="4332">
                  <c:v>40724</c:v>
                </c:pt>
                <c:pt idx="4333">
                  <c:v>40724</c:v>
                </c:pt>
                <c:pt idx="4334">
                  <c:v>40724</c:v>
                </c:pt>
                <c:pt idx="4335">
                  <c:v>40724</c:v>
                </c:pt>
                <c:pt idx="4336">
                  <c:v>40724</c:v>
                </c:pt>
                <c:pt idx="4337">
                  <c:v>40724</c:v>
                </c:pt>
                <c:pt idx="4338">
                  <c:v>40724</c:v>
                </c:pt>
                <c:pt idx="4339">
                  <c:v>40724</c:v>
                </c:pt>
                <c:pt idx="4340">
                  <c:v>40724</c:v>
                </c:pt>
                <c:pt idx="4341">
                  <c:v>40724</c:v>
                </c:pt>
                <c:pt idx="4342">
                  <c:v>40724</c:v>
                </c:pt>
                <c:pt idx="4343">
                  <c:v>40724</c:v>
                </c:pt>
                <c:pt idx="4344">
                  <c:v>40725</c:v>
                </c:pt>
                <c:pt idx="4345">
                  <c:v>40725</c:v>
                </c:pt>
                <c:pt idx="4346">
                  <c:v>40725</c:v>
                </c:pt>
                <c:pt idx="4347">
                  <c:v>40725</c:v>
                </c:pt>
                <c:pt idx="4348">
                  <c:v>40725</c:v>
                </c:pt>
                <c:pt idx="4349">
                  <c:v>40725</c:v>
                </c:pt>
                <c:pt idx="4350">
                  <c:v>40725</c:v>
                </c:pt>
                <c:pt idx="4351">
                  <c:v>40725</c:v>
                </c:pt>
                <c:pt idx="4352">
                  <c:v>40725</c:v>
                </c:pt>
                <c:pt idx="4353">
                  <c:v>40725</c:v>
                </c:pt>
                <c:pt idx="4354">
                  <c:v>40725</c:v>
                </c:pt>
                <c:pt idx="4355">
                  <c:v>40725</c:v>
                </c:pt>
                <c:pt idx="4356">
                  <c:v>40725</c:v>
                </c:pt>
                <c:pt idx="4357">
                  <c:v>40725</c:v>
                </c:pt>
                <c:pt idx="4358">
                  <c:v>40725</c:v>
                </c:pt>
                <c:pt idx="4359">
                  <c:v>40725</c:v>
                </c:pt>
                <c:pt idx="4360">
                  <c:v>40725</c:v>
                </c:pt>
                <c:pt idx="4361">
                  <c:v>40725</c:v>
                </c:pt>
                <c:pt idx="4362">
                  <c:v>40725</c:v>
                </c:pt>
                <c:pt idx="4363">
                  <c:v>40725</c:v>
                </c:pt>
                <c:pt idx="4364">
                  <c:v>40725</c:v>
                </c:pt>
                <c:pt idx="4365">
                  <c:v>40725</c:v>
                </c:pt>
                <c:pt idx="4366">
                  <c:v>40725</c:v>
                </c:pt>
                <c:pt idx="4367">
                  <c:v>40725</c:v>
                </c:pt>
                <c:pt idx="4368">
                  <c:v>40726</c:v>
                </c:pt>
                <c:pt idx="4369">
                  <c:v>40726</c:v>
                </c:pt>
                <c:pt idx="4370">
                  <c:v>40726</c:v>
                </c:pt>
                <c:pt idx="4371">
                  <c:v>40726</c:v>
                </c:pt>
                <c:pt idx="4372">
                  <c:v>40726</c:v>
                </c:pt>
                <c:pt idx="4373">
                  <c:v>40726</c:v>
                </c:pt>
                <c:pt idx="4374">
                  <c:v>40726</c:v>
                </c:pt>
                <c:pt idx="4375">
                  <c:v>40726</c:v>
                </c:pt>
                <c:pt idx="4376">
                  <c:v>40726</c:v>
                </c:pt>
                <c:pt idx="4377">
                  <c:v>40726</c:v>
                </c:pt>
                <c:pt idx="4378">
                  <c:v>40726</c:v>
                </c:pt>
                <c:pt idx="4379">
                  <c:v>40726</c:v>
                </c:pt>
                <c:pt idx="4380">
                  <c:v>40726</c:v>
                </c:pt>
                <c:pt idx="4381">
                  <c:v>40726</c:v>
                </c:pt>
                <c:pt idx="4382">
                  <c:v>40726</c:v>
                </c:pt>
                <c:pt idx="4383">
                  <c:v>40726</c:v>
                </c:pt>
                <c:pt idx="4384">
                  <c:v>40726</c:v>
                </c:pt>
                <c:pt idx="4385">
                  <c:v>40726</c:v>
                </c:pt>
                <c:pt idx="4386">
                  <c:v>40726</c:v>
                </c:pt>
                <c:pt idx="4387">
                  <c:v>40726</c:v>
                </c:pt>
                <c:pt idx="4388">
                  <c:v>40726</c:v>
                </c:pt>
                <c:pt idx="4389">
                  <c:v>40726</c:v>
                </c:pt>
                <c:pt idx="4390">
                  <c:v>40726</c:v>
                </c:pt>
                <c:pt idx="4391">
                  <c:v>40726</c:v>
                </c:pt>
                <c:pt idx="4392">
                  <c:v>40727</c:v>
                </c:pt>
                <c:pt idx="4393">
                  <c:v>40727</c:v>
                </c:pt>
                <c:pt idx="4394">
                  <c:v>40727</c:v>
                </c:pt>
                <c:pt idx="4395">
                  <c:v>40727</c:v>
                </c:pt>
                <c:pt idx="4396">
                  <c:v>40727</c:v>
                </c:pt>
                <c:pt idx="4397">
                  <c:v>40727</c:v>
                </c:pt>
                <c:pt idx="4398">
                  <c:v>40727</c:v>
                </c:pt>
                <c:pt idx="4399">
                  <c:v>40727</c:v>
                </c:pt>
                <c:pt idx="4400">
                  <c:v>40727</c:v>
                </c:pt>
                <c:pt idx="4401">
                  <c:v>40727</c:v>
                </c:pt>
                <c:pt idx="4402">
                  <c:v>40727</c:v>
                </c:pt>
                <c:pt idx="4403">
                  <c:v>40727</c:v>
                </c:pt>
                <c:pt idx="4404">
                  <c:v>40727</c:v>
                </c:pt>
                <c:pt idx="4405">
                  <c:v>40727</c:v>
                </c:pt>
                <c:pt idx="4406">
                  <c:v>40727</c:v>
                </c:pt>
                <c:pt idx="4407">
                  <c:v>40727</c:v>
                </c:pt>
                <c:pt idx="4408">
                  <c:v>40727</c:v>
                </c:pt>
                <c:pt idx="4409">
                  <c:v>40727</c:v>
                </c:pt>
                <c:pt idx="4410">
                  <c:v>40727</c:v>
                </c:pt>
                <c:pt idx="4411">
                  <c:v>40727</c:v>
                </c:pt>
                <c:pt idx="4412">
                  <c:v>40727</c:v>
                </c:pt>
                <c:pt idx="4413">
                  <c:v>40727</c:v>
                </c:pt>
                <c:pt idx="4414">
                  <c:v>40727</c:v>
                </c:pt>
                <c:pt idx="4415">
                  <c:v>40727</c:v>
                </c:pt>
                <c:pt idx="4416">
                  <c:v>40728</c:v>
                </c:pt>
                <c:pt idx="4417">
                  <c:v>40728</c:v>
                </c:pt>
                <c:pt idx="4418">
                  <c:v>40728</c:v>
                </c:pt>
                <c:pt idx="4419">
                  <c:v>40728</c:v>
                </c:pt>
                <c:pt idx="4420">
                  <c:v>40728</c:v>
                </c:pt>
                <c:pt idx="4421">
                  <c:v>40728</c:v>
                </c:pt>
                <c:pt idx="4422">
                  <c:v>40728</c:v>
                </c:pt>
                <c:pt idx="4423">
                  <c:v>40728</c:v>
                </c:pt>
                <c:pt idx="4424">
                  <c:v>40728</c:v>
                </c:pt>
                <c:pt idx="4425">
                  <c:v>40728</c:v>
                </c:pt>
                <c:pt idx="4426">
                  <c:v>40728</c:v>
                </c:pt>
                <c:pt idx="4427">
                  <c:v>40728</c:v>
                </c:pt>
                <c:pt idx="4428">
                  <c:v>40728</c:v>
                </c:pt>
                <c:pt idx="4429">
                  <c:v>40728</c:v>
                </c:pt>
                <c:pt idx="4430">
                  <c:v>40728</c:v>
                </c:pt>
                <c:pt idx="4431">
                  <c:v>40728</c:v>
                </c:pt>
                <c:pt idx="4432">
                  <c:v>40728</c:v>
                </c:pt>
                <c:pt idx="4433">
                  <c:v>40728</c:v>
                </c:pt>
                <c:pt idx="4434">
                  <c:v>40728</c:v>
                </c:pt>
                <c:pt idx="4435">
                  <c:v>40728</c:v>
                </c:pt>
                <c:pt idx="4436">
                  <c:v>40728</c:v>
                </c:pt>
                <c:pt idx="4437">
                  <c:v>40728</c:v>
                </c:pt>
                <c:pt idx="4438">
                  <c:v>40728</c:v>
                </c:pt>
                <c:pt idx="4439">
                  <c:v>40728</c:v>
                </c:pt>
                <c:pt idx="4440">
                  <c:v>40729</c:v>
                </c:pt>
                <c:pt idx="4441">
                  <c:v>40729</c:v>
                </c:pt>
                <c:pt idx="4442">
                  <c:v>40729</c:v>
                </c:pt>
                <c:pt idx="4443">
                  <c:v>40729</c:v>
                </c:pt>
                <c:pt idx="4444">
                  <c:v>40729</c:v>
                </c:pt>
                <c:pt idx="4445">
                  <c:v>40729</c:v>
                </c:pt>
                <c:pt idx="4446">
                  <c:v>40729</c:v>
                </c:pt>
                <c:pt idx="4447">
                  <c:v>40729</c:v>
                </c:pt>
                <c:pt idx="4448">
                  <c:v>40729</c:v>
                </c:pt>
                <c:pt idx="4449">
                  <c:v>40729</c:v>
                </c:pt>
                <c:pt idx="4450">
                  <c:v>40729</c:v>
                </c:pt>
                <c:pt idx="4451">
                  <c:v>40729</c:v>
                </c:pt>
                <c:pt idx="4452">
                  <c:v>40729</c:v>
                </c:pt>
                <c:pt idx="4453">
                  <c:v>40729</c:v>
                </c:pt>
                <c:pt idx="4454">
                  <c:v>40729</c:v>
                </c:pt>
                <c:pt idx="4455">
                  <c:v>40729</c:v>
                </c:pt>
                <c:pt idx="4456">
                  <c:v>40729</c:v>
                </c:pt>
                <c:pt idx="4457">
                  <c:v>40729</c:v>
                </c:pt>
                <c:pt idx="4458">
                  <c:v>40729</c:v>
                </c:pt>
                <c:pt idx="4459">
                  <c:v>40729</c:v>
                </c:pt>
                <c:pt idx="4460">
                  <c:v>40729</c:v>
                </c:pt>
                <c:pt idx="4461">
                  <c:v>40729</c:v>
                </c:pt>
                <c:pt idx="4462">
                  <c:v>40729</c:v>
                </c:pt>
                <c:pt idx="4463">
                  <c:v>40729</c:v>
                </c:pt>
                <c:pt idx="4464">
                  <c:v>40730</c:v>
                </c:pt>
                <c:pt idx="4465">
                  <c:v>40730</c:v>
                </c:pt>
                <c:pt idx="4466">
                  <c:v>40730</c:v>
                </c:pt>
                <c:pt idx="4467">
                  <c:v>40730</c:v>
                </c:pt>
                <c:pt idx="4468">
                  <c:v>40730</c:v>
                </c:pt>
                <c:pt idx="4469">
                  <c:v>40730</c:v>
                </c:pt>
                <c:pt idx="4470">
                  <c:v>40730</c:v>
                </c:pt>
                <c:pt idx="4471">
                  <c:v>40730</c:v>
                </c:pt>
                <c:pt idx="4472">
                  <c:v>40730</c:v>
                </c:pt>
                <c:pt idx="4473">
                  <c:v>40730</c:v>
                </c:pt>
                <c:pt idx="4474">
                  <c:v>40730</c:v>
                </c:pt>
                <c:pt idx="4475">
                  <c:v>40730</c:v>
                </c:pt>
                <c:pt idx="4476">
                  <c:v>40730</c:v>
                </c:pt>
                <c:pt idx="4477">
                  <c:v>40730</c:v>
                </c:pt>
                <c:pt idx="4478">
                  <c:v>40730</c:v>
                </c:pt>
                <c:pt idx="4479">
                  <c:v>40730</c:v>
                </c:pt>
                <c:pt idx="4480">
                  <c:v>40730</c:v>
                </c:pt>
                <c:pt idx="4481">
                  <c:v>40730</c:v>
                </c:pt>
                <c:pt idx="4482">
                  <c:v>40730</c:v>
                </c:pt>
                <c:pt idx="4483">
                  <c:v>40730</c:v>
                </c:pt>
                <c:pt idx="4484">
                  <c:v>40730</c:v>
                </c:pt>
                <c:pt idx="4485">
                  <c:v>40730</c:v>
                </c:pt>
                <c:pt idx="4486">
                  <c:v>40730</c:v>
                </c:pt>
                <c:pt idx="4487">
                  <c:v>40730</c:v>
                </c:pt>
                <c:pt idx="4488">
                  <c:v>40731</c:v>
                </c:pt>
                <c:pt idx="4489">
                  <c:v>40731</c:v>
                </c:pt>
                <c:pt idx="4490">
                  <c:v>40731</c:v>
                </c:pt>
                <c:pt idx="4491">
                  <c:v>40731</c:v>
                </c:pt>
                <c:pt idx="4492">
                  <c:v>40731</c:v>
                </c:pt>
                <c:pt idx="4493">
                  <c:v>40731</c:v>
                </c:pt>
                <c:pt idx="4494">
                  <c:v>40731</c:v>
                </c:pt>
                <c:pt idx="4495">
                  <c:v>40731</c:v>
                </c:pt>
                <c:pt idx="4496">
                  <c:v>40731</c:v>
                </c:pt>
                <c:pt idx="4497">
                  <c:v>40731</c:v>
                </c:pt>
                <c:pt idx="4498">
                  <c:v>40731</c:v>
                </c:pt>
                <c:pt idx="4499">
                  <c:v>40731</c:v>
                </c:pt>
                <c:pt idx="4500">
                  <c:v>40731</c:v>
                </c:pt>
                <c:pt idx="4501">
                  <c:v>40731</c:v>
                </c:pt>
                <c:pt idx="4502">
                  <c:v>40731</c:v>
                </c:pt>
                <c:pt idx="4503">
                  <c:v>40731</c:v>
                </c:pt>
                <c:pt idx="4504">
                  <c:v>40731</c:v>
                </c:pt>
                <c:pt idx="4505">
                  <c:v>40731</c:v>
                </c:pt>
                <c:pt idx="4506">
                  <c:v>40731</c:v>
                </c:pt>
                <c:pt idx="4507">
                  <c:v>40731</c:v>
                </c:pt>
                <c:pt idx="4508">
                  <c:v>40731</c:v>
                </c:pt>
                <c:pt idx="4509">
                  <c:v>40731</c:v>
                </c:pt>
                <c:pt idx="4510">
                  <c:v>40731</c:v>
                </c:pt>
                <c:pt idx="4511">
                  <c:v>40731</c:v>
                </c:pt>
                <c:pt idx="4512">
                  <c:v>40732</c:v>
                </c:pt>
                <c:pt idx="4513">
                  <c:v>40732</c:v>
                </c:pt>
                <c:pt idx="4514">
                  <c:v>40732</c:v>
                </c:pt>
                <c:pt idx="4515">
                  <c:v>40732</c:v>
                </c:pt>
                <c:pt idx="4516">
                  <c:v>40732</c:v>
                </c:pt>
                <c:pt idx="4517">
                  <c:v>40732</c:v>
                </c:pt>
                <c:pt idx="4518">
                  <c:v>40732</c:v>
                </c:pt>
                <c:pt idx="4519">
                  <c:v>40732</c:v>
                </c:pt>
                <c:pt idx="4520">
                  <c:v>40732</c:v>
                </c:pt>
                <c:pt idx="4521">
                  <c:v>40732</c:v>
                </c:pt>
                <c:pt idx="4522">
                  <c:v>40732</c:v>
                </c:pt>
                <c:pt idx="4523">
                  <c:v>40732</c:v>
                </c:pt>
                <c:pt idx="4524">
                  <c:v>40732</c:v>
                </c:pt>
                <c:pt idx="4525">
                  <c:v>40732</c:v>
                </c:pt>
                <c:pt idx="4526">
                  <c:v>40732</c:v>
                </c:pt>
                <c:pt idx="4527">
                  <c:v>40732</c:v>
                </c:pt>
                <c:pt idx="4528">
                  <c:v>40732</c:v>
                </c:pt>
                <c:pt idx="4529">
                  <c:v>40732</c:v>
                </c:pt>
                <c:pt idx="4530">
                  <c:v>40732</c:v>
                </c:pt>
                <c:pt idx="4531">
                  <c:v>40732</c:v>
                </c:pt>
                <c:pt idx="4532">
                  <c:v>40732</c:v>
                </c:pt>
                <c:pt idx="4533">
                  <c:v>40732</c:v>
                </c:pt>
                <c:pt idx="4534">
                  <c:v>40732</c:v>
                </c:pt>
                <c:pt idx="4535">
                  <c:v>40732</c:v>
                </c:pt>
                <c:pt idx="4536">
                  <c:v>40733</c:v>
                </c:pt>
                <c:pt idx="4537">
                  <c:v>40733</c:v>
                </c:pt>
                <c:pt idx="4538">
                  <c:v>40733</c:v>
                </c:pt>
                <c:pt idx="4539">
                  <c:v>40733</c:v>
                </c:pt>
                <c:pt idx="4540">
                  <c:v>40733</c:v>
                </c:pt>
                <c:pt idx="4541">
                  <c:v>40733</c:v>
                </c:pt>
                <c:pt idx="4542">
                  <c:v>40733</c:v>
                </c:pt>
                <c:pt idx="4543">
                  <c:v>40733</c:v>
                </c:pt>
                <c:pt idx="4544">
                  <c:v>40733</c:v>
                </c:pt>
                <c:pt idx="4545">
                  <c:v>40733</c:v>
                </c:pt>
                <c:pt idx="4546">
                  <c:v>40733</c:v>
                </c:pt>
                <c:pt idx="4547">
                  <c:v>40733</c:v>
                </c:pt>
                <c:pt idx="4548">
                  <c:v>40733</c:v>
                </c:pt>
                <c:pt idx="4549">
                  <c:v>40733</c:v>
                </c:pt>
                <c:pt idx="4550">
                  <c:v>40733</c:v>
                </c:pt>
                <c:pt idx="4551">
                  <c:v>40733</c:v>
                </c:pt>
                <c:pt idx="4552">
                  <c:v>40733</c:v>
                </c:pt>
                <c:pt idx="4553">
                  <c:v>40733</c:v>
                </c:pt>
                <c:pt idx="4554">
                  <c:v>40733</c:v>
                </c:pt>
                <c:pt idx="4555">
                  <c:v>40733</c:v>
                </c:pt>
                <c:pt idx="4556">
                  <c:v>40733</c:v>
                </c:pt>
                <c:pt idx="4557">
                  <c:v>40733</c:v>
                </c:pt>
                <c:pt idx="4558">
                  <c:v>40733</c:v>
                </c:pt>
                <c:pt idx="4559">
                  <c:v>40733</c:v>
                </c:pt>
                <c:pt idx="4560">
                  <c:v>40734</c:v>
                </c:pt>
                <c:pt idx="4561">
                  <c:v>40734</c:v>
                </c:pt>
                <c:pt idx="4562">
                  <c:v>40734</c:v>
                </c:pt>
                <c:pt idx="4563">
                  <c:v>40734</c:v>
                </c:pt>
                <c:pt idx="4564">
                  <c:v>40734</c:v>
                </c:pt>
                <c:pt idx="4565">
                  <c:v>40734</c:v>
                </c:pt>
                <c:pt idx="4566">
                  <c:v>40734</c:v>
                </c:pt>
                <c:pt idx="4567">
                  <c:v>40734</c:v>
                </c:pt>
                <c:pt idx="4568">
                  <c:v>40734</c:v>
                </c:pt>
                <c:pt idx="4569">
                  <c:v>40734</c:v>
                </c:pt>
                <c:pt idx="4570">
                  <c:v>40734</c:v>
                </c:pt>
                <c:pt idx="4571">
                  <c:v>40734</c:v>
                </c:pt>
                <c:pt idx="4572">
                  <c:v>40734</c:v>
                </c:pt>
                <c:pt idx="4573">
                  <c:v>40734</c:v>
                </c:pt>
                <c:pt idx="4574">
                  <c:v>40734</c:v>
                </c:pt>
                <c:pt idx="4575">
                  <c:v>40734</c:v>
                </c:pt>
                <c:pt idx="4576">
                  <c:v>40734</c:v>
                </c:pt>
                <c:pt idx="4577">
                  <c:v>40734</c:v>
                </c:pt>
                <c:pt idx="4578">
                  <c:v>40734</c:v>
                </c:pt>
                <c:pt idx="4579">
                  <c:v>40734</c:v>
                </c:pt>
                <c:pt idx="4580">
                  <c:v>40734</c:v>
                </c:pt>
                <c:pt idx="4581">
                  <c:v>40734</c:v>
                </c:pt>
                <c:pt idx="4582">
                  <c:v>40734</c:v>
                </c:pt>
                <c:pt idx="4583">
                  <c:v>40734</c:v>
                </c:pt>
                <c:pt idx="4584">
                  <c:v>40735</c:v>
                </c:pt>
                <c:pt idx="4585">
                  <c:v>40735</c:v>
                </c:pt>
                <c:pt idx="4586">
                  <c:v>40735</c:v>
                </c:pt>
                <c:pt idx="4587">
                  <c:v>40735</c:v>
                </c:pt>
                <c:pt idx="4588">
                  <c:v>40735</c:v>
                </c:pt>
                <c:pt idx="4589">
                  <c:v>40735</c:v>
                </c:pt>
                <c:pt idx="4590">
                  <c:v>40735</c:v>
                </c:pt>
                <c:pt idx="4591">
                  <c:v>40735</c:v>
                </c:pt>
                <c:pt idx="4592">
                  <c:v>40735</c:v>
                </c:pt>
                <c:pt idx="4593">
                  <c:v>40735</c:v>
                </c:pt>
                <c:pt idx="4594">
                  <c:v>40735</c:v>
                </c:pt>
                <c:pt idx="4595">
                  <c:v>40735</c:v>
                </c:pt>
                <c:pt idx="4596">
                  <c:v>40735</c:v>
                </c:pt>
                <c:pt idx="4597">
                  <c:v>40735</c:v>
                </c:pt>
                <c:pt idx="4598">
                  <c:v>40735</c:v>
                </c:pt>
                <c:pt idx="4599">
                  <c:v>40735</c:v>
                </c:pt>
                <c:pt idx="4600">
                  <c:v>40735</c:v>
                </c:pt>
                <c:pt idx="4601">
                  <c:v>40735</c:v>
                </c:pt>
                <c:pt idx="4602">
                  <c:v>40735</c:v>
                </c:pt>
                <c:pt idx="4603">
                  <c:v>40735</c:v>
                </c:pt>
                <c:pt idx="4604">
                  <c:v>40735</c:v>
                </c:pt>
                <c:pt idx="4605">
                  <c:v>40735</c:v>
                </c:pt>
                <c:pt idx="4606">
                  <c:v>40735</c:v>
                </c:pt>
                <c:pt idx="4607">
                  <c:v>40735</c:v>
                </c:pt>
                <c:pt idx="4608">
                  <c:v>40736</c:v>
                </c:pt>
                <c:pt idx="4609">
                  <c:v>40736</c:v>
                </c:pt>
                <c:pt idx="4610">
                  <c:v>40736</c:v>
                </c:pt>
                <c:pt idx="4611">
                  <c:v>40736</c:v>
                </c:pt>
                <c:pt idx="4612">
                  <c:v>40736</c:v>
                </c:pt>
                <c:pt idx="4613">
                  <c:v>40736</c:v>
                </c:pt>
                <c:pt idx="4614">
                  <c:v>40736</c:v>
                </c:pt>
                <c:pt idx="4615">
                  <c:v>40736</c:v>
                </c:pt>
                <c:pt idx="4616">
                  <c:v>40736</c:v>
                </c:pt>
                <c:pt idx="4617">
                  <c:v>40736</c:v>
                </c:pt>
                <c:pt idx="4618">
                  <c:v>40736</c:v>
                </c:pt>
                <c:pt idx="4619">
                  <c:v>40736</c:v>
                </c:pt>
                <c:pt idx="4620">
                  <c:v>40736</c:v>
                </c:pt>
                <c:pt idx="4621">
                  <c:v>40736</c:v>
                </c:pt>
                <c:pt idx="4622">
                  <c:v>40736</c:v>
                </c:pt>
                <c:pt idx="4623">
                  <c:v>40736</c:v>
                </c:pt>
                <c:pt idx="4624">
                  <c:v>40736</c:v>
                </c:pt>
                <c:pt idx="4625">
                  <c:v>40736</c:v>
                </c:pt>
                <c:pt idx="4626">
                  <c:v>40736</c:v>
                </c:pt>
                <c:pt idx="4627">
                  <c:v>40736</c:v>
                </c:pt>
                <c:pt idx="4628">
                  <c:v>40736</c:v>
                </c:pt>
                <c:pt idx="4629">
                  <c:v>40736</c:v>
                </c:pt>
                <c:pt idx="4630">
                  <c:v>40736</c:v>
                </c:pt>
                <c:pt idx="4631">
                  <c:v>40736</c:v>
                </c:pt>
                <c:pt idx="4632">
                  <c:v>40737</c:v>
                </c:pt>
                <c:pt idx="4633">
                  <c:v>40737</c:v>
                </c:pt>
                <c:pt idx="4634">
                  <c:v>40737</c:v>
                </c:pt>
                <c:pt idx="4635">
                  <c:v>40737</c:v>
                </c:pt>
                <c:pt idx="4636">
                  <c:v>40737</c:v>
                </c:pt>
                <c:pt idx="4637">
                  <c:v>40737</c:v>
                </c:pt>
                <c:pt idx="4638">
                  <c:v>40737</c:v>
                </c:pt>
                <c:pt idx="4639">
                  <c:v>40737</c:v>
                </c:pt>
                <c:pt idx="4640">
                  <c:v>40737</c:v>
                </c:pt>
                <c:pt idx="4641">
                  <c:v>40737</c:v>
                </c:pt>
                <c:pt idx="4642">
                  <c:v>40737</c:v>
                </c:pt>
                <c:pt idx="4643">
                  <c:v>40737</c:v>
                </c:pt>
                <c:pt idx="4644">
                  <c:v>40737</c:v>
                </c:pt>
                <c:pt idx="4645">
                  <c:v>40737</c:v>
                </c:pt>
                <c:pt idx="4646">
                  <c:v>40737</c:v>
                </c:pt>
                <c:pt idx="4647">
                  <c:v>40737</c:v>
                </c:pt>
                <c:pt idx="4648">
                  <c:v>40737</c:v>
                </c:pt>
                <c:pt idx="4649">
                  <c:v>40737</c:v>
                </c:pt>
                <c:pt idx="4650">
                  <c:v>40737</c:v>
                </c:pt>
                <c:pt idx="4651">
                  <c:v>40737</c:v>
                </c:pt>
                <c:pt idx="4652">
                  <c:v>40737</c:v>
                </c:pt>
                <c:pt idx="4653">
                  <c:v>40737</c:v>
                </c:pt>
                <c:pt idx="4654">
                  <c:v>40737</c:v>
                </c:pt>
                <c:pt idx="4655">
                  <c:v>40737</c:v>
                </c:pt>
                <c:pt idx="4656">
                  <c:v>40738</c:v>
                </c:pt>
                <c:pt idx="4657">
                  <c:v>40738</c:v>
                </c:pt>
                <c:pt idx="4658">
                  <c:v>40738</c:v>
                </c:pt>
                <c:pt idx="4659">
                  <c:v>40738</c:v>
                </c:pt>
                <c:pt idx="4660">
                  <c:v>40738</c:v>
                </c:pt>
                <c:pt idx="4661">
                  <c:v>40738</c:v>
                </c:pt>
                <c:pt idx="4662">
                  <c:v>40738</c:v>
                </c:pt>
                <c:pt idx="4663">
                  <c:v>40738</c:v>
                </c:pt>
                <c:pt idx="4664">
                  <c:v>40738</c:v>
                </c:pt>
                <c:pt idx="4665">
                  <c:v>40738</c:v>
                </c:pt>
                <c:pt idx="4666">
                  <c:v>40738</c:v>
                </c:pt>
                <c:pt idx="4667">
                  <c:v>40738</c:v>
                </c:pt>
                <c:pt idx="4668">
                  <c:v>40738</c:v>
                </c:pt>
                <c:pt idx="4669">
                  <c:v>40738</c:v>
                </c:pt>
                <c:pt idx="4670">
                  <c:v>40738</c:v>
                </c:pt>
                <c:pt idx="4671">
                  <c:v>40738</c:v>
                </c:pt>
                <c:pt idx="4672">
                  <c:v>40738</c:v>
                </c:pt>
                <c:pt idx="4673">
                  <c:v>40738</c:v>
                </c:pt>
                <c:pt idx="4674">
                  <c:v>40738</c:v>
                </c:pt>
                <c:pt idx="4675">
                  <c:v>40738</c:v>
                </c:pt>
                <c:pt idx="4676">
                  <c:v>40738</c:v>
                </c:pt>
                <c:pt idx="4677">
                  <c:v>40738</c:v>
                </c:pt>
                <c:pt idx="4678">
                  <c:v>40738</c:v>
                </c:pt>
                <c:pt idx="4679">
                  <c:v>40738</c:v>
                </c:pt>
                <c:pt idx="4680">
                  <c:v>40739</c:v>
                </c:pt>
                <c:pt idx="4681">
                  <c:v>40739</c:v>
                </c:pt>
                <c:pt idx="4682">
                  <c:v>40739</c:v>
                </c:pt>
                <c:pt idx="4683">
                  <c:v>40739</c:v>
                </c:pt>
                <c:pt idx="4684">
                  <c:v>40739</c:v>
                </c:pt>
                <c:pt idx="4685">
                  <c:v>40739</c:v>
                </c:pt>
                <c:pt idx="4686">
                  <c:v>40739</c:v>
                </c:pt>
                <c:pt idx="4687">
                  <c:v>40739</c:v>
                </c:pt>
                <c:pt idx="4688">
                  <c:v>40739</c:v>
                </c:pt>
                <c:pt idx="4689">
                  <c:v>40739</c:v>
                </c:pt>
                <c:pt idx="4690">
                  <c:v>40739</c:v>
                </c:pt>
                <c:pt idx="4691">
                  <c:v>40739</c:v>
                </c:pt>
                <c:pt idx="4692">
                  <c:v>40739</c:v>
                </c:pt>
                <c:pt idx="4693">
                  <c:v>40739</c:v>
                </c:pt>
                <c:pt idx="4694">
                  <c:v>40739</c:v>
                </c:pt>
                <c:pt idx="4695">
                  <c:v>40739</c:v>
                </c:pt>
                <c:pt idx="4696">
                  <c:v>40739</c:v>
                </c:pt>
                <c:pt idx="4697">
                  <c:v>40739</c:v>
                </c:pt>
                <c:pt idx="4698">
                  <c:v>40739</c:v>
                </c:pt>
                <c:pt idx="4699">
                  <c:v>40739</c:v>
                </c:pt>
                <c:pt idx="4700">
                  <c:v>40739</c:v>
                </c:pt>
                <c:pt idx="4701">
                  <c:v>40739</c:v>
                </c:pt>
                <c:pt idx="4702">
                  <c:v>40739</c:v>
                </c:pt>
                <c:pt idx="4703">
                  <c:v>40739</c:v>
                </c:pt>
                <c:pt idx="4704">
                  <c:v>40740</c:v>
                </c:pt>
                <c:pt idx="4705">
                  <c:v>40740</c:v>
                </c:pt>
                <c:pt idx="4706">
                  <c:v>40740</c:v>
                </c:pt>
                <c:pt idx="4707">
                  <c:v>40740</c:v>
                </c:pt>
                <c:pt idx="4708">
                  <c:v>40740</c:v>
                </c:pt>
                <c:pt idx="4709">
                  <c:v>40740</c:v>
                </c:pt>
                <c:pt idx="4710">
                  <c:v>40740</c:v>
                </c:pt>
                <c:pt idx="4711">
                  <c:v>40740</c:v>
                </c:pt>
                <c:pt idx="4712">
                  <c:v>40740</c:v>
                </c:pt>
                <c:pt idx="4713">
                  <c:v>40740</c:v>
                </c:pt>
                <c:pt idx="4714">
                  <c:v>40740</c:v>
                </c:pt>
                <c:pt idx="4715">
                  <c:v>40740</c:v>
                </c:pt>
                <c:pt idx="4716">
                  <c:v>40740</c:v>
                </c:pt>
                <c:pt idx="4717">
                  <c:v>40740</c:v>
                </c:pt>
                <c:pt idx="4718">
                  <c:v>40740</c:v>
                </c:pt>
                <c:pt idx="4719">
                  <c:v>40740</c:v>
                </c:pt>
                <c:pt idx="4720">
                  <c:v>40740</c:v>
                </c:pt>
                <c:pt idx="4721">
                  <c:v>40740</c:v>
                </c:pt>
                <c:pt idx="4722">
                  <c:v>40740</c:v>
                </c:pt>
                <c:pt idx="4723">
                  <c:v>40740</c:v>
                </c:pt>
                <c:pt idx="4724">
                  <c:v>40740</c:v>
                </c:pt>
                <c:pt idx="4725">
                  <c:v>40740</c:v>
                </c:pt>
                <c:pt idx="4726">
                  <c:v>40740</c:v>
                </c:pt>
                <c:pt idx="4727">
                  <c:v>40740</c:v>
                </c:pt>
                <c:pt idx="4728">
                  <c:v>40741</c:v>
                </c:pt>
                <c:pt idx="4729">
                  <c:v>40741</c:v>
                </c:pt>
                <c:pt idx="4730">
                  <c:v>40741</c:v>
                </c:pt>
                <c:pt idx="4731">
                  <c:v>40741</c:v>
                </c:pt>
                <c:pt idx="4732">
                  <c:v>40741</c:v>
                </c:pt>
                <c:pt idx="4733">
                  <c:v>40741</c:v>
                </c:pt>
                <c:pt idx="4734">
                  <c:v>40741</c:v>
                </c:pt>
                <c:pt idx="4735">
                  <c:v>40741</c:v>
                </c:pt>
                <c:pt idx="4736">
                  <c:v>40741</c:v>
                </c:pt>
                <c:pt idx="4737">
                  <c:v>40741</c:v>
                </c:pt>
                <c:pt idx="4738">
                  <c:v>40741</c:v>
                </c:pt>
                <c:pt idx="4739">
                  <c:v>40741</c:v>
                </c:pt>
                <c:pt idx="4740">
                  <c:v>40741</c:v>
                </c:pt>
                <c:pt idx="4741">
                  <c:v>40741</c:v>
                </c:pt>
                <c:pt idx="4742">
                  <c:v>40741</c:v>
                </c:pt>
                <c:pt idx="4743">
                  <c:v>40741</c:v>
                </c:pt>
                <c:pt idx="4744">
                  <c:v>40741</c:v>
                </c:pt>
                <c:pt idx="4745">
                  <c:v>40741</c:v>
                </c:pt>
                <c:pt idx="4746">
                  <c:v>40741</c:v>
                </c:pt>
                <c:pt idx="4747">
                  <c:v>40741</c:v>
                </c:pt>
                <c:pt idx="4748">
                  <c:v>40741</c:v>
                </c:pt>
                <c:pt idx="4749">
                  <c:v>40741</c:v>
                </c:pt>
                <c:pt idx="4750">
                  <c:v>40741</c:v>
                </c:pt>
                <c:pt idx="4751">
                  <c:v>40741</c:v>
                </c:pt>
                <c:pt idx="4752">
                  <c:v>40742</c:v>
                </c:pt>
                <c:pt idx="4753">
                  <c:v>40742</c:v>
                </c:pt>
                <c:pt idx="4754">
                  <c:v>40742</c:v>
                </c:pt>
                <c:pt idx="4755">
                  <c:v>40742</c:v>
                </c:pt>
                <c:pt idx="4756">
                  <c:v>40742</c:v>
                </c:pt>
                <c:pt idx="4757">
                  <c:v>40742</c:v>
                </c:pt>
                <c:pt idx="4758">
                  <c:v>40742</c:v>
                </c:pt>
                <c:pt idx="4759">
                  <c:v>40742</c:v>
                </c:pt>
                <c:pt idx="4760">
                  <c:v>40742</c:v>
                </c:pt>
                <c:pt idx="4761">
                  <c:v>40742</c:v>
                </c:pt>
                <c:pt idx="4762">
                  <c:v>40742</c:v>
                </c:pt>
                <c:pt idx="4763">
                  <c:v>40742</c:v>
                </c:pt>
                <c:pt idx="4764">
                  <c:v>40742</c:v>
                </c:pt>
                <c:pt idx="4765">
                  <c:v>40742</c:v>
                </c:pt>
                <c:pt idx="4766">
                  <c:v>40742</c:v>
                </c:pt>
                <c:pt idx="4767">
                  <c:v>40742</c:v>
                </c:pt>
                <c:pt idx="4768">
                  <c:v>40742</c:v>
                </c:pt>
                <c:pt idx="4769">
                  <c:v>40742</c:v>
                </c:pt>
                <c:pt idx="4770">
                  <c:v>40742</c:v>
                </c:pt>
                <c:pt idx="4771">
                  <c:v>40742</c:v>
                </c:pt>
                <c:pt idx="4772">
                  <c:v>40742</c:v>
                </c:pt>
                <c:pt idx="4773">
                  <c:v>40742</c:v>
                </c:pt>
                <c:pt idx="4774">
                  <c:v>40742</c:v>
                </c:pt>
                <c:pt idx="4775">
                  <c:v>40742</c:v>
                </c:pt>
                <c:pt idx="4776">
                  <c:v>40743</c:v>
                </c:pt>
                <c:pt idx="4777">
                  <c:v>40743</c:v>
                </c:pt>
                <c:pt idx="4778">
                  <c:v>40743</c:v>
                </c:pt>
                <c:pt idx="4779">
                  <c:v>40743</c:v>
                </c:pt>
                <c:pt idx="4780">
                  <c:v>40743</c:v>
                </c:pt>
                <c:pt idx="4781">
                  <c:v>40743</c:v>
                </c:pt>
                <c:pt idx="4782">
                  <c:v>40743</c:v>
                </c:pt>
                <c:pt idx="4783">
                  <c:v>40743</c:v>
                </c:pt>
                <c:pt idx="4784">
                  <c:v>40743</c:v>
                </c:pt>
                <c:pt idx="4785">
                  <c:v>40743</c:v>
                </c:pt>
                <c:pt idx="4786">
                  <c:v>40743</c:v>
                </c:pt>
                <c:pt idx="4787">
                  <c:v>40743</c:v>
                </c:pt>
                <c:pt idx="4788">
                  <c:v>40743</c:v>
                </c:pt>
                <c:pt idx="4789">
                  <c:v>40743</c:v>
                </c:pt>
                <c:pt idx="4790">
                  <c:v>40743</c:v>
                </c:pt>
                <c:pt idx="4791">
                  <c:v>40743</c:v>
                </c:pt>
                <c:pt idx="4792">
                  <c:v>40743</c:v>
                </c:pt>
                <c:pt idx="4793">
                  <c:v>40743</c:v>
                </c:pt>
                <c:pt idx="4794">
                  <c:v>40743</c:v>
                </c:pt>
                <c:pt idx="4795">
                  <c:v>40743</c:v>
                </c:pt>
                <c:pt idx="4796">
                  <c:v>40743</c:v>
                </c:pt>
                <c:pt idx="4797">
                  <c:v>40743</c:v>
                </c:pt>
                <c:pt idx="4798">
                  <c:v>40743</c:v>
                </c:pt>
                <c:pt idx="4799">
                  <c:v>40743</c:v>
                </c:pt>
                <c:pt idx="4800">
                  <c:v>40744</c:v>
                </c:pt>
                <c:pt idx="4801">
                  <c:v>40744</c:v>
                </c:pt>
                <c:pt idx="4802">
                  <c:v>40744</c:v>
                </c:pt>
                <c:pt idx="4803">
                  <c:v>40744</c:v>
                </c:pt>
                <c:pt idx="4804">
                  <c:v>40744</c:v>
                </c:pt>
                <c:pt idx="4805">
                  <c:v>40744</c:v>
                </c:pt>
                <c:pt idx="4806">
                  <c:v>40744</c:v>
                </c:pt>
                <c:pt idx="4807">
                  <c:v>40744</c:v>
                </c:pt>
                <c:pt idx="4808">
                  <c:v>40744</c:v>
                </c:pt>
                <c:pt idx="4809">
                  <c:v>40744</c:v>
                </c:pt>
                <c:pt idx="4810">
                  <c:v>40744</c:v>
                </c:pt>
                <c:pt idx="4811">
                  <c:v>40744</c:v>
                </c:pt>
                <c:pt idx="4812">
                  <c:v>40744</c:v>
                </c:pt>
                <c:pt idx="4813">
                  <c:v>40744</c:v>
                </c:pt>
                <c:pt idx="4814">
                  <c:v>40744</c:v>
                </c:pt>
                <c:pt idx="4815">
                  <c:v>40744</c:v>
                </c:pt>
                <c:pt idx="4816">
                  <c:v>40744</c:v>
                </c:pt>
                <c:pt idx="4817">
                  <c:v>40744</c:v>
                </c:pt>
                <c:pt idx="4818">
                  <c:v>40744</c:v>
                </c:pt>
                <c:pt idx="4819">
                  <c:v>40744</c:v>
                </c:pt>
                <c:pt idx="4820">
                  <c:v>40744</c:v>
                </c:pt>
                <c:pt idx="4821">
                  <c:v>40744</c:v>
                </c:pt>
                <c:pt idx="4822">
                  <c:v>40744</c:v>
                </c:pt>
                <c:pt idx="4823">
                  <c:v>40744</c:v>
                </c:pt>
                <c:pt idx="4824">
                  <c:v>40745</c:v>
                </c:pt>
                <c:pt idx="4825">
                  <c:v>40745</c:v>
                </c:pt>
                <c:pt idx="4826">
                  <c:v>40745</c:v>
                </c:pt>
                <c:pt idx="4827">
                  <c:v>40745</c:v>
                </c:pt>
                <c:pt idx="4828">
                  <c:v>40745</c:v>
                </c:pt>
                <c:pt idx="4829">
                  <c:v>40745</c:v>
                </c:pt>
                <c:pt idx="4830">
                  <c:v>40745</c:v>
                </c:pt>
                <c:pt idx="4831">
                  <c:v>40745</c:v>
                </c:pt>
                <c:pt idx="4832">
                  <c:v>40745</c:v>
                </c:pt>
                <c:pt idx="4833">
                  <c:v>40745</c:v>
                </c:pt>
                <c:pt idx="4834">
                  <c:v>40745</c:v>
                </c:pt>
                <c:pt idx="4835">
                  <c:v>40745</c:v>
                </c:pt>
                <c:pt idx="4836">
                  <c:v>40745</c:v>
                </c:pt>
                <c:pt idx="4837">
                  <c:v>40745</c:v>
                </c:pt>
                <c:pt idx="4838">
                  <c:v>40745</c:v>
                </c:pt>
                <c:pt idx="4839">
                  <c:v>40745</c:v>
                </c:pt>
                <c:pt idx="4840">
                  <c:v>40745</c:v>
                </c:pt>
                <c:pt idx="4841">
                  <c:v>40745</c:v>
                </c:pt>
                <c:pt idx="4842">
                  <c:v>40745</c:v>
                </c:pt>
                <c:pt idx="4843">
                  <c:v>40745</c:v>
                </c:pt>
                <c:pt idx="4844">
                  <c:v>40745</c:v>
                </c:pt>
                <c:pt idx="4845">
                  <c:v>40745</c:v>
                </c:pt>
                <c:pt idx="4846">
                  <c:v>40745</c:v>
                </c:pt>
                <c:pt idx="4847">
                  <c:v>40745</c:v>
                </c:pt>
                <c:pt idx="4848">
                  <c:v>40746</c:v>
                </c:pt>
                <c:pt idx="4849">
                  <c:v>40746</c:v>
                </c:pt>
                <c:pt idx="4850">
                  <c:v>40746</c:v>
                </c:pt>
                <c:pt idx="4851">
                  <c:v>40746</c:v>
                </c:pt>
                <c:pt idx="4852">
                  <c:v>40746</c:v>
                </c:pt>
                <c:pt idx="4853">
                  <c:v>40746</c:v>
                </c:pt>
                <c:pt idx="4854">
                  <c:v>40746</c:v>
                </c:pt>
                <c:pt idx="4855">
                  <c:v>40746</c:v>
                </c:pt>
                <c:pt idx="4856">
                  <c:v>40746</c:v>
                </c:pt>
                <c:pt idx="4857">
                  <c:v>40746</c:v>
                </c:pt>
                <c:pt idx="4858">
                  <c:v>40746</c:v>
                </c:pt>
                <c:pt idx="4859">
                  <c:v>40746</c:v>
                </c:pt>
                <c:pt idx="4860">
                  <c:v>40746</c:v>
                </c:pt>
                <c:pt idx="4861">
                  <c:v>40746</c:v>
                </c:pt>
                <c:pt idx="4862">
                  <c:v>40746</c:v>
                </c:pt>
                <c:pt idx="4863">
                  <c:v>40746</c:v>
                </c:pt>
                <c:pt idx="4864">
                  <c:v>40746</c:v>
                </c:pt>
                <c:pt idx="4865">
                  <c:v>40746</c:v>
                </c:pt>
                <c:pt idx="4866">
                  <c:v>40746</c:v>
                </c:pt>
                <c:pt idx="4867">
                  <c:v>40746</c:v>
                </c:pt>
                <c:pt idx="4868">
                  <c:v>40746</c:v>
                </c:pt>
                <c:pt idx="4869">
                  <c:v>40746</c:v>
                </c:pt>
                <c:pt idx="4870">
                  <c:v>40746</c:v>
                </c:pt>
                <c:pt idx="4871">
                  <c:v>40746</c:v>
                </c:pt>
                <c:pt idx="4872">
                  <c:v>40747</c:v>
                </c:pt>
                <c:pt idx="4873">
                  <c:v>40747</c:v>
                </c:pt>
                <c:pt idx="4874">
                  <c:v>40747</c:v>
                </c:pt>
                <c:pt idx="4875">
                  <c:v>40747</c:v>
                </c:pt>
                <c:pt idx="4876">
                  <c:v>40747</c:v>
                </c:pt>
                <c:pt idx="4877">
                  <c:v>40747</c:v>
                </c:pt>
                <c:pt idx="4878">
                  <c:v>40747</c:v>
                </c:pt>
                <c:pt idx="4879">
                  <c:v>40747</c:v>
                </c:pt>
                <c:pt idx="4880">
                  <c:v>40747</c:v>
                </c:pt>
                <c:pt idx="4881">
                  <c:v>40747</c:v>
                </c:pt>
                <c:pt idx="4882">
                  <c:v>40747</c:v>
                </c:pt>
                <c:pt idx="4883">
                  <c:v>40747</c:v>
                </c:pt>
                <c:pt idx="4884">
                  <c:v>40747</c:v>
                </c:pt>
                <c:pt idx="4885">
                  <c:v>40747</c:v>
                </c:pt>
                <c:pt idx="4886">
                  <c:v>40747</c:v>
                </c:pt>
                <c:pt idx="4887">
                  <c:v>40747</c:v>
                </c:pt>
                <c:pt idx="4888">
                  <c:v>40747</c:v>
                </c:pt>
                <c:pt idx="4889">
                  <c:v>40747</c:v>
                </c:pt>
                <c:pt idx="4890">
                  <c:v>40747</c:v>
                </c:pt>
                <c:pt idx="4891">
                  <c:v>40747</c:v>
                </c:pt>
                <c:pt idx="4892">
                  <c:v>40747</c:v>
                </c:pt>
                <c:pt idx="4893">
                  <c:v>40747</c:v>
                </c:pt>
                <c:pt idx="4894">
                  <c:v>40747</c:v>
                </c:pt>
                <c:pt idx="4895">
                  <c:v>40747</c:v>
                </c:pt>
                <c:pt idx="4896">
                  <c:v>40748</c:v>
                </c:pt>
                <c:pt idx="4897">
                  <c:v>40748</c:v>
                </c:pt>
                <c:pt idx="4898">
                  <c:v>40748</c:v>
                </c:pt>
                <c:pt idx="4899">
                  <c:v>40748</c:v>
                </c:pt>
                <c:pt idx="4900">
                  <c:v>40748</c:v>
                </c:pt>
                <c:pt idx="4901">
                  <c:v>40748</c:v>
                </c:pt>
                <c:pt idx="4902">
                  <c:v>40748</c:v>
                </c:pt>
                <c:pt idx="4903">
                  <c:v>40748</c:v>
                </c:pt>
                <c:pt idx="4904">
                  <c:v>40748</c:v>
                </c:pt>
                <c:pt idx="4905">
                  <c:v>40748</c:v>
                </c:pt>
                <c:pt idx="4906">
                  <c:v>40748</c:v>
                </c:pt>
                <c:pt idx="4907">
                  <c:v>40748</c:v>
                </c:pt>
                <c:pt idx="4908">
                  <c:v>40748</c:v>
                </c:pt>
                <c:pt idx="4909">
                  <c:v>40748</c:v>
                </c:pt>
                <c:pt idx="4910">
                  <c:v>40748</c:v>
                </c:pt>
                <c:pt idx="4911">
                  <c:v>40748</c:v>
                </c:pt>
                <c:pt idx="4912">
                  <c:v>40748</c:v>
                </c:pt>
                <c:pt idx="4913">
                  <c:v>40748</c:v>
                </c:pt>
                <c:pt idx="4914">
                  <c:v>40748</c:v>
                </c:pt>
                <c:pt idx="4915">
                  <c:v>40748</c:v>
                </c:pt>
                <c:pt idx="4916">
                  <c:v>40748</c:v>
                </c:pt>
                <c:pt idx="4917">
                  <c:v>40748</c:v>
                </c:pt>
                <c:pt idx="4918">
                  <c:v>40748</c:v>
                </c:pt>
                <c:pt idx="4919">
                  <c:v>40748</c:v>
                </c:pt>
                <c:pt idx="4920">
                  <c:v>40749</c:v>
                </c:pt>
                <c:pt idx="4921">
                  <c:v>40749</c:v>
                </c:pt>
                <c:pt idx="4922">
                  <c:v>40749</c:v>
                </c:pt>
                <c:pt idx="4923">
                  <c:v>40749</c:v>
                </c:pt>
                <c:pt idx="4924">
                  <c:v>40749</c:v>
                </c:pt>
                <c:pt idx="4925">
                  <c:v>40749</c:v>
                </c:pt>
                <c:pt idx="4926">
                  <c:v>40749</c:v>
                </c:pt>
                <c:pt idx="4927">
                  <c:v>40749</c:v>
                </c:pt>
                <c:pt idx="4928">
                  <c:v>40749</c:v>
                </c:pt>
                <c:pt idx="4929">
                  <c:v>40749</c:v>
                </c:pt>
                <c:pt idx="4930">
                  <c:v>40749</c:v>
                </c:pt>
                <c:pt idx="4931">
                  <c:v>40749</c:v>
                </c:pt>
                <c:pt idx="4932">
                  <c:v>40749</c:v>
                </c:pt>
                <c:pt idx="4933">
                  <c:v>40749</c:v>
                </c:pt>
                <c:pt idx="4934">
                  <c:v>40749</c:v>
                </c:pt>
                <c:pt idx="4935">
                  <c:v>40749</c:v>
                </c:pt>
                <c:pt idx="4936">
                  <c:v>40749</c:v>
                </c:pt>
                <c:pt idx="4937">
                  <c:v>40749</c:v>
                </c:pt>
                <c:pt idx="4938">
                  <c:v>40749</c:v>
                </c:pt>
                <c:pt idx="4939">
                  <c:v>40749</c:v>
                </c:pt>
                <c:pt idx="4940">
                  <c:v>40749</c:v>
                </c:pt>
                <c:pt idx="4941">
                  <c:v>40749</c:v>
                </c:pt>
                <c:pt idx="4942">
                  <c:v>40749</c:v>
                </c:pt>
                <c:pt idx="4943">
                  <c:v>40749</c:v>
                </c:pt>
                <c:pt idx="4944">
                  <c:v>40750</c:v>
                </c:pt>
                <c:pt idx="4945">
                  <c:v>40750</c:v>
                </c:pt>
                <c:pt idx="4946">
                  <c:v>40750</c:v>
                </c:pt>
                <c:pt idx="4947">
                  <c:v>40750</c:v>
                </c:pt>
                <c:pt idx="4948">
                  <c:v>40750</c:v>
                </c:pt>
                <c:pt idx="4949">
                  <c:v>40750</c:v>
                </c:pt>
                <c:pt idx="4950">
                  <c:v>40750</c:v>
                </c:pt>
                <c:pt idx="4951">
                  <c:v>40750</c:v>
                </c:pt>
                <c:pt idx="4952">
                  <c:v>40750</c:v>
                </c:pt>
                <c:pt idx="4953">
                  <c:v>40750</c:v>
                </c:pt>
                <c:pt idx="4954">
                  <c:v>40750</c:v>
                </c:pt>
                <c:pt idx="4955">
                  <c:v>40750</c:v>
                </c:pt>
                <c:pt idx="4956">
                  <c:v>40750</c:v>
                </c:pt>
                <c:pt idx="4957">
                  <c:v>40750</c:v>
                </c:pt>
                <c:pt idx="4958">
                  <c:v>40750</c:v>
                </c:pt>
                <c:pt idx="4959">
                  <c:v>40750</c:v>
                </c:pt>
                <c:pt idx="4960">
                  <c:v>40750</c:v>
                </c:pt>
                <c:pt idx="4961">
                  <c:v>40750</c:v>
                </c:pt>
                <c:pt idx="4962">
                  <c:v>40750</c:v>
                </c:pt>
                <c:pt idx="4963">
                  <c:v>40750</c:v>
                </c:pt>
                <c:pt idx="4964">
                  <c:v>40750</c:v>
                </c:pt>
                <c:pt idx="4965">
                  <c:v>40750</c:v>
                </c:pt>
                <c:pt idx="4966">
                  <c:v>40750</c:v>
                </c:pt>
                <c:pt idx="4967">
                  <c:v>40750</c:v>
                </c:pt>
                <c:pt idx="4968">
                  <c:v>40751</c:v>
                </c:pt>
                <c:pt idx="4969">
                  <c:v>40751</c:v>
                </c:pt>
                <c:pt idx="4970">
                  <c:v>40751</c:v>
                </c:pt>
                <c:pt idx="4971">
                  <c:v>40751</c:v>
                </c:pt>
                <c:pt idx="4972">
                  <c:v>40751</c:v>
                </c:pt>
                <c:pt idx="4973">
                  <c:v>40751</c:v>
                </c:pt>
                <c:pt idx="4974">
                  <c:v>40751</c:v>
                </c:pt>
                <c:pt idx="4975">
                  <c:v>40751</c:v>
                </c:pt>
                <c:pt idx="4976">
                  <c:v>40751</c:v>
                </c:pt>
                <c:pt idx="4977">
                  <c:v>40751</c:v>
                </c:pt>
                <c:pt idx="4978">
                  <c:v>40751</c:v>
                </c:pt>
                <c:pt idx="4979">
                  <c:v>40751</c:v>
                </c:pt>
                <c:pt idx="4980">
                  <c:v>40751</c:v>
                </c:pt>
                <c:pt idx="4981">
                  <c:v>40751</c:v>
                </c:pt>
                <c:pt idx="4982">
                  <c:v>40751</c:v>
                </c:pt>
                <c:pt idx="4983">
                  <c:v>40751</c:v>
                </c:pt>
                <c:pt idx="4984">
                  <c:v>40751</c:v>
                </c:pt>
                <c:pt idx="4985">
                  <c:v>40751</c:v>
                </c:pt>
                <c:pt idx="4986">
                  <c:v>40751</c:v>
                </c:pt>
                <c:pt idx="4987">
                  <c:v>40751</c:v>
                </c:pt>
                <c:pt idx="4988">
                  <c:v>40751</c:v>
                </c:pt>
                <c:pt idx="4989">
                  <c:v>40751</c:v>
                </c:pt>
                <c:pt idx="4990">
                  <c:v>40751</c:v>
                </c:pt>
                <c:pt idx="4991">
                  <c:v>40751</c:v>
                </c:pt>
                <c:pt idx="4992">
                  <c:v>40752</c:v>
                </c:pt>
                <c:pt idx="4993">
                  <c:v>40752</c:v>
                </c:pt>
                <c:pt idx="4994">
                  <c:v>40752</c:v>
                </c:pt>
                <c:pt idx="4995">
                  <c:v>40752</c:v>
                </c:pt>
                <c:pt idx="4996">
                  <c:v>40752</c:v>
                </c:pt>
                <c:pt idx="4997">
                  <c:v>40752</c:v>
                </c:pt>
                <c:pt idx="4998">
                  <c:v>40752</c:v>
                </c:pt>
                <c:pt idx="4999">
                  <c:v>40752</c:v>
                </c:pt>
                <c:pt idx="5000">
                  <c:v>40752</c:v>
                </c:pt>
                <c:pt idx="5001">
                  <c:v>40752</c:v>
                </c:pt>
                <c:pt idx="5002">
                  <c:v>40752</c:v>
                </c:pt>
                <c:pt idx="5003">
                  <c:v>40752</c:v>
                </c:pt>
                <c:pt idx="5004">
                  <c:v>40752</c:v>
                </c:pt>
                <c:pt idx="5005">
                  <c:v>40752</c:v>
                </c:pt>
                <c:pt idx="5006">
                  <c:v>40752</c:v>
                </c:pt>
                <c:pt idx="5007">
                  <c:v>40752</c:v>
                </c:pt>
                <c:pt idx="5008">
                  <c:v>40752</c:v>
                </c:pt>
                <c:pt idx="5009">
                  <c:v>40752</c:v>
                </c:pt>
                <c:pt idx="5010">
                  <c:v>40752</c:v>
                </c:pt>
                <c:pt idx="5011">
                  <c:v>40752</c:v>
                </c:pt>
                <c:pt idx="5012">
                  <c:v>40752</c:v>
                </c:pt>
                <c:pt idx="5013">
                  <c:v>40752</c:v>
                </c:pt>
                <c:pt idx="5014">
                  <c:v>40752</c:v>
                </c:pt>
                <c:pt idx="5015">
                  <c:v>40752</c:v>
                </c:pt>
                <c:pt idx="5016">
                  <c:v>40753</c:v>
                </c:pt>
                <c:pt idx="5017">
                  <c:v>40753</c:v>
                </c:pt>
                <c:pt idx="5018">
                  <c:v>40753</c:v>
                </c:pt>
                <c:pt idx="5019">
                  <c:v>40753</c:v>
                </c:pt>
                <c:pt idx="5020">
                  <c:v>40753</c:v>
                </c:pt>
                <c:pt idx="5021">
                  <c:v>40753</c:v>
                </c:pt>
                <c:pt idx="5022">
                  <c:v>40753</c:v>
                </c:pt>
                <c:pt idx="5023">
                  <c:v>40753</c:v>
                </c:pt>
                <c:pt idx="5024">
                  <c:v>40753</c:v>
                </c:pt>
                <c:pt idx="5025">
                  <c:v>40753</c:v>
                </c:pt>
                <c:pt idx="5026">
                  <c:v>40753</c:v>
                </c:pt>
                <c:pt idx="5027">
                  <c:v>40753</c:v>
                </c:pt>
                <c:pt idx="5028">
                  <c:v>40753</c:v>
                </c:pt>
                <c:pt idx="5029">
                  <c:v>40753</c:v>
                </c:pt>
                <c:pt idx="5030">
                  <c:v>40753</c:v>
                </c:pt>
                <c:pt idx="5031">
                  <c:v>40753</c:v>
                </c:pt>
                <c:pt idx="5032">
                  <c:v>40753</c:v>
                </c:pt>
                <c:pt idx="5033">
                  <c:v>40753</c:v>
                </c:pt>
                <c:pt idx="5034">
                  <c:v>40753</c:v>
                </c:pt>
                <c:pt idx="5035">
                  <c:v>40753</c:v>
                </c:pt>
                <c:pt idx="5036">
                  <c:v>40753</c:v>
                </c:pt>
                <c:pt idx="5037">
                  <c:v>40753</c:v>
                </c:pt>
                <c:pt idx="5038">
                  <c:v>40753</c:v>
                </c:pt>
                <c:pt idx="5039">
                  <c:v>40753</c:v>
                </c:pt>
                <c:pt idx="5040">
                  <c:v>40754</c:v>
                </c:pt>
                <c:pt idx="5041">
                  <c:v>40754</c:v>
                </c:pt>
                <c:pt idx="5042">
                  <c:v>40754</c:v>
                </c:pt>
                <c:pt idx="5043">
                  <c:v>40754</c:v>
                </c:pt>
                <c:pt idx="5044">
                  <c:v>40754</c:v>
                </c:pt>
                <c:pt idx="5045">
                  <c:v>40754</c:v>
                </c:pt>
                <c:pt idx="5046">
                  <c:v>40754</c:v>
                </c:pt>
                <c:pt idx="5047">
                  <c:v>40754</c:v>
                </c:pt>
                <c:pt idx="5048">
                  <c:v>40754</c:v>
                </c:pt>
                <c:pt idx="5049">
                  <c:v>40754</c:v>
                </c:pt>
                <c:pt idx="5050">
                  <c:v>40754</c:v>
                </c:pt>
                <c:pt idx="5051">
                  <c:v>40754</c:v>
                </c:pt>
                <c:pt idx="5052">
                  <c:v>40754</c:v>
                </c:pt>
                <c:pt idx="5053">
                  <c:v>40754</c:v>
                </c:pt>
                <c:pt idx="5054">
                  <c:v>40754</c:v>
                </c:pt>
                <c:pt idx="5055">
                  <c:v>40754</c:v>
                </c:pt>
                <c:pt idx="5056">
                  <c:v>40754</c:v>
                </c:pt>
                <c:pt idx="5057">
                  <c:v>40754</c:v>
                </c:pt>
                <c:pt idx="5058">
                  <c:v>40754</c:v>
                </c:pt>
                <c:pt idx="5059">
                  <c:v>40754</c:v>
                </c:pt>
                <c:pt idx="5060">
                  <c:v>40754</c:v>
                </c:pt>
                <c:pt idx="5061">
                  <c:v>40754</c:v>
                </c:pt>
                <c:pt idx="5062">
                  <c:v>40754</c:v>
                </c:pt>
                <c:pt idx="5063">
                  <c:v>40754</c:v>
                </c:pt>
                <c:pt idx="5064">
                  <c:v>40755</c:v>
                </c:pt>
                <c:pt idx="5065">
                  <c:v>40755</c:v>
                </c:pt>
                <c:pt idx="5066">
                  <c:v>40755</c:v>
                </c:pt>
                <c:pt idx="5067">
                  <c:v>40755</c:v>
                </c:pt>
                <c:pt idx="5068">
                  <c:v>40755</c:v>
                </c:pt>
                <c:pt idx="5069">
                  <c:v>40755</c:v>
                </c:pt>
                <c:pt idx="5070">
                  <c:v>40755</c:v>
                </c:pt>
                <c:pt idx="5071">
                  <c:v>40755</c:v>
                </c:pt>
                <c:pt idx="5072">
                  <c:v>40755</c:v>
                </c:pt>
                <c:pt idx="5073">
                  <c:v>40755</c:v>
                </c:pt>
                <c:pt idx="5074">
                  <c:v>40755</c:v>
                </c:pt>
                <c:pt idx="5075">
                  <c:v>40755</c:v>
                </c:pt>
                <c:pt idx="5076">
                  <c:v>40755</c:v>
                </c:pt>
                <c:pt idx="5077">
                  <c:v>40755</c:v>
                </c:pt>
                <c:pt idx="5078">
                  <c:v>40755</c:v>
                </c:pt>
                <c:pt idx="5079">
                  <c:v>40755</c:v>
                </c:pt>
                <c:pt idx="5080">
                  <c:v>40755</c:v>
                </c:pt>
                <c:pt idx="5081">
                  <c:v>40755</c:v>
                </c:pt>
                <c:pt idx="5082">
                  <c:v>40755</c:v>
                </c:pt>
                <c:pt idx="5083">
                  <c:v>40755</c:v>
                </c:pt>
                <c:pt idx="5084">
                  <c:v>40755</c:v>
                </c:pt>
                <c:pt idx="5085">
                  <c:v>40755</c:v>
                </c:pt>
                <c:pt idx="5086">
                  <c:v>40755</c:v>
                </c:pt>
                <c:pt idx="5087">
                  <c:v>40755</c:v>
                </c:pt>
                <c:pt idx="5088">
                  <c:v>40756</c:v>
                </c:pt>
                <c:pt idx="5089">
                  <c:v>40756</c:v>
                </c:pt>
                <c:pt idx="5090">
                  <c:v>40756</c:v>
                </c:pt>
                <c:pt idx="5091">
                  <c:v>40756</c:v>
                </c:pt>
                <c:pt idx="5092">
                  <c:v>40756</c:v>
                </c:pt>
                <c:pt idx="5093">
                  <c:v>40756</c:v>
                </c:pt>
                <c:pt idx="5094">
                  <c:v>40756</c:v>
                </c:pt>
                <c:pt idx="5095">
                  <c:v>40756</c:v>
                </c:pt>
                <c:pt idx="5096">
                  <c:v>40756</c:v>
                </c:pt>
                <c:pt idx="5097">
                  <c:v>40756</c:v>
                </c:pt>
                <c:pt idx="5098">
                  <c:v>40756</c:v>
                </c:pt>
                <c:pt idx="5099">
                  <c:v>40756</c:v>
                </c:pt>
                <c:pt idx="5100">
                  <c:v>40756</c:v>
                </c:pt>
                <c:pt idx="5101">
                  <c:v>40756</c:v>
                </c:pt>
                <c:pt idx="5102">
                  <c:v>40756</c:v>
                </c:pt>
                <c:pt idx="5103">
                  <c:v>40756</c:v>
                </c:pt>
                <c:pt idx="5104">
                  <c:v>40756</c:v>
                </c:pt>
                <c:pt idx="5105">
                  <c:v>40756</c:v>
                </c:pt>
                <c:pt idx="5106">
                  <c:v>40756</c:v>
                </c:pt>
                <c:pt idx="5107">
                  <c:v>40756</c:v>
                </c:pt>
                <c:pt idx="5108">
                  <c:v>40756</c:v>
                </c:pt>
                <c:pt idx="5109">
                  <c:v>40756</c:v>
                </c:pt>
                <c:pt idx="5110">
                  <c:v>40756</c:v>
                </c:pt>
                <c:pt idx="5111">
                  <c:v>40756</c:v>
                </c:pt>
                <c:pt idx="5112">
                  <c:v>40757</c:v>
                </c:pt>
                <c:pt idx="5113">
                  <c:v>40757</c:v>
                </c:pt>
                <c:pt idx="5114">
                  <c:v>40757</c:v>
                </c:pt>
                <c:pt idx="5115">
                  <c:v>40757</c:v>
                </c:pt>
                <c:pt idx="5116">
                  <c:v>40757</c:v>
                </c:pt>
                <c:pt idx="5117">
                  <c:v>40757</c:v>
                </c:pt>
                <c:pt idx="5118">
                  <c:v>40757</c:v>
                </c:pt>
                <c:pt idx="5119">
                  <c:v>40757</c:v>
                </c:pt>
                <c:pt idx="5120">
                  <c:v>40757</c:v>
                </c:pt>
                <c:pt idx="5121">
                  <c:v>40757</c:v>
                </c:pt>
                <c:pt idx="5122">
                  <c:v>40757</c:v>
                </c:pt>
                <c:pt idx="5123">
                  <c:v>40757</c:v>
                </c:pt>
                <c:pt idx="5124">
                  <c:v>40757</c:v>
                </c:pt>
                <c:pt idx="5125">
                  <c:v>40757</c:v>
                </c:pt>
                <c:pt idx="5126">
                  <c:v>40757</c:v>
                </c:pt>
                <c:pt idx="5127">
                  <c:v>40757</c:v>
                </c:pt>
                <c:pt idx="5128">
                  <c:v>40757</c:v>
                </c:pt>
                <c:pt idx="5129">
                  <c:v>40757</c:v>
                </c:pt>
                <c:pt idx="5130">
                  <c:v>40757</c:v>
                </c:pt>
                <c:pt idx="5131">
                  <c:v>40757</c:v>
                </c:pt>
                <c:pt idx="5132">
                  <c:v>40757</c:v>
                </c:pt>
                <c:pt idx="5133">
                  <c:v>40757</c:v>
                </c:pt>
                <c:pt idx="5134">
                  <c:v>40757</c:v>
                </c:pt>
                <c:pt idx="5135">
                  <c:v>40757</c:v>
                </c:pt>
                <c:pt idx="5136">
                  <c:v>40758</c:v>
                </c:pt>
                <c:pt idx="5137">
                  <c:v>40758</c:v>
                </c:pt>
                <c:pt idx="5138">
                  <c:v>40758</c:v>
                </c:pt>
                <c:pt idx="5139">
                  <c:v>40758</c:v>
                </c:pt>
                <c:pt idx="5140">
                  <c:v>40758</c:v>
                </c:pt>
                <c:pt idx="5141">
                  <c:v>40758</c:v>
                </c:pt>
                <c:pt idx="5142">
                  <c:v>40758</c:v>
                </c:pt>
                <c:pt idx="5143">
                  <c:v>40758</c:v>
                </c:pt>
                <c:pt idx="5144">
                  <c:v>40758</c:v>
                </c:pt>
                <c:pt idx="5145">
                  <c:v>40758</c:v>
                </c:pt>
                <c:pt idx="5146">
                  <c:v>40758</c:v>
                </c:pt>
                <c:pt idx="5147">
                  <c:v>40758</c:v>
                </c:pt>
                <c:pt idx="5148">
                  <c:v>40758</c:v>
                </c:pt>
                <c:pt idx="5149">
                  <c:v>40758</c:v>
                </c:pt>
                <c:pt idx="5150">
                  <c:v>40758</c:v>
                </c:pt>
                <c:pt idx="5151">
                  <c:v>40758</c:v>
                </c:pt>
                <c:pt idx="5152">
                  <c:v>40758</c:v>
                </c:pt>
                <c:pt idx="5153">
                  <c:v>40758</c:v>
                </c:pt>
                <c:pt idx="5154">
                  <c:v>40758</c:v>
                </c:pt>
                <c:pt idx="5155">
                  <c:v>40758</c:v>
                </c:pt>
                <c:pt idx="5156">
                  <c:v>40758</c:v>
                </c:pt>
                <c:pt idx="5157">
                  <c:v>40758</c:v>
                </c:pt>
                <c:pt idx="5158">
                  <c:v>40758</c:v>
                </c:pt>
                <c:pt idx="5159">
                  <c:v>40758</c:v>
                </c:pt>
                <c:pt idx="5160">
                  <c:v>40759</c:v>
                </c:pt>
                <c:pt idx="5161">
                  <c:v>40759</c:v>
                </c:pt>
                <c:pt idx="5162">
                  <c:v>40759</c:v>
                </c:pt>
                <c:pt idx="5163">
                  <c:v>40759</c:v>
                </c:pt>
                <c:pt idx="5164">
                  <c:v>40759</c:v>
                </c:pt>
                <c:pt idx="5165">
                  <c:v>40759</c:v>
                </c:pt>
                <c:pt idx="5166">
                  <c:v>40759</c:v>
                </c:pt>
                <c:pt idx="5167">
                  <c:v>40759</c:v>
                </c:pt>
                <c:pt idx="5168">
                  <c:v>40759</c:v>
                </c:pt>
                <c:pt idx="5169">
                  <c:v>40759</c:v>
                </c:pt>
                <c:pt idx="5170">
                  <c:v>40759</c:v>
                </c:pt>
                <c:pt idx="5171">
                  <c:v>40759</c:v>
                </c:pt>
                <c:pt idx="5172">
                  <c:v>40759</c:v>
                </c:pt>
                <c:pt idx="5173">
                  <c:v>40759</c:v>
                </c:pt>
                <c:pt idx="5174">
                  <c:v>40759</c:v>
                </c:pt>
                <c:pt idx="5175">
                  <c:v>40759</c:v>
                </c:pt>
                <c:pt idx="5176">
                  <c:v>40759</c:v>
                </c:pt>
                <c:pt idx="5177">
                  <c:v>40759</c:v>
                </c:pt>
                <c:pt idx="5178">
                  <c:v>40759</c:v>
                </c:pt>
                <c:pt idx="5179">
                  <c:v>40759</c:v>
                </c:pt>
                <c:pt idx="5180">
                  <c:v>40759</c:v>
                </c:pt>
                <c:pt idx="5181">
                  <c:v>40759</c:v>
                </c:pt>
                <c:pt idx="5182">
                  <c:v>40759</c:v>
                </c:pt>
                <c:pt idx="5183">
                  <c:v>40759</c:v>
                </c:pt>
                <c:pt idx="5184">
                  <c:v>40760</c:v>
                </c:pt>
                <c:pt idx="5185">
                  <c:v>40760</c:v>
                </c:pt>
                <c:pt idx="5186">
                  <c:v>40760</c:v>
                </c:pt>
                <c:pt idx="5187">
                  <c:v>40760</c:v>
                </c:pt>
                <c:pt idx="5188">
                  <c:v>40760</c:v>
                </c:pt>
                <c:pt idx="5189">
                  <c:v>40760</c:v>
                </c:pt>
                <c:pt idx="5190">
                  <c:v>40760</c:v>
                </c:pt>
                <c:pt idx="5191">
                  <c:v>40760</c:v>
                </c:pt>
                <c:pt idx="5192">
                  <c:v>40760</c:v>
                </c:pt>
                <c:pt idx="5193">
                  <c:v>40760</c:v>
                </c:pt>
                <c:pt idx="5194">
                  <c:v>40760</c:v>
                </c:pt>
                <c:pt idx="5195">
                  <c:v>40760</c:v>
                </c:pt>
                <c:pt idx="5196">
                  <c:v>40760</c:v>
                </c:pt>
                <c:pt idx="5197">
                  <c:v>40760</c:v>
                </c:pt>
                <c:pt idx="5198">
                  <c:v>40760</c:v>
                </c:pt>
                <c:pt idx="5199">
                  <c:v>40760</c:v>
                </c:pt>
                <c:pt idx="5200">
                  <c:v>40760</c:v>
                </c:pt>
                <c:pt idx="5201">
                  <c:v>40760</c:v>
                </c:pt>
                <c:pt idx="5202">
                  <c:v>40760</c:v>
                </c:pt>
                <c:pt idx="5203">
                  <c:v>40760</c:v>
                </c:pt>
                <c:pt idx="5204">
                  <c:v>40760</c:v>
                </c:pt>
                <c:pt idx="5205">
                  <c:v>40760</c:v>
                </c:pt>
                <c:pt idx="5206">
                  <c:v>40760</c:v>
                </c:pt>
                <c:pt idx="5207">
                  <c:v>40760</c:v>
                </c:pt>
                <c:pt idx="5208">
                  <c:v>40761</c:v>
                </c:pt>
                <c:pt idx="5209">
                  <c:v>40761</c:v>
                </c:pt>
                <c:pt idx="5210">
                  <c:v>40761</c:v>
                </c:pt>
                <c:pt idx="5211">
                  <c:v>40761</c:v>
                </c:pt>
                <c:pt idx="5212">
                  <c:v>40761</c:v>
                </c:pt>
                <c:pt idx="5213">
                  <c:v>40761</c:v>
                </c:pt>
                <c:pt idx="5214">
                  <c:v>40761</c:v>
                </c:pt>
                <c:pt idx="5215">
                  <c:v>40761</c:v>
                </c:pt>
                <c:pt idx="5216">
                  <c:v>40761</c:v>
                </c:pt>
                <c:pt idx="5217">
                  <c:v>40761</c:v>
                </c:pt>
                <c:pt idx="5218">
                  <c:v>40761</c:v>
                </c:pt>
                <c:pt idx="5219">
                  <c:v>40761</c:v>
                </c:pt>
                <c:pt idx="5220">
                  <c:v>40761</c:v>
                </c:pt>
                <c:pt idx="5221">
                  <c:v>40761</c:v>
                </c:pt>
                <c:pt idx="5222">
                  <c:v>40761</c:v>
                </c:pt>
                <c:pt idx="5223">
                  <c:v>40761</c:v>
                </c:pt>
                <c:pt idx="5224">
                  <c:v>40761</c:v>
                </c:pt>
                <c:pt idx="5225">
                  <c:v>40761</c:v>
                </c:pt>
                <c:pt idx="5226">
                  <c:v>40761</c:v>
                </c:pt>
                <c:pt idx="5227">
                  <c:v>40761</c:v>
                </c:pt>
                <c:pt idx="5228">
                  <c:v>40761</c:v>
                </c:pt>
                <c:pt idx="5229">
                  <c:v>40761</c:v>
                </c:pt>
                <c:pt idx="5230">
                  <c:v>40761</c:v>
                </c:pt>
                <c:pt idx="5231">
                  <c:v>40761</c:v>
                </c:pt>
                <c:pt idx="5232">
                  <c:v>40762</c:v>
                </c:pt>
                <c:pt idx="5233">
                  <c:v>40762</c:v>
                </c:pt>
                <c:pt idx="5234">
                  <c:v>40762</c:v>
                </c:pt>
                <c:pt idx="5235">
                  <c:v>40762</c:v>
                </c:pt>
                <c:pt idx="5236">
                  <c:v>40762</c:v>
                </c:pt>
                <c:pt idx="5237">
                  <c:v>40762</c:v>
                </c:pt>
                <c:pt idx="5238">
                  <c:v>40762</c:v>
                </c:pt>
                <c:pt idx="5239">
                  <c:v>40762</c:v>
                </c:pt>
                <c:pt idx="5240">
                  <c:v>40762</c:v>
                </c:pt>
                <c:pt idx="5241">
                  <c:v>40762</c:v>
                </c:pt>
                <c:pt idx="5242">
                  <c:v>40762</c:v>
                </c:pt>
                <c:pt idx="5243">
                  <c:v>40762</c:v>
                </c:pt>
                <c:pt idx="5244">
                  <c:v>40762</c:v>
                </c:pt>
                <c:pt idx="5245">
                  <c:v>40762</c:v>
                </c:pt>
                <c:pt idx="5246">
                  <c:v>40762</c:v>
                </c:pt>
                <c:pt idx="5247">
                  <c:v>40762</c:v>
                </c:pt>
                <c:pt idx="5248">
                  <c:v>40762</c:v>
                </c:pt>
                <c:pt idx="5249">
                  <c:v>40762</c:v>
                </c:pt>
                <c:pt idx="5250">
                  <c:v>40762</c:v>
                </c:pt>
                <c:pt idx="5251">
                  <c:v>40762</c:v>
                </c:pt>
                <c:pt idx="5252">
                  <c:v>40762</c:v>
                </c:pt>
                <c:pt idx="5253">
                  <c:v>40762</c:v>
                </c:pt>
                <c:pt idx="5254">
                  <c:v>40762</c:v>
                </c:pt>
                <c:pt idx="5255">
                  <c:v>40762</c:v>
                </c:pt>
                <c:pt idx="5256">
                  <c:v>40763</c:v>
                </c:pt>
                <c:pt idx="5257">
                  <c:v>40763</c:v>
                </c:pt>
                <c:pt idx="5258">
                  <c:v>40763</c:v>
                </c:pt>
                <c:pt idx="5259">
                  <c:v>40763</c:v>
                </c:pt>
                <c:pt idx="5260">
                  <c:v>40763</c:v>
                </c:pt>
                <c:pt idx="5261">
                  <c:v>40763</c:v>
                </c:pt>
                <c:pt idx="5262">
                  <c:v>40763</c:v>
                </c:pt>
                <c:pt idx="5263">
                  <c:v>40763</c:v>
                </c:pt>
                <c:pt idx="5264">
                  <c:v>40763</c:v>
                </c:pt>
                <c:pt idx="5265">
                  <c:v>40763</c:v>
                </c:pt>
                <c:pt idx="5266">
                  <c:v>40763</c:v>
                </c:pt>
                <c:pt idx="5267">
                  <c:v>40763</c:v>
                </c:pt>
                <c:pt idx="5268">
                  <c:v>40763</c:v>
                </c:pt>
                <c:pt idx="5269">
                  <c:v>40763</c:v>
                </c:pt>
                <c:pt idx="5270">
                  <c:v>40763</c:v>
                </c:pt>
                <c:pt idx="5271">
                  <c:v>40763</c:v>
                </c:pt>
                <c:pt idx="5272">
                  <c:v>40763</c:v>
                </c:pt>
                <c:pt idx="5273">
                  <c:v>40763</c:v>
                </c:pt>
                <c:pt idx="5274">
                  <c:v>40763</c:v>
                </c:pt>
                <c:pt idx="5275">
                  <c:v>40763</c:v>
                </c:pt>
                <c:pt idx="5276">
                  <c:v>40763</c:v>
                </c:pt>
                <c:pt idx="5277">
                  <c:v>40763</c:v>
                </c:pt>
                <c:pt idx="5278">
                  <c:v>40763</c:v>
                </c:pt>
                <c:pt idx="5279">
                  <c:v>40763</c:v>
                </c:pt>
                <c:pt idx="5280">
                  <c:v>40764</c:v>
                </c:pt>
                <c:pt idx="5281">
                  <c:v>40764</c:v>
                </c:pt>
                <c:pt idx="5282">
                  <c:v>40764</c:v>
                </c:pt>
                <c:pt idx="5283">
                  <c:v>40764</c:v>
                </c:pt>
                <c:pt idx="5284">
                  <c:v>40764</c:v>
                </c:pt>
                <c:pt idx="5285">
                  <c:v>40764</c:v>
                </c:pt>
                <c:pt idx="5286">
                  <c:v>40764</c:v>
                </c:pt>
                <c:pt idx="5287">
                  <c:v>40764</c:v>
                </c:pt>
                <c:pt idx="5288">
                  <c:v>40764</c:v>
                </c:pt>
                <c:pt idx="5289">
                  <c:v>40764</c:v>
                </c:pt>
                <c:pt idx="5290">
                  <c:v>40764</c:v>
                </c:pt>
                <c:pt idx="5291">
                  <c:v>40764</c:v>
                </c:pt>
                <c:pt idx="5292">
                  <c:v>40764</c:v>
                </c:pt>
                <c:pt idx="5293">
                  <c:v>40764</c:v>
                </c:pt>
                <c:pt idx="5294">
                  <c:v>40764</c:v>
                </c:pt>
                <c:pt idx="5295">
                  <c:v>40764</c:v>
                </c:pt>
                <c:pt idx="5296">
                  <c:v>40764</c:v>
                </c:pt>
                <c:pt idx="5297">
                  <c:v>40764</c:v>
                </c:pt>
                <c:pt idx="5298">
                  <c:v>40764</c:v>
                </c:pt>
                <c:pt idx="5299">
                  <c:v>40764</c:v>
                </c:pt>
                <c:pt idx="5300">
                  <c:v>40764</c:v>
                </c:pt>
                <c:pt idx="5301">
                  <c:v>40764</c:v>
                </c:pt>
                <c:pt idx="5302">
                  <c:v>40764</c:v>
                </c:pt>
                <c:pt idx="5303">
                  <c:v>40764</c:v>
                </c:pt>
                <c:pt idx="5304">
                  <c:v>40765</c:v>
                </c:pt>
                <c:pt idx="5305">
                  <c:v>40765</c:v>
                </c:pt>
                <c:pt idx="5306">
                  <c:v>40765</c:v>
                </c:pt>
                <c:pt idx="5307">
                  <c:v>40765</c:v>
                </c:pt>
                <c:pt idx="5308">
                  <c:v>40765</c:v>
                </c:pt>
                <c:pt idx="5309">
                  <c:v>40765</c:v>
                </c:pt>
                <c:pt idx="5310">
                  <c:v>40765</c:v>
                </c:pt>
                <c:pt idx="5311">
                  <c:v>40765</c:v>
                </c:pt>
                <c:pt idx="5312">
                  <c:v>40765</c:v>
                </c:pt>
                <c:pt idx="5313">
                  <c:v>40765</c:v>
                </c:pt>
                <c:pt idx="5314">
                  <c:v>40765</c:v>
                </c:pt>
                <c:pt idx="5315">
                  <c:v>40765</c:v>
                </c:pt>
                <c:pt idx="5316">
                  <c:v>40765</c:v>
                </c:pt>
                <c:pt idx="5317">
                  <c:v>40765</c:v>
                </c:pt>
                <c:pt idx="5318">
                  <c:v>40765</c:v>
                </c:pt>
                <c:pt idx="5319">
                  <c:v>40765</c:v>
                </c:pt>
                <c:pt idx="5320">
                  <c:v>40765</c:v>
                </c:pt>
                <c:pt idx="5321">
                  <c:v>40765</c:v>
                </c:pt>
                <c:pt idx="5322">
                  <c:v>40765</c:v>
                </c:pt>
                <c:pt idx="5323">
                  <c:v>40765</c:v>
                </c:pt>
                <c:pt idx="5324">
                  <c:v>40765</c:v>
                </c:pt>
                <c:pt idx="5325">
                  <c:v>40765</c:v>
                </c:pt>
                <c:pt idx="5326">
                  <c:v>40765</c:v>
                </c:pt>
                <c:pt idx="5327">
                  <c:v>40765</c:v>
                </c:pt>
                <c:pt idx="5328">
                  <c:v>40766</c:v>
                </c:pt>
                <c:pt idx="5329">
                  <c:v>40766</c:v>
                </c:pt>
                <c:pt idx="5330">
                  <c:v>40766</c:v>
                </c:pt>
                <c:pt idx="5331">
                  <c:v>40766</c:v>
                </c:pt>
                <c:pt idx="5332">
                  <c:v>40766</c:v>
                </c:pt>
                <c:pt idx="5333">
                  <c:v>40766</c:v>
                </c:pt>
                <c:pt idx="5334">
                  <c:v>40766</c:v>
                </c:pt>
                <c:pt idx="5335">
                  <c:v>40766</c:v>
                </c:pt>
                <c:pt idx="5336">
                  <c:v>40766</c:v>
                </c:pt>
                <c:pt idx="5337">
                  <c:v>40766</c:v>
                </c:pt>
                <c:pt idx="5338">
                  <c:v>40766</c:v>
                </c:pt>
                <c:pt idx="5339">
                  <c:v>40766</c:v>
                </c:pt>
                <c:pt idx="5340">
                  <c:v>40766</c:v>
                </c:pt>
                <c:pt idx="5341">
                  <c:v>40766</c:v>
                </c:pt>
                <c:pt idx="5342">
                  <c:v>40766</c:v>
                </c:pt>
                <c:pt idx="5343">
                  <c:v>40766</c:v>
                </c:pt>
                <c:pt idx="5344">
                  <c:v>40766</c:v>
                </c:pt>
                <c:pt idx="5345">
                  <c:v>40766</c:v>
                </c:pt>
                <c:pt idx="5346">
                  <c:v>40766</c:v>
                </c:pt>
                <c:pt idx="5347">
                  <c:v>40766</c:v>
                </c:pt>
                <c:pt idx="5348">
                  <c:v>40766</c:v>
                </c:pt>
                <c:pt idx="5349">
                  <c:v>40766</c:v>
                </c:pt>
                <c:pt idx="5350">
                  <c:v>40766</c:v>
                </c:pt>
                <c:pt idx="5351">
                  <c:v>40766</c:v>
                </c:pt>
                <c:pt idx="5352">
                  <c:v>40767</c:v>
                </c:pt>
                <c:pt idx="5353">
                  <c:v>40767</c:v>
                </c:pt>
                <c:pt idx="5354">
                  <c:v>40767</c:v>
                </c:pt>
                <c:pt idx="5355">
                  <c:v>40767</c:v>
                </c:pt>
                <c:pt idx="5356">
                  <c:v>40767</c:v>
                </c:pt>
                <c:pt idx="5357">
                  <c:v>40767</c:v>
                </c:pt>
                <c:pt idx="5358">
                  <c:v>40767</c:v>
                </c:pt>
                <c:pt idx="5359">
                  <c:v>40767</c:v>
                </c:pt>
                <c:pt idx="5360">
                  <c:v>40767</c:v>
                </c:pt>
                <c:pt idx="5361">
                  <c:v>40767</c:v>
                </c:pt>
                <c:pt idx="5362">
                  <c:v>40767</c:v>
                </c:pt>
                <c:pt idx="5363">
                  <c:v>40767</c:v>
                </c:pt>
                <c:pt idx="5364">
                  <c:v>40767</c:v>
                </c:pt>
                <c:pt idx="5365">
                  <c:v>40767</c:v>
                </c:pt>
                <c:pt idx="5366">
                  <c:v>40767</c:v>
                </c:pt>
                <c:pt idx="5367">
                  <c:v>40767</c:v>
                </c:pt>
                <c:pt idx="5368">
                  <c:v>40767</c:v>
                </c:pt>
                <c:pt idx="5369">
                  <c:v>40767</c:v>
                </c:pt>
                <c:pt idx="5370">
                  <c:v>40767</c:v>
                </c:pt>
                <c:pt idx="5371">
                  <c:v>40767</c:v>
                </c:pt>
                <c:pt idx="5372">
                  <c:v>40767</c:v>
                </c:pt>
                <c:pt idx="5373">
                  <c:v>40767</c:v>
                </c:pt>
                <c:pt idx="5374">
                  <c:v>40767</c:v>
                </c:pt>
                <c:pt idx="5375">
                  <c:v>40767</c:v>
                </c:pt>
                <c:pt idx="5376">
                  <c:v>40768</c:v>
                </c:pt>
                <c:pt idx="5377">
                  <c:v>40768</c:v>
                </c:pt>
                <c:pt idx="5378">
                  <c:v>40768</c:v>
                </c:pt>
                <c:pt idx="5379">
                  <c:v>40768</c:v>
                </c:pt>
                <c:pt idx="5380">
                  <c:v>40768</c:v>
                </c:pt>
                <c:pt idx="5381">
                  <c:v>40768</c:v>
                </c:pt>
                <c:pt idx="5382">
                  <c:v>40768</c:v>
                </c:pt>
                <c:pt idx="5383">
                  <c:v>40768</c:v>
                </c:pt>
                <c:pt idx="5384">
                  <c:v>40768</c:v>
                </c:pt>
                <c:pt idx="5385">
                  <c:v>40768</c:v>
                </c:pt>
                <c:pt idx="5386">
                  <c:v>40768</c:v>
                </c:pt>
                <c:pt idx="5387">
                  <c:v>40768</c:v>
                </c:pt>
                <c:pt idx="5388">
                  <c:v>40768</c:v>
                </c:pt>
                <c:pt idx="5389">
                  <c:v>40768</c:v>
                </c:pt>
                <c:pt idx="5390">
                  <c:v>40768</c:v>
                </c:pt>
                <c:pt idx="5391">
                  <c:v>40768</c:v>
                </c:pt>
                <c:pt idx="5392">
                  <c:v>40768</c:v>
                </c:pt>
                <c:pt idx="5393">
                  <c:v>40768</c:v>
                </c:pt>
                <c:pt idx="5394">
                  <c:v>40768</c:v>
                </c:pt>
                <c:pt idx="5395">
                  <c:v>40768</c:v>
                </c:pt>
                <c:pt idx="5396">
                  <c:v>40768</c:v>
                </c:pt>
                <c:pt idx="5397">
                  <c:v>40768</c:v>
                </c:pt>
                <c:pt idx="5398">
                  <c:v>40768</c:v>
                </c:pt>
                <c:pt idx="5399">
                  <c:v>40768</c:v>
                </c:pt>
                <c:pt idx="5400">
                  <c:v>40769</c:v>
                </c:pt>
                <c:pt idx="5401">
                  <c:v>40769</c:v>
                </c:pt>
                <c:pt idx="5402">
                  <c:v>40769</c:v>
                </c:pt>
                <c:pt idx="5403">
                  <c:v>40769</c:v>
                </c:pt>
                <c:pt idx="5404">
                  <c:v>40769</c:v>
                </c:pt>
                <c:pt idx="5405">
                  <c:v>40769</c:v>
                </c:pt>
                <c:pt idx="5406">
                  <c:v>40769</c:v>
                </c:pt>
                <c:pt idx="5407">
                  <c:v>40769</c:v>
                </c:pt>
                <c:pt idx="5408">
                  <c:v>40769</c:v>
                </c:pt>
                <c:pt idx="5409">
                  <c:v>40769</c:v>
                </c:pt>
                <c:pt idx="5410">
                  <c:v>40769</c:v>
                </c:pt>
                <c:pt idx="5411">
                  <c:v>40769</c:v>
                </c:pt>
                <c:pt idx="5412">
                  <c:v>40769</c:v>
                </c:pt>
                <c:pt idx="5413">
                  <c:v>40769</c:v>
                </c:pt>
                <c:pt idx="5414">
                  <c:v>40769</c:v>
                </c:pt>
                <c:pt idx="5415">
                  <c:v>40769</c:v>
                </c:pt>
                <c:pt idx="5416">
                  <c:v>40769</c:v>
                </c:pt>
                <c:pt idx="5417">
                  <c:v>40769</c:v>
                </c:pt>
                <c:pt idx="5418">
                  <c:v>40769</c:v>
                </c:pt>
                <c:pt idx="5419">
                  <c:v>40769</c:v>
                </c:pt>
                <c:pt idx="5420">
                  <c:v>40769</c:v>
                </c:pt>
                <c:pt idx="5421">
                  <c:v>40769</c:v>
                </c:pt>
                <c:pt idx="5422">
                  <c:v>40769</c:v>
                </c:pt>
                <c:pt idx="5423">
                  <c:v>40769</c:v>
                </c:pt>
                <c:pt idx="5424">
                  <c:v>40770</c:v>
                </c:pt>
                <c:pt idx="5425">
                  <c:v>40770</c:v>
                </c:pt>
                <c:pt idx="5426">
                  <c:v>40770</c:v>
                </c:pt>
                <c:pt idx="5427">
                  <c:v>40770</c:v>
                </c:pt>
                <c:pt idx="5428">
                  <c:v>40770</c:v>
                </c:pt>
                <c:pt idx="5429">
                  <c:v>40770</c:v>
                </c:pt>
                <c:pt idx="5430">
                  <c:v>40770</c:v>
                </c:pt>
                <c:pt idx="5431">
                  <c:v>40770</c:v>
                </c:pt>
                <c:pt idx="5432">
                  <c:v>40770</c:v>
                </c:pt>
                <c:pt idx="5433">
                  <c:v>40770</c:v>
                </c:pt>
                <c:pt idx="5434">
                  <c:v>40770</c:v>
                </c:pt>
                <c:pt idx="5435">
                  <c:v>40770</c:v>
                </c:pt>
                <c:pt idx="5436">
                  <c:v>40770</c:v>
                </c:pt>
                <c:pt idx="5437">
                  <c:v>40770</c:v>
                </c:pt>
                <c:pt idx="5438">
                  <c:v>40770</c:v>
                </c:pt>
                <c:pt idx="5439">
                  <c:v>40770</c:v>
                </c:pt>
                <c:pt idx="5440">
                  <c:v>40770</c:v>
                </c:pt>
                <c:pt idx="5441">
                  <c:v>40770</c:v>
                </c:pt>
                <c:pt idx="5442">
                  <c:v>40770</c:v>
                </c:pt>
                <c:pt idx="5443">
                  <c:v>40770</c:v>
                </c:pt>
                <c:pt idx="5444">
                  <c:v>40770</c:v>
                </c:pt>
                <c:pt idx="5445">
                  <c:v>40770</c:v>
                </c:pt>
                <c:pt idx="5446">
                  <c:v>40770</c:v>
                </c:pt>
                <c:pt idx="5447">
                  <c:v>40770</c:v>
                </c:pt>
                <c:pt idx="5448">
                  <c:v>40771</c:v>
                </c:pt>
                <c:pt idx="5449">
                  <c:v>40771</c:v>
                </c:pt>
                <c:pt idx="5450">
                  <c:v>40771</c:v>
                </c:pt>
                <c:pt idx="5451">
                  <c:v>40771</c:v>
                </c:pt>
                <c:pt idx="5452">
                  <c:v>40771</c:v>
                </c:pt>
                <c:pt idx="5453">
                  <c:v>40771</c:v>
                </c:pt>
                <c:pt idx="5454">
                  <c:v>40771</c:v>
                </c:pt>
                <c:pt idx="5455">
                  <c:v>40771</c:v>
                </c:pt>
                <c:pt idx="5456">
                  <c:v>40771</c:v>
                </c:pt>
                <c:pt idx="5457">
                  <c:v>40771</c:v>
                </c:pt>
                <c:pt idx="5458">
                  <c:v>40771</c:v>
                </c:pt>
                <c:pt idx="5459">
                  <c:v>40771</c:v>
                </c:pt>
                <c:pt idx="5460">
                  <c:v>40771</c:v>
                </c:pt>
                <c:pt idx="5461">
                  <c:v>40771</c:v>
                </c:pt>
                <c:pt idx="5462">
                  <c:v>40771</c:v>
                </c:pt>
                <c:pt idx="5463">
                  <c:v>40771</c:v>
                </c:pt>
                <c:pt idx="5464">
                  <c:v>40771</c:v>
                </c:pt>
                <c:pt idx="5465">
                  <c:v>40771</c:v>
                </c:pt>
                <c:pt idx="5466">
                  <c:v>40771</c:v>
                </c:pt>
                <c:pt idx="5467">
                  <c:v>40771</c:v>
                </c:pt>
                <c:pt idx="5468">
                  <c:v>40771</c:v>
                </c:pt>
                <c:pt idx="5469">
                  <c:v>40771</c:v>
                </c:pt>
                <c:pt idx="5470">
                  <c:v>40771</c:v>
                </c:pt>
                <c:pt idx="5471">
                  <c:v>40771</c:v>
                </c:pt>
                <c:pt idx="5472">
                  <c:v>40772</c:v>
                </c:pt>
                <c:pt idx="5473">
                  <c:v>40772</c:v>
                </c:pt>
                <c:pt idx="5474">
                  <c:v>40772</c:v>
                </c:pt>
                <c:pt idx="5475">
                  <c:v>40772</c:v>
                </c:pt>
                <c:pt idx="5476">
                  <c:v>40772</c:v>
                </c:pt>
                <c:pt idx="5477">
                  <c:v>40772</c:v>
                </c:pt>
                <c:pt idx="5478">
                  <c:v>40772</c:v>
                </c:pt>
                <c:pt idx="5479">
                  <c:v>40772</c:v>
                </c:pt>
                <c:pt idx="5480">
                  <c:v>40772</c:v>
                </c:pt>
                <c:pt idx="5481">
                  <c:v>40772</c:v>
                </c:pt>
                <c:pt idx="5482">
                  <c:v>40772</c:v>
                </c:pt>
                <c:pt idx="5483">
                  <c:v>40772</c:v>
                </c:pt>
                <c:pt idx="5484">
                  <c:v>40772</c:v>
                </c:pt>
                <c:pt idx="5485">
                  <c:v>40772</c:v>
                </c:pt>
                <c:pt idx="5486">
                  <c:v>40772</c:v>
                </c:pt>
                <c:pt idx="5487">
                  <c:v>40772</c:v>
                </c:pt>
                <c:pt idx="5488">
                  <c:v>40772</c:v>
                </c:pt>
                <c:pt idx="5489">
                  <c:v>40772</c:v>
                </c:pt>
                <c:pt idx="5490">
                  <c:v>40772</c:v>
                </c:pt>
                <c:pt idx="5491">
                  <c:v>40772</c:v>
                </c:pt>
                <c:pt idx="5492">
                  <c:v>40772</c:v>
                </c:pt>
                <c:pt idx="5493">
                  <c:v>40772</c:v>
                </c:pt>
                <c:pt idx="5494">
                  <c:v>40772</c:v>
                </c:pt>
                <c:pt idx="5495">
                  <c:v>40772</c:v>
                </c:pt>
                <c:pt idx="5496">
                  <c:v>40773</c:v>
                </c:pt>
                <c:pt idx="5497">
                  <c:v>40773</c:v>
                </c:pt>
                <c:pt idx="5498">
                  <c:v>40773</c:v>
                </c:pt>
                <c:pt idx="5499">
                  <c:v>40773</c:v>
                </c:pt>
                <c:pt idx="5500">
                  <c:v>40773</c:v>
                </c:pt>
                <c:pt idx="5501">
                  <c:v>40773</c:v>
                </c:pt>
                <c:pt idx="5502">
                  <c:v>40773</c:v>
                </c:pt>
                <c:pt idx="5503">
                  <c:v>40773</c:v>
                </c:pt>
                <c:pt idx="5504">
                  <c:v>40773</c:v>
                </c:pt>
                <c:pt idx="5505">
                  <c:v>40773</c:v>
                </c:pt>
                <c:pt idx="5506">
                  <c:v>40773</c:v>
                </c:pt>
                <c:pt idx="5507">
                  <c:v>40773</c:v>
                </c:pt>
                <c:pt idx="5508">
                  <c:v>40773</c:v>
                </c:pt>
                <c:pt idx="5509">
                  <c:v>40773</c:v>
                </c:pt>
                <c:pt idx="5510">
                  <c:v>40773</c:v>
                </c:pt>
                <c:pt idx="5511">
                  <c:v>40773</c:v>
                </c:pt>
                <c:pt idx="5512">
                  <c:v>40773</c:v>
                </c:pt>
                <c:pt idx="5513">
                  <c:v>40773</c:v>
                </c:pt>
                <c:pt idx="5514">
                  <c:v>40773</c:v>
                </c:pt>
                <c:pt idx="5515">
                  <c:v>40773</c:v>
                </c:pt>
                <c:pt idx="5516">
                  <c:v>40773</c:v>
                </c:pt>
                <c:pt idx="5517">
                  <c:v>40773</c:v>
                </c:pt>
                <c:pt idx="5518">
                  <c:v>40773</c:v>
                </c:pt>
                <c:pt idx="5519">
                  <c:v>40773</c:v>
                </c:pt>
                <c:pt idx="5520">
                  <c:v>40774</c:v>
                </c:pt>
                <c:pt idx="5521">
                  <c:v>40774</c:v>
                </c:pt>
                <c:pt idx="5522">
                  <c:v>40774</c:v>
                </c:pt>
                <c:pt idx="5523">
                  <c:v>40774</c:v>
                </c:pt>
                <c:pt idx="5524">
                  <c:v>40774</c:v>
                </c:pt>
                <c:pt idx="5525">
                  <c:v>40774</c:v>
                </c:pt>
                <c:pt idx="5526">
                  <c:v>40774</c:v>
                </c:pt>
                <c:pt idx="5527">
                  <c:v>40774</c:v>
                </c:pt>
                <c:pt idx="5528">
                  <c:v>40774</c:v>
                </c:pt>
                <c:pt idx="5529">
                  <c:v>40774</c:v>
                </c:pt>
                <c:pt idx="5530">
                  <c:v>40774</c:v>
                </c:pt>
                <c:pt idx="5531">
                  <c:v>40774</c:v>
                </c:pt>
                <c:pt idx="5532">
                  <c:v>40774</c:v>
                </c:pt>
                <c:pt idx="5533">
                  <c:v>40774</c:v>
                </c:pt>
                <c:pt idx="5534">
                  <c:v>40774</c:v>
                </c:pt>
                <c:pt idx="5535">
                  <c:v>40774</c:v>
                </c:pt>
                <c:pt idx="5536">
                  <c:v>40774</c:v>
                </c:pt>
                <c:pt idx="5537">
                  <c:v>40774</c:v>
                </c:pt>
                <c:pt idx="5538">
                  <c:v>40774</c:v>
                </c:pt>
                <c:pt idx="5539">
                  <c:v>40774</c:v>
                </c:pt>
                <c:pt idx="5540">
                  <c:v>40774</c:v>
                </c:pt>
                <c:pt idx="5541">
                  <c:v>40774</c:v>
                </c:pt>
                <c:pt idx="5542">
                  <c:v>40774</c:v>
                </c:pt>
                <c:pt idx="5543">
                  <c:v>40774</c:v>
                </c:pt>
                <c:pt idx="5544">
                  <c:v>40775</c:v>
                </c:pt>
                <c:pt idx="5545">
                  <c:v>40775</c:v>
                </c:pt>
                <c:pt idx="5546">
                  <c:v>40775</c:v>
                </c:pt>
                <c:pt idx="5547">
                  <c:v>40775</c:v>
                </c:pt>
                <c:pt idx="5548">
                  <c:v>40775</c:v>
                </c:pt>
                <c:pt idx="5549">
                  <c:v>40775</c:v>
                </c:pt>
                <c:pt idx="5550">
                  <c:v>40775</c:v>
                </c:pt>
                <c:pt idx="5551">
                  <c:v>40775</c:v>
                </c:pt>
                <c:pt idx="5552">
                  <c:v>40775</c:v>
                </c:pt>
                <c:pt idx="5553">
                  <c:v>40775</c:v>
                </c:pt>
                <c:pt idx="5554">
                  <c:v>40775</c:v>
                </c:pt>
                <c:pt idx="5555">
                  <c:v>40775</c:v>
                </c:pt>
                <c:pt idx="5556">
                  <c:v>40775</c:v>
                </c:pt>
                <c:pt idx="5557">
                  <c:v>40775</c:v>
                </c:pt>
                <c:pt idx="5558">
                  <c:v>40775</c:v>
                </c:pt>
                <c:pt idx="5559">
                  <c:v>40775</c:v>
                </c:pt>
                <c:pt idx="5560">
                  <c:v>40775</c:v>
                </c:pt>
                <c:pt idx="5561">
                  <c:v>40775</c:v>
                </c:pt>
                <c:pt idx="5562">
                  <c:v>40775</c:v>
                </c:pt>
                <c:pt idx="5563">
                  <c:v>40775</c:v>
                </c:pt>
                <c:pt idx="5564">
                  <c:v>40775</c:v>
                </c:pt>
                <c:pt idx="5565">
                  <c:v>40775</c:v>
                </c:pt>
                <c:pt idx="5566">
                  <c:v>40775</c:v>
                </c:pt>
                <c:pt idx="5567">
                  <c:v>40775</c:v>
                </c:pt>
                <c:pt idx="5568">
                  <c:v>40776</c:v>
                </c:pt>
                <c:pt idx="5569">
                  <c:v>40776</c:v>
                </c:pt>
                <c:pt idx="5570">
                  <c:v>40776</c:v>
                </c:pt>
                <c:pt idx="5571">
                  <c:v>40776</c:v>
                </c:pt>
                <c:pt idx="5572">
                  <c:v>40776</c:v>
                </c:pt>
                <c:pt idx="5573">
                  <c:v>40776</c:v>
                </c:pt>
                <c:pt idx="5574">
                  <c:v>40776</c:v>
                </c:pt>
                <c:pt idx="5575">
                  <c:v>40776</c:v>
                </c:pt>
                <c:pt idx="5576">
                  <c:v>40776</c:v>
                </c:pt>
                <c:pt idx="5577">
                  <c:v>40776</c:v>
                </c:pt>
                <c:pt idx="5578">
                  <c:v>40776</c:v>
                </c:pt>
                <c:pt idx="5579">
                  <c:v>40776</c:v>
                </c:pt>
                <c:pt idx="5580">
                  <c:v>40776</c:v>
                </c:pt>
                <c:pt idx="5581">
                  <c:v>40776</c:v>
                </c:pt>
                <c:pt idx="5582">
                  <c:v>40776</c:v>
                </c:pt>
                <c:pt idx="5583">
                  <c:v>40776</c:v>
                </c:pt>
                <c:pt idx="5584">
                  <c:v>40776</c:v>
                </c:pt>
                <c:pt idx="5585">
                  <c:v>40776</c:v>
                </c:pt>
                <c:pt idx="5586">
                  <c:v>40776</c:v>
                </c:pt>
                <c:pt idx="5587">
                  <c:v>40776</c:v>
                </c:pt>
                <c:pt idx="5588">
                  <c:v>40776</c:v>
                </c:pt>
                <c:pt idx="5589">
                  <c:v>40776</c:v>
                </c:pt>
                <c:pt idx="5590">
                  <c:v>40776</c:v>
                </c:pt>
                <c:pt idx="5591">
                  <c:v>40776</c:v>
                </c:pt>
                <c:pt idx="5592">
                  <c:v>40777</c:v>
                </c:pt>
                <c:pt idx="5593">
                  <c:v>40777</c:v>
                </c:pt>
                <c:pt idx="5594">
                  <c:v>40777</c:v>
                </c:pt>
                <c:pt idx="5595">
                  <c:v>40777</c:v>
                </c:pt>
                <c:pt idx="5596">
                  <c:v>40777</c:v>
                </c:pt>
                <c:pt idx="5597">
                  <c:v>40777</c:v>
                </c:pt>
                <c:pt idx="5598">
                  <c:v>40777</c:v>
                </c:pt>
                <c:pt idx="5599">
                  <c:v>40777</c:v>
                </c:pt>
                <c:pt idx="5600">
                  <c:v>40777</c:v>
                </c:pt>
                <c:pt idx="5601">
                  <c:v>40777</c:v>
                </c:pt>
                <c:pt idx="5602">
                  <c:v>40777</c:v>
                </c:pt>
                <c:pt idx="5603">
                  <c:v>40777</c:v>
                </c:pt>
                <c:pt idx="5604">
                  <c:v>40777</c:v>
                </c:pt>
                <c:pt idx="5605">
                  <c:v>40777</c:v>
                </c:pt>
                <c:pt idx="5606">
                  <c:v>40777</c:v>
                </c:pt>
                <c:pt idx="5607">
                  <c:v>40777</c:v>
                </c:pt>
                <c:pt idx="5608">
                  <c:v>40777</c:v>
                </c:pt>
                <c:pt idx="5609">
                  <c:v>40777</c:v>
                </c:pt>
                <c:pt idx="5610">
                  <c:v>40777</c:v>
                </c:pt>
                <c:pt idx="5611">
                  <c:v>40777</c:v>
                </c:pt>
                <c:pt idx="5612">
                  <c:v>40777</c:v>
                </c:pt>
                <c:pt idx="5613">
                  <c:v>40777</c:v>
                </c:pt>
                <c:pt idx="5614">
                  <c:v>40777</c:v>
                </c:pt>
                <c:pt idx="5615">
                  <c:v>40777</c:v>
                </c:pt>
                <c:pt idx="5616">
                  <c:v>40778</c:v>
                </c:pt>
                <c:pt idx="5617">
                  <c:v>40778</c:v>
                </c:pt>
                <c:pt idx="5618">
                  <c:v>40778</c:v>
                </c:pt>
                <c:pt idx="5619">
                  <c:v>40778</c:v>
                </c:pt>
                <c:pt idx="5620">
                  <c:v>40778</c:v>
                </c:pt>
                <c:pt idx="5621">
                  <c:v>40778</c:v>
                </c:pt>
                <c:pt idx="5622">
                  <c:v>40778</c:v>
                </c:pt>
                <c:pt idx="5623">
                  <c:v>40778</c:v>
                </c:pt>
                <c:pt idx="5624">
                  <c:v>40778</c:v>
                </c:pt>
                <c:pt idx="5625">
                  <c:v>40778</c:v>
                </c:pt>
                <c:pt idx="5626">
                  <c:v>40778</c:v>
                </c:pt>
                <c:pt idx="5627">
                  <c:v>40778</c:v>
                </c:pt>
                <c:pt idx="5628">
                  <c:v>40778</c:v>
                </c:pt>
                <c:pt idx="5629">
                  <c:v>40778</c:v>
                </c:pt>
                <c:pt idx="5630">
                  <c:v>40778</c:v>
                </c:pt>
                <c:pt idx="5631">
                  <c:v>40778</c:v>
                </c:pt>
                <c:pt idx="5632">
                  <c:v>40778</c:v>
                </c:pt>
                <c:pt idx="5633">
                  <c:v>40778</c:v>
                </c:pt>
                <c:pt idx="5634">
                  <c:v>40778</c:v>
                </c:pt>
                <c:pt idx="5635">
                  <c:v>40778</c:v>
                </c:pt>
                <c:pt idx="5636">
                  <c:v>40778</c:v>
                </c:pt>
                <c:pt idx="5637">
                  <c:v>40778</c:v>
                </c:pt>
                <c:pt idx="5638">
                  <c:v>40778</c:v>
                </c:pt>
                <c:pt idx="5639">
                  <c:v>40778</c:v>
                </c:pt>
                <c:pt idx="5640">
                  <c:v>40779</c:v>
                </c:pt>
                <c:pt idx="5641">
                  <c:v>40779</c:v>
                </c:pt>
                <c:pt idx="5642">
                  <c:v>40779</c:v>
                </c:pt>
                <c:pt idx="5643">
                  <c:v>40779</c:v>
                </c:pt>
                <c:pt idx="5644">
                  <c:v>40779</c:v>
                </c:pt>
                <c:pt idx="5645">
                  <c:v>40779</c:v>
                </c:pt>
                <c:pt idx="5646">
                  <c:v>40779</c:v>
                </c:pt>
                <c:pt idx="5647">
                  <c:v>40779</c:v>
                </c:pt>
                <c:pt idx="5648">
                  <c:v>40779</c:v>
                </c:pt>
                <c:pt idx="5649">
                  <c:v>40779</c:v>
                </c:pt>
                <c:pt idx="5650">
                  <c:v>40779</c:v>
                </c:pt>
                <c:pt idx="5651">
                  <c:v>40779</c:v>
                </c:pt>
                <c:pt idx="5652">
                  <c:v>40779</c:v>
                </c:pt>
                <c:pt idx="5653">
                  <c:v>40779</c:v>
                </c:pt>
                <c:pt idx="5654">
                  <c:v>40779</c:v>
                </c:pt>
                <c:pt idx="5655">
                  <c:v>40779</c:v>
                </c:pt>
                <c:pt idx="5656">
                  <c:v>40779</c:v>
                </c:pt>
                <c:pt idx="5657">
                  <c:v>40779</c:v>
                </c:pt>
                <c:pt idx="5658">
                  <c:v>40779</c:v>
                </c:pt>
                <c:pt idx="5659">
                  <c:v>40779</c:v>
                </c:pt>
                <c:pt idx="5660">
                  <c:v>40779</c:v>
                </c:pt>
                <c:pt idx="5661">
                  <c:v>40779</c:v>
                </c:pt>
                <c:pt idx="5662">
                  <c:v>40779</c:v>
                </c:pt>
                <c:pt idx="5663">
                  <c:v>40779</c:v>
                </c:pt>
                <c:pt idx="5664">
                  <c:v>40780</c:v>
                </c:pt>
                <c:pt idx="5665">
                  <c:v>40780</c:v>
                </c:pt>
                <c:pt idx="5666">
                  <c:v>40780</c:v>
                </c:pt>
                <c:pt idx="5667">
                  <c:v>40780</c:v>
                </c:pt>
                <c:pt idx="5668">
                  <c:v>40780</c:v>
                </c:pt>
                <c:pt idx="5669">
                  <c:v>40780</c:v>
                </c:pt>
                <c:pt idx="5670">
                  <c:v>40780</c:v>
                </c:pt>
                <c:pt idx="5671">
                  <c:v>40780</c:v>
                </c:pt>
                <c:pt idx="5672">
                  <c:v>40780</c:v>
                </c:pt>
                <c:pt idx="5673">
                  <c:v>40780</c:v>
                </c:pt>
                <c:pt idx="5674">
                  <c:v>40780</c:v>
                </c:pt>
                <c:pt idx="5675">
                  <c:v>40780</c:v>
                </c:pt>
                <c:pt idx="5676">
                  <c:v>40780</c:v>
                </c:pt>
                <c:pt idx="5677">
                  <c:v>40780</c:v>
                </c:pt>
                <c:pt idx="5678">
                  <c:v>40780</c:v>
                </c:pt>
                <c:pt idx="5679">
                  <c:v>40780</c:v>
                </c:pt>
                <c:pt idx="5680">
                  <c:v>40780</c:v>
                </c:pt>
                <c:pt idx="5681">
                  <c:v>40780</c:v>
                </c:pt>
                <c:pt idx="5682">
                  <c:v>40780</c:v>
                </c:pt>
                <c:pt idx="5683">
                  <c:v>40780</c:v>
                </c:pt>
                <c:pt idx="5684">
                  <c:v>40780</c:v>
                </c:pt>
                <c:pt idx="5685">
                  <c:v>40780</c:v>
                </c:pt>
                <c:pt idx="5686">
                  <c:v>40780</c:v>
                </c:pt>
                <c:pt idx="5687">
                  <c:v>40780</c:v>
                </c:pt>
                <c:pt idx="5688">
                  <c:v>40781</c:v>
                </c:pt>
                <c:pt idx="5689">
                  <c:v>40781</c:v>
                </c:pt>
                <c:pt idx="5690">
                  <c:v>40781</c:v>
                </c:pt>
                <c:pt idx="5691">
                  <c:v>40781</c:v>
                </c:pt>
                <c:pt idx="5692">
                  <c:v>40781</c:v>
                </c:pt>
                <c:pt idx="5693">
                  <c:v>40781</c:v>
                </c:pt>
                <c:pt idx="5694">
                  <c:v>40781</c:v>
                </c:pt>
                <c:pt idx="5695">
                  <c:v>40781</c:v>
                </c:pt>
                <c:pt idx="5696">
                  <c:v>40781</c:v>
                </c:pt>
                <c:pt idx="5697">
                  <c:v>40781</c:v>
                </c:pt>
                <c:pt idx="5698">
                  <c:v>40781</c:v>
                </c:pt>
                <c:pt idx="5699">
                  <c:v>40781</c:v>
                </c:pt>
                <c:pt idx="5700">
                  <c:v>40781</c:v>
                </c:pt>
                <c:pt idx="5701">
                  <c:v>40781</c:v>
                </c:pt>
                <c:pt idx="5702">
                  <c:v>40781</c:v>
                </c:pt>
                <c:pt idx="5703">
                  <c:v>40781</c:v>
                </c:pt>
                <c:pt idx="5704">
                  <c:v>40781</c:v>
                </c:pt>
                <c:pt idx="5705">
                  <c:v>40781</c:v>
                </c:pt>
                <c:pt idx="5706">
                  <c:v>40781</c:v>
                </c:pt>
                <c:pt idx="5707">
                  <c:v>40781</c:v>
                </c:pt>
                <c:pt idx="5708">
                  <c:v>40781</c:v>
                </c:pt>
                <c:pt idx="5709">
                  <c:v>40781</c:v>
                </c:pt>
                <c:pt idx="5710">
                  <c:v>40781</c:v>
                </c:pt>
                <c:pt idx="5711">
                  <c:v>40781</c:v>
                </c:pt>
                <c:pt idx="5712">
                  <c:v>40782</c:v>
                </c:pt>
                <c:pt idx="5713">
                  <c:v>40782</c:v>
                </c:pt>
                <c:pt idx="5714">
                  <c:v>40782</c:v>
                </c:pt>
                <c:pt idx="5715">
                  <c:v>40782</c:v>
                </c:pt>
                <c:pt idx="5716">
                  <c:v>40782</c:v>
                </c:pt>
                <c:pt idx="5717">
                  <c:v>40782</c:v>
                </c:pt>
                <c:pt idx="5718">
                  <c:v>40782</c:v>
                </c:pt>
                <c:pt idx="5719">
                  <c:v>40782</c:v>
                </c:pt>
                <c:pt idx="5720">
                  <c:v>40782</c:v>
                </c:pt>
                <c:pt idx="5721">
                  <c:v>40782</c:v>
                </c:pt>
                <c:pt idx="5722">
                  <c:v>40782</c:v>
                </c:pt>
                <c:pt idx="5723">
                  <c:v>40782</c:v>
                </c:pt>
                <c:pt idx="5724">
                  <c:v>40782</c:v>
                </c:pt>
                <c:pt idx="5725">
                  <c:v>40782</c:v>
                </c:pt>
                <c:pt idx="5726">
                  <c:v>40782</c:v>
                </c:pt>
                <c:pt idx="5727">
                  <c:v>40782</c:v>
                </c:pt>
                <c:pt idx="5728">
                  <c:v>40782</c:v>
                </c:pt>
                <c:pt idx="5729">
                  <c:v>40782</c:v>
                </c:pt>
                <c:pt idx="5730">
                  <c:v>40782</c:v>
                </c:pt>
                <c:pt idx="5731">
                  <c:v>40782</c:v>
                </c:pt>
                <c:pt idx="5732">
                  <c:v>40782</c:v>
                </c:pt>
                <c:pt idx="5733">
                  <c:v>40782</c:v>
                </c:pt>
                <c:pt idx="5734">
                  <c:v>40782</c:v>
                </c:pt>
                <c:pt idx="5735">
                  <c:v>40782</c:v>
                </c:pt>
                <c:pt idx="5736">
                  <c:v>40783</c:v>
                </c:pt>
                <c:pt idx="5737">
                  <c:v>40783</c:v>
                </c:pt>
                <c:pt idx="5738">
                  <c:v>40783</c:v>
                </c:pt>
                <c:pt idx="5739">
                  <c:v>40783</c:v>
                </c:pt>
                <c:pt idx="5740">
                  <c:v>40783</c:v>
                </c:pt>
                <c:pt idx="5741">
                  <c:v>40783</c:v>
                </c:pt>
                <c:pt idx="5742">
                  <c:v>40783</c:v>
                </c:pt>
                <c:pt idx="5743">
                  <c:v>40783</c:v>
                </c:pt>
                <c:pt idx="5744">
                  <c:v>40783</c:v>
                </c:pt>
                <c:pt idx="5745">
                  <c:v>40783</c:v>
                </c:pt>
                <c:pt idx="5746">
                  <c:v>40783</c:v>
                </c:pt>
                <c:pt idx="5747">
                  <c:v>40783</c:v>
                </c:pt>
                <c:pt idx="5748">
                  <c:v>40783</c:v>
                </c:pt>
                <c:pt idx="5749">
                  <c:v>40783</c:v>
                </c:pt>
                <c:pt idx="5750">
                  <c:v>40783</c:v>
                </c:pt>
                <c:pt idx="5751">
                  <c:v>40783</c:v>
                </c:pt>
                <c:pt idx="5752">
                  <c:v>40783</c:v>
                </c:pt>
                <c:pt idx="5753">
                  <c:v>40783</c:v>
                </c:pt>
                <c:pt idx="5754">
                  <c:v>40783</c:v>
                </c:pt>
                <c:pt idx="5755">
                  <c:v>40783</c:v>
                </c:pt>
                <c:pt idx="5756">
                  <c:v>40783</c:v>
                </c:pt>
                <c:pt idx="5757">
                  <c:v>40783</c:v>
                </c:pt>
                <c:pt idx="5758">
                  <c:v>40783</c:v>
                </c:pt>
                <c:pt idx="5759">
                  <c:v>40783</c:v>
                </c:pt>
                <c:pt idx="5760">
                  <c:v>40784</c:v>
                </c:pt>
                <c:pt idx="5761">
                  <c:v>40784</c:v>
                </c:pt>
                <c:pt idx="5762">
                  <c:v>40784</c:v>
                </c:pt>
                <c:pt idx="5763">
                  <c:v>40784</c:v>
                </c:pt>
                <c:pt idx="5764">
                  <c:v>40784</c:v>
                </c:pt>
                <c:pt idx="5765">
                  <c:v>40784</c:v>
                </c:pt>
                <c:pt idx="5766">
                  <c:v>40784</c:v>
                </c:pt>
                <c:pt idx="5767">
                  <c:v>40784</c:v>
                </c:pt>
                <c:pt idx="5768">
                  <c:v>40784</c:v>
                </c:pt>
                <c:pt idx="5769">
                  <c:v>40784</c:v>
                </c:pt>
                <c:pt idx="5770">
                  <c:v>40784</c:v>
                </c:pt>
                <c:pt idx="5771">
                  <c:v>40784</c:v>
                </c:pt>
                <c:pt idx="5772">
                  <c:v>40784</c:v>
                </c:pt>
                <c:pt idx="5773">
                  <c:v>40784</c:v>
                </c:pt>
                <c:pt idx="5774">
                  <c:v>40784</c:v>
                </c:pt>
                <c:pt idx="5775">
                  <c:v>40784</c:v>
                </c:pt>
                <c:pt idx="5776">
                  <c:v>40784</c:v>
                </c:pt>
                <c:pt idx="5777">
                  <c:v>40784</c:v>
                </c:pt>
                <c:pt idx="5778">
                  <c:v>40784</c:v>
                </c:pt>
                <c:pt idx="5779">
                  <c:v>40784</c:v>
                </c:pt>
                <c:pt idx="5780">
                  <c:v>40784</c:v>
                </c:pt>
                <c:pt idx="5781">
                  <c:v>40784</c:v>
                </c:pt>
                <c:pt idx="5782">
                  <c:v>40784</c:v>
                </c:pt>
                <c:pt idx="5783">
                  <c:v>40784</c:v>
                </c:pt>
                <c:pt idx="5784">
                  <c:v>40785</c:v>
                </c:pt>
                <c:pt idx="5785">
                  <c:v>40785</c:v>
                </c:pt>
                <c:pt idx="5786">
                  <c:v>40785</c:v>
                </c:pt>
                <c:pt idx="5787">
                  <c:v>40785</c:v>
                </c:pt>
                <c:pt idx="5788">
                  <c:v>40785</c:v>
                </c:pt>
                <c:pt idx="5789">
                  <c:v>40785</c:v>
                </c:pt>
                <c:pt idx="5790">
                  <c:v>40785</c:v>
                </c:pt>
                <c:pt idx="5791">
                  <c:v>40785</c:v>
                </c:pt>
                <c:pt idx="5792">
                  <c:v>40785</c:v>
                </c:pt>
                <c:pt idx="5793">
                  <c:v>40785</c:v>
                </c:pt>
                <c:pt idx="5794">
                  <c:v>40785</c:v>
                </c:pt>
                <c:pt idx="5795">
                  <c:v>40785</c:v>
                </c:pt>
                <c:pt idx="5796">
                  <c:v>40785</c:v>
                </c:pt>
                <c:pt idx="5797">
                  <c:v>40785</c:v>
                </c:pt>
                <c:pt idx="5798">
                  <c:v>40785</c:v>
                </c:pt>
                <c:pt idx="5799">
                  <c:v>40785</c:v>
                </c:pt>
                <c:pt idx="5800">
                  <c:v>40785</c:v>
                </c:pt>
                <c:pt idx="5801">
                  <c:v>40785</c:v>
                </c:pt>
                <c:pt idx="5802">
                  <c:v>40785</c:v>
                </c:pt>
                <c:pt idx="5803">
                  <c:v>40785</c:v>
                </c:pt>
                <c:pt idx="5804">
                  <c:v>40785</c:v>
                </c:pt>
                <c:pt idx="5805">
                  <c:v>40785</c:v>
                </c:pt>
                <c:pt idx="5806">
                  <c:v>40785</c:v>
                </c:pt>
                <c:pt idx="5807">
                  <c:v>40785</c:v>
                </c:pt>
                <c:pt idx="5808">
                  <c:v>40786</c:v>
                </c:pt>
                <c:pt idx="5809">
                  <c:v>40786</c:v>
                </c:pt>
                <c:pt idx="5810">
                  <c:v>40786</c:v>
                </c:pt>
                <c:pt idx="5811">
                  <c:v>40786</c:v>
                </c:pt>
                <c:pt idx="5812">
                  <c:v>40786</c:v>
                </c:pt>
                <c:pt idx="5813">
                  <c:v>40786</c:v>
                </c:pt>
                <c:pt idx="5814">
                  <c:v>40786</c:v>
                </c:pt>
                <c:pt idx="5815">
                  <c:v>40786</c:v>
                </c:pt>
                <c:pt idx="5816">
                  <c:v>40786</c:v>
                </c:pt>
                <c:pt idx="5817">
                  <c:v>40786</c:v>
                </c:pt>
                <c:pt idx="5818">
                  <c:v>40786</c:v>
                </c:pt>
                <c:pt idx="5819">
                  <c:v>40786</c:v>
                </c:pt>
                <c:pt idx="5820">
                  <c:v>40786</c:v>
                </c:pt>
                <c:pt idx="5821">
                  <c:v>40786</c:v>
                </c:pt>
                <c:pt idx="5822">
                  <c:v>40786</c:v>
                </c:pt>
                <c:pt idx="5823">
                  <c:v>40786</c:v>
                </c:pt>
                <c:pt idx="5824">
                  <c:v>40786</c:v>
                </c:pt>
                <c:pt idx="5825">
                  <c:v>40786</c:v>
                </c:pt>
                <c:pt idx="5826">
                  <c:v>40786</c:v>
                </c:pt>
                <c:pt idx="5827">
                  <c:v>40786</c:v>
                </c:pt>
                <c:pt idx="5828">
                  <c:v>40786</c:v>
                </c:pt>
                <c:pt idx="5829">
                  <c:v>40786</c:v>
                </c:pt>
                <c:pt idx="5830">
                  <c:v>40786</c:v>
                </c:pt>
                <c:pt idx="5831">
                  <c:v>40786</c:v>
                </c:pt>
                <c:pt idx="5832">
                  <c:v>40787</c:v>
                </c:pt>
                <c:pt idx="5833">
                  <c:v>40787</c:v>
                </c:pt>
                <c:pt idx="5834">
                  <c:v>40787</c:v>
                </c:pt>
                <c:pt idx="5835">
                  <c:v>40787</c:v>
                </c:pt>
                <c:pt idx="5836">
                  <c:v>40787</c:v>
                </c:pt>
                <c:pt idx="5837">
                  <c:v>40787</c:v>
                </c:pt>
                <c:pt idx="5838">
                  <c:v>40787</c:v>
                </c:pt>
                <c:pt idx="5839">
                  <c:v>40787</c:v>
                </c:pt>
                <c:pt idx="5840">
                  <c:v>40787</c:v>
                </c:pt>
                <c:pt idx="5841">
                  <c:v>40787</c:v>
                </c:pt>
                <c:pt idx="5842">
                  <c:v>40787</c:v>
                </c:pt>
                <c:pt idx="5843">
                  <c:v>40787</c:v>
                </c:pt>
                <c:pt idx="5844">
                  <c:v>40787</c:v>
                </c:pt>
                <c:pt idx="5845">
                  <c:v>40787</c:v>
                </c:pt>
                <c:pt idx="5846">
                  <c:v>40787</c:v>
                </c:pt>
                <c:pt idx="5847">
                  <c:v>40787</c:v>
                </c:pt>
                <c:pt idx="5848">
                  <c:v>40787</c:v>
                </c:pt>
                <c:pt idx="5849">
                  <c:v>40787</c:v>
                </c:pt>
                <c:pt idx="5850">
                  <c:v>40787</c:v>
                </c:pt>
                <c:pt idx="5851">
                  <c:v>40787</c:v>
                </c:pt>
                <c:pt idx="5852">
                  <c:v>40787</c:v>
                </c:pt>
                <c:pt idx="5853">
                  <c:v>40787</c:v>
                </c:pt>
                <c:pt idx="5854">
                  <c:v>40787</c:v>
                </c:pt>
                <c:pt idx="5855">
                  <c:v>40787</c:v>
                </c:pt>
                <c:pt idx="5856">
                  <c:v>40788</c:v>
                </c:pt>
                <c:pt idx="5857">
                  <c:v>40788</c:v>
                </c:pt>
                <c:pt idx="5858">
                  <c:v>40788</c:v>
                </c:pt>
                <c:pt idx="5859">
                  <c:v>40788</c:v>
                </c:pt>
                <c:pt idx="5860">
                  <c:v>40788</c:v>
                </c:pt>
                <c:pt idx="5861">
                  <c:v>40788</c:v>
                </c:pt>
                <c:pt idx="5862">
                  <c:v>40788</c:v>
                </c:pt>
                <c:pt idx="5863">
                  <c:v>40788</c:v>
                </c:pt>
                <c:pt idx="5864">
                  <c:v>40788</c:v>
                </c:pt>
                <c:pt idx="5865">
                  <c:v>40788</c:v>
                </c:pt>
                <c:pt idx="5866">
                  <c:v>40788</c:v>
                </c:pt>
                <c:pt idx="5867">
                  <c:v>40788</c:v>
                </c:pt>
                <c:pt idx="5868">
                  <c:v>40788</c:v>
                </c:pt>
                <c:pt idx="5869">
                  <c:v>40788</c:v>
                </c:pt>
                <c:pt idx="5870">
                  <c:v>40788</c:v>
                </c:pt>
                <c:pt idx="5871">
                  <c:v>40788</c:v>
                </c:pt>
                <c:pt idx="5872">
                  <c:v>40788</c:v>
                </c:pt>
                <c:pt idx="5873">
                  <c:v>40788</c:v>
                </c:pt>
                <c:pt idx="5874">
                  <c:v>40788</c:v>
                </c:pt>
                <c:pt idx="5875">
                  <c:v>40788</c:v>
                </c:pt>
                <c:pt idx="5876">
                  <c:v>40788</c:v>
                </c:pt>
                <c:pt idx="5877">
                  <c:v>40788</c:v>
                </c:pt>
                <c:pt idx="5878">
                  <c:v>40788</c:v>
                </c:pt>
                <c:pt idx="5879">
                  <c:v>40788</c:v>
                </c:pt>
                <c:pt idx="5880">
                  <c:v>40789</c:v>
                </c:pt>
                <c:pt idx="5881">
                  <c:v>40789</c:v>
                </c:pt>
                <c:pt idx="5882">
                  <c:v>40789</c:v>
                </c:pt>
                <c:pt idx="5883">
                  <c:v>40789</c:v>
                </c:pt>
                <c:pt idx="5884">
                  <c:v>40789</c:v>
                </c:pt>
                <c:pt idx="5885">
                  <c:v>40789</c:v>
                </c:pt>
                <c:pt idx="5886">
                  <c:v>40789</c:v>
                </c:pt>
                <c:pt idx="5887">
                  <c:v>40789</c:v>
                </c:pt>
                <c:pt idx="5888">
                  <c:v>40789</c:v>
                </c:pt>
                <c:pt idx="5889">
                  <c:v>40789</c:v>
                </c:pt>
                <c:pt idx="5890">
                  <c:v>40789</c:v>
                </c:pt>
                <c:pt idx="5891">
                  <c:v>40789</c:v>
                </c:pt>
                <c:pt idx="5892">
                  <c:v>40789</c:v>
                </c:pt>
                <c:pt idx="5893">
                  <c:v>40789</c:v>
                </c:pt>
                <c:pt idx="5894">
                  <c:v>40789</c:v>
                </c:pt>
                <c:pt idx="5895">
                  <c:v>40789</c:v>
                </c:pt>
                <c:pt idx="5896">
                  <c:v>40789</c:v>
                </c:pt>
                <c:pt idx="5897">
                  <c:v>40789</c:v>
                </c:pt>
                <c:pt idx="5898">
                  <c:v>40789</c:v>
                </c:pt>
                <c:pt idx="5899">
                  <c:v>40789</c:v>
                </c:pt>
                <c:pt idx="5900">
                  <c:v>40789</c:v>
                </c:pt>
                <c:pt idx="5901">
                  <c:v>40789</c:v>
                </c:pt>
                <c:pt idx="5902">
                  <c:v>40789</c:v>
                </c:pt>
                <c:pt idx="5903">
                  <c:v>40789</c:v>
                </c:pt>
                <c:pt idx="5904">
                  <c:v>40790</c:v>
                </c:pt>
                <c:pt idx="5905">
                  <c:v>40790</c:v>
                </c:pt>
                <c:pt idx="5906">
                  <c:v>40790</c:v>
                </c:pt>
                <c:pt idx="5907">
                  <c:v>40790</c:v>
                </c:pt>
                <c:pt idx="5908">
                  <c:v>40790</c:v>
                </c:pt>
                <c:pt idx="5909">
                  <c:v>40790</c:v>
                </c:pt>
                <c:pt idx="5910">
                  <c:v>40790</c:v>
                </c:pt>
                <c:pt idx="5911">
                  <c:v>40790</c:v>
                </c:pt>
                <c:pt idx="5912">
                  <c:v>40790</c:v>
                </c:pt>
                <c:pt idx="5913">
                  <c:v>40790</c:v>
                </c:pt>
                <c:pt idx="5914">
                  <c:v>40790</c:v>
                </c:pt>
                <c:pt idx="5915">
                  <c:v>40790</c:v>
                </c:pt>
                <c:pt idx="5916">
                  <c:v>40790</c:v>
                </c:pt>
                <c:pt idx="5917">
                  <c:v>40790</c:v>
                </c:pt>
                <c:pt idx="5918">
                  <c:v>40790</c:v>
                </c:pt>
                <c:pt idx="5919">
                  <c:v>40790</c:v>
                </c:pt>
                <c:pt idx="5920">
                  <c:v>40790</c:v>
                </c:pt>
                <c:pt idx="5921">
                  <c:v>40790</c:v>
                </c:pt>
                <c:pt idx="5922">
                  <c:v>40790</c:v>
                </c:pt>
                <c:pt idx="5923">
                  <c:v>40790</c:v>
                </c:pt>
                <c:pt idx="5924">
                  <c:v>40790</c:v>
                </c:pt>
                <c:pt idx="5925">
                  <c:v>40790</c:v>
                </c:pt>
                <c:pt idx="5926">
                  <c:v>40790</c:v>
                </c:pt>
                <c:pt idx="5927">
                  <c:v>40790</c:v>
                </c:pt>
                <c:pt idx="5928">
                  <c:v>40791</c:v>
                </c:pt>
                <c:pt idx="5929">
                  <c:v>40791</c:v>
                </c:pt>
                <c:pt idx="5930">
                  <c:v>40791</c:v>
                </c:pt>
                <c:pt idx="5931">
                  <c:v>40791</c:v>
                </c:pt>
                <c:pt idx="5932">
                  <c:v>40791</c:v>
                </c:pt>
                <c:pt idx="5933">
                  <c:v>40791</c:v>
                </c:pt>
                <c:pt idx="5934">
                  <c:v>40791</c:v>
                </c:pt>
                <c:pt idx="5935">
                  <c:v>40791</c:v>
                </c:pt>
                <c:pt idx="5936">
                  <c:v>40791</c:v>
                </c:pt>
                <c:pt idx="5937">
                  <c:v>40791</c:v>
                </c:pt>
                <c:pt idx="5938">
                  <c:v>40791</c:v>
                </c:pt>
                <c:pt idx="5939">
                  <c:v>40791</c:v>
                </c:pt>
                <c:pt idx="5940">
                  <c:v>40791</c:v>
                </c:pt>
                <c:pt idx="5941">
                  <c:v>40791</c:v>
                </c:pt>
                <c:pt idx="5942">
                  <c:v>40791</c:v>
                </c:pt>
                <c:pt idx="5943">
                  <c:v>40791</c:v>
                </c:pt>
                <c:pt idx="5944">
                  <c:v>40791</c:v>
                </c:pt>
                <c:pt idx="5945">
                  <c:v>40791</c:v>
                </c:pt>
                <c:pt idx="5946">
                  <c:v>40791</c:v>
                </c:pt>
                <c:pt idx="5947">
                  <c:v>40791</c:v>
                </c:pt>
                <c:pt idx="5948">
                  <c:v>40791</c:v>
                </c:pt>
                <c:pt idx="5949">
                  <c:v>40791</c:v>
                </c:pt>
                <c:pt idx="5950">
                  <c:v>40791</c:v>
                </c:pt>
                <c:pt idx="5951">
                  <c:v>40791</c:v>
                </c:pt>
                <c:pt idx="5952">
                  <c:v>40792</c:v>
                </c:pt>
                <c:pt idx="5953">
                  <c:v>40792</c:v>
                </c:pt>
                <c:pt idx="5954">
                  <c:v>40792</c:v>
                </c:pt>
                <c:pt idx="5955">
                  <c:v>40792</c:v>
                </c:pt>
                <c:pt idx="5956">
                  <c:v>40792</c:v>
                </c:pt>
                <c:pt idx="5957">
                  <c:v>40792</c:v>
                </c:pt>
                <c:pt idx="5958">
                  <c:v>40792</c:v>
                </c:pt>
                <c:pt idx="5959">
                  <c:v>40792</c:v>
                </c:pt>
                <c:pt idx="5960">
                  <c:v>40792</c:v>
                </c:pt>
                <c:pt idx="5961">
                  <c:v>40792</c:v>
                </c:pt>
                <c:pt idx="5962">
                  <c:v>40792</c:v>
                </c:pt>
                <c:pt idx="5963">
                  <c:v>40792</c:v>
                </c:pt>
                <c:pt idx="5964">
                  <c:v>40792</c:v>
                </c:pt>
                <c:pt idx="5965">
                  <c:v>40792</c:v>
                </c:pt>
                <c:pt idx="5966">
                  <c:v>40792</c:v>
                </c:pt>
                <c:pt idx="5967">
                  <c:v>40792</c:v>
                </c:pt>
                <c:pt idx="5968">
                  <c:v>40792</c:v>
                </c:pt>
                <c:pt idx="5969">
                  <c:v>40792</c:v>
                </c:pt>
                <c:pt idx="5970">
                  <c:v>40792</c:v>
                </c:pt>
                <c:pt idx="5971">
                  <c:v>40792</c:v>
                </c:pt>
                <c:pt idx="5972">
                  <c:v>40792</c:v>
                </c:pt>
                <c:pt idx="5973">
                  <c:v>40792</c:v>
                </c:pt>
                <c:pt idx="5974">
                  <c:v>40792</c:v>
                </c:pt>
                <c:pt idx="5975">
                  <c:v>40792</c:v>
                </c:pt>
                <c:pt idx="5976">
                  <c:v>40793</c:v>
                </c:pt>
                <c:pt idx="5977">
                  <c:v>40793</c:v>
                </c:pt>
                <c:pt idx="5978">
                  <c:v>40793</c:v>
                </c:pt>
                <c:pt idx="5979">
                  <c:v>40793</c:v>
                </c:pt>
                <c:pt idx="5980">
                  <c:v>40793</c:v>
                </c:pt>
                <c:pt idx="5981">
                  <c:v>40793</c:v>
                </c:pt>
                <c:pt idx="5982">
                  <c:v>40793</c:v>
                </c:pt>
                <c:pt idx="5983">
                  <c:v>40793</c:v>
                </c:pt>
                <c:pt idx="5984">
                  <c:v>40793</c:v>
                </c:pt>
                <c:pt idx="5985">
                  <c:v>40793</c:v>
                </c:pt>
                <c:pt idx="5986">
                  <c:v>40793</c:v>
                </c:pt>
                <c:pt idx="5987">
                  <c:v>40793</c:v>
                </c:pt>
                <c:pt idx="5988">
                  <c:v>40793</c:v>
                </c:pt>
                <c:pt idx="5989">
                  <c:v>40793</c:v>
                </c:pt>
                <c:pt idx="5990">
                  <c:v>40793</c:v>
                </c:pt>
                <c:pt idx="5991">
                  <c:v>40793</c:v>
                </c:pt>
                <c:pt idx="5992">
                  <c:v>40793</c:v>
                </c:pt>
                <c:pt idx="5993">
                  <c:v>40793</c:v>
                </c:pt>
                <c:pt idx="5994">
                  <c:v>40793</c:v>
                </c:pt>
                <c:pt idx="5995">
                  <c:v>40793</c:v>
                </c:pt>
                <c:pt idx="5996">
                  <c:v>40793</c:v>
                </c:pt>
                <c:pt idx="5997">
                  <c:v>40793</c:v>
                </c:pt>
                <c:pt idx="5998">
                  <c:v>40793</c:v>
                </c:pt>
                <c:pt idx="5999">
                  <c:v>40793</c:v>
                </c:pt>
                <c:pt idx="6000">
                  <c:v>40794</c:v>
                </c:pt>
                <c:pt idx="6001">
                  <c:v>40794</c:v>
                </c:pt>
                <c:pt idx="6002">
                  <c:v>40794</c:v>
                </c:pt>
                <c:pt idx="6003">
                  <c:v>40794</c:v>
                </c:pt>
                <c:pt idx="6004">
                  <c:v>40794</c:v>
                </c:pt>
                <c:pt idx="6005">
                  <c:v>40794</c:v>
                </c:pt>
                <c:pt idx="6006">
                  <c:v>40794</c:v>
                </c:pt>
                <c:pt idx="6007">
                  <c:v>40794</c:v>
                </c:pt>
                <c:pt idx="6008">
                  <c:v>40794</c:v>
                </c:pt>
                <c:pt idx="6009">
                  <c:v>40794</c:v>
                </c:pt>
                <c:pt idx="6010">
                  <c:v>40794</c:v>
                </c:pt>
                <c:pt idx="6011">
                  <c:v>40794</c:v>
                </c:pt>
                <c:pt idx="6012">
                  <c:v>40794</c:v>
                </c:pt>
                <c:pt idx="6013">
                  <c:v>40794</c:v>
                </c:pt>
                <c:pt idx="6014">
                  <c:v>40794</c:v>
                </c:pt>
                <c:pt idx="6015">
                  <c:v>40794</c:v>
                </c:pt>
                <c:pt idx="6016">
                  <c:v>40794</c:v>
                </c:pt>
                <c:pt idx="6017">
                  <c:v>40794</c:v>
                </c:pt>
                <c:pt idx="6018">
                  <c:v>40794</c:v>
                </c:pt>
                <c:pt idx="6019">
                  <c:v>40794</c:v>
                </c:pt>
                <c:pt idx="6020">
                  <c:v>40794</c:v>
                </c:pt>
                <c:pt idx="6021">
                  <c:v>40794</c:v>
                </c:pt>
                <c:pt idx="6022">
                  <c:v>40794</c:v>
                </c:pt>
                <c:pt idx="6023">
                  <c:v>40794</c:v>
                </c:pt>
                <c:pt idx="6024">
                  <c:v>40795</c:v>
                </c:pt>
                <c:pt idx="6025">
                  <c:v>40795</c:v>
                </c:pt>
                <c:pt idx="6026">
                  <c:v>40795</c:v>
                </c:pt>
                <c:pt idx="6027">
                  <c:v>40795</c:v>
                </c:pt>
                <c:pt idx="6028">
                  <c:v>40795</c:v>
                </c:pt>
                <c:pt idx="6029">
                  <c:v>40795</c:v>
                </c:pt>
                <c:pt idx="6030">
                  <c:v>40795</c:v>
                </c:pt>
                <c:pt idx="6031">
                  <c:v>40795</c:v>
                </c:pt>
                <c:pt idx="6032">
                  <c:v>40795</c:v>
                </c:pt>
                <c:pt idx="6033">
                  <c:v>40795</c:v>
                </c:pt>
                <c:pt idx="6034">
                  <c:v>40795</c:v>
                </c:pt>
                <c:pt idx="6035">
                  <c:v>40795</c:v>
                </c:pt>
                <c:pt idx="6036">
                  <c:v>40795</c:v>
                </c:pt>
                <c:pt idx="6037">
                  <c:v>40795</c:v>
                </c:pt>
                <c:pt idx="6038">
                  <c:v>40795</c:v>
                </c:pt>
                <c:pt idx="6039">
                  <c:v>40795</c:v>
                </c:pt>
                <c:pt idx="6040">
                  <c:v>40795</c:v>
                </c:pt>
                <c:pt idx="6041">
                  <c:v>40795</c:v>
                </c:pt>
                <c:pt idx="6042">
                  <c:v>40795</c:v>
                </c:pt>
                <c:pt idx="6043">
                  <c:v>40795</c:v>
                </c:pt>
                <c:pt idx="6044">
                  <c:v>40795</c:v>
                </c:pt>
                <c:pt idx="6045">
                  <c:v>40795</c:v>
                </c:pt>
                <c:pt idx="6046">
                  <c:v>40795</c:v>
                </c:pt>
                <c:pt idx="6047">
                  <c:v>40795</c:v>
                </c:pt>
                <c:pt idx="6048">
                  <c:v>40796</c:v>
                </c:pt>
                <c:pt idx="6049">
                  <c:v>40796</c:v>
                </c:pt>
                <c:pt idx="6050">
                  <c:v>40796</c:v>
                </c:pt>
                <c:pt idx="6051">
                  <c:v>40796</c:v>
                </c:pt>
                <c:pt idx="6052">
                  <c:v>40796</c:v>
                </c:pt>
                <c:pt idx="6053">
                  <c:v>40796</c:v>
                </c:pt>
                <c:pt idx="6054">
                  <c:v>40796</c:v>
                </c:pt>
                <c:pt idx="6055">
                  <c:v>40796</c:v>
                </c:pt>
                <c:pt idx="6056">
                  <c:v>40796</c:v>
                </c:pt>
                <c:pt idx="6057">
                  <c:v>40796</c:v>
                </c:pt>
                <c:pt idx="6058">
                  <c:v>40796</c:v>
                </c:pt>
                <c:pt idx="6059">
                  <c:v>40796</c:v>
                </c:pt>
                <c:pt idx="6060">
                  <c:v>40796</c:v>
                </c:pt>
                <c:pt idx="6061">
                  <c:v>40796</c:v>
                </c:pt>
                <c:pt idx="6062">
                  <c:v>40796</c:v>
                </c:pt>
                <c:pt idx="6063">
                  <c:v>40796</c:v>
                </c:pt>
                <c:pt idx="6064">
                  <c:v>40796</c:v>
                </c:pt>
                <c:pt idx="6065">
                  <c:v>40796</c:v>
                </c:pt>
                <c:pt idx="6066">
                  <c:v>40796</c:v>
                </c:pt>
                <c:pt idx="6067">
                  <c:v>40796</c:v>
                </c:pt>
                <c:pt idx="6068">
                  <c:v>40796</c:v>
                </c:pt>
                <c:pt idx="6069">
                  <c:v>40796</c:v>
                </c:pt>
                <c:pt idx="6070">
                  <c:v>40796</c:v>
                </c:pt>
                <c:pt idx="6071">
                  <c:v>40796</c:v>
                </c:pt>
                <c:pt idx="6072">
                  <c:v>40797</c:v>
                </c:pt>
                <c:pt idx="6073">
                  <c:v>40797</c:v>
                </c:pt>
                <c:pt idx="6074">
                  <c:v>40797</c:v>
                </c:pt>
                <c:pt idx="6075">
                  <c:v>40797</c:v>
                </c:pt>
                <c:pt idx="6076">
                  <c:v>40797</c:v>
                </c:pt>
                <c:pt idx="6077">
                  <c:v>40797</c:v>
                </c:pt>
                <c:pt idx="6078">
                  <c:v>40797</c:v>
                </c:pt>
                <c:pt idx="6079">
                  <c:v>40797</c:v>
                </c:pt>
                <c:pt idx="6080">
                  <c:v>40797</c:v>
                </c:pt>
                <c:pt idx="6081">
                  <c:v>40797</c:v>
                </c:pt>
                <c:pt idx="6082">
                  <c:v>40797</c:v>
                </c:pt>
                <c:pt idx="6083">
                  <c:v>40797</c:v>
                </c:pt>
                <c:pt idx="6084">
                  <c:v>40797</c:v>
                </c:pt>
                <c:pt idx="6085">
                  <c:v>40797</c:v>
                </c:pt>
                <c:pt idx="6086">
                  <c:v>40797</c:v>
                </c:pt>
                <c:pt idx="6087">
                  <c:v>40797</c:v>
                </c:pt>
                <c:pt idx="6088">
                  <c:v>40797</c:v>
                </c:pt>
                <c:pt idx="6089">
                  <c:v>40797</c:v>
                </c:pt>
                <c:pt idx="6090">
                  <c:v>40797</c:v>
                </c:pt>
                <c:pt idx="6091">
                  <c:v>40797</c:v>
                </c:pt>
                <c:pt idx="6092">
                  <c:v>40797</c:v>
                </c:pt>
                <c:pt idx="6093">
                  <c:v>40797</c:v>
                </c:pt>
                <c:pt idx="6094">
                  <c:v>40797</c:v>
                </c:pt>
                <c:pt idx="6095">
                  <c:v>40797</c:v>
                </c:pt>
                <c:pt idx="6096">
                  <c:v>40798</c:v>
                </c:pt>
                <c:pt idx="6097">
                  <c:v>40798</c:v>
                </c:pt>
                <c:pt idx="6098">
                  <c:v>40798</c:v>
                </c:pt>
                <c:pt idx="6099">
                  <c:v>40798</c:v>
                </c:pt>
                <c:pt idx="6100">
                  <c:v>40798</c:v>
                </c:pt>
                <c:pt idx="6101">
                  <c:v>40798</c:v>
                </c:pt>
                <c:pt idx="6102">
                  <c:v>40798</c:v>
                </c:pt>
                <c:pt idx="6103">
                  <c:v>40798</c:v>
                </c:pt>
                <c:pt idx="6104">
                  <c:v>40798</c:v>
                </c:pt>
                <c:pt idx="6105">
                  <c:v>40798</c:v>
                </c:pt>
                <c:pt idx="6106">
                  <c:v>40798</c:v>
                </c:pt>
                <c:pt idx="6107">
                  <c:v>40798</c:v>
                </c:pt>
                <c:pt idx="6108">
                  <c:v>40798</c:v>
                </c:pt>
                <c:pt idx="6109">
                  <c:v>40798</c:v>
                </c:pt>
                <c:pt idx="6110">
                  <c:v>40798</c:v>
                </c:pt>
                <c:pt idx="6111">
                  <c:v>40798</c:v>
                </c:pt>
                <c:pt idx="6112">
                  <c:v>40798</c:v>
                </c:pt>
                <c:pt idx="6113">
                  <c:v>40798</c:v>
                </c:pt>
                <c:pt idx="6114">
                  <c:v>40798</c:v>
                </c:pt>
                <c:pt idx="6115">
                  <c:v>40798</c:v>
                </c:pt>
                <c:pt idx="6116">
                  <c:v>40798</c:v>
                </c:pt>
                <c:pt idx="6117">
                  <c:v>40798</c:v>
                </c:pt>
                <c:pt idx="6118">
                  <c:v>40798</c:v>
                </c:pt>
                <c:pt idx="6119">
                  <c:v>40798</c:v>
                </c:pt>
                <c:pt idx="6120">
                  <c:v>40799</c:v>
                </c:pt>
                <c:pt idx="6121">
                  <c:v>40799</c:v>
                </c:pt>
                <c:pt idx="6122">
                  <c:v>40799</c:v>
                </c:pt>
                <c:pt idx="6123">
                  <c:v>40799</c:v>
                </c:pt>
                <c:pt idx="6124">
                  <c:v>40799</c:v>
                </c:pt>
                <c:pt idx="6125">
                  <c:v>40799</c:v>
                </c:pt>
                <c:pt idx="6126">
                  <c:v>40799</c:v>
                </c:pt>
                <c:pt idx="6127">
                  <c:v>40799</c:v>
                </c:pt>
                <c:pt idx="6128">
                  <c:v>40799</c:v>
                </c:pt>
                <c:pt idx="6129">
                  <c:v>40799</c:v>
                </c:pt>
                <c:pt idx="6130">
                  <c:v>40799</c:v>
                </c:pt>
                <c:pt idx="6131">
                  <c:v>40799</c:v>
                </c:pt>
                <c:pt idx="6132">
                  <c:v>40799</c:v>
                </c:pt>
                <c:pt idx="6133">
                  <c:v>40799</c:v>
                </c:pt>
                <c:pt idx="6134">
                  <c:v>40799</c:v>
                </c:pt>
                <c:pt idx="6135">
                  <c:v>40799</c:v>
                </c:pt>
                <c:pt idx="6136">
                  <c:v>40799</c:v>
                </c:pt>
                <c:pt idx="6137">
                  <c:v>40799</c:v>
                </c:pt>
                <c:pt idx="6138">
                  <c:v>40799</c:v>
                </c:pt>
                <c:pt idx="6139">
                  <c:v>40799</c:v>
                </c:pt>
                <c:pt idx="6140">
                  <c:v>40799</c:v>
                </c:pt>
                <c:pt idx="6141">
                  <c:v>40799</c:v>
                </c:pt>
                <c:pt idx="6142">
                  <c:v>40799</c:v>
                </c:pt>
                <c:pt idx="6143">
                  <c:v>40799</c:v>
                </c:pt>
                <c:pt idx="6144">
                  <c:v>40800</c:v>
                </c:pt>
                <c:pt idx="6145">
                  <c:v>40800</c:v>
                </c:pt>
                <c:pt idx="6146">
                  <c:v>40800</c:v>
                </c:pt>
                <c:pt idx="6147">
                  <c:v>40800</c:v>
                </c:pt>
                <c:pt idx="6148">
                  <c:v>40800</c:v>
                </c:pt>
                <c:pt idx="6149">
                  <c:v>40800</c:v>
                </c:pt>
                <c:pt idx="6150">
                  <c:v>40800</c:v>
                </c:pt>
                <c:pt idx="6151">
                  <c:v>40800</c:v>
                </c:pt>
                <c:pt idx="6152">
                  <c:v>40800</c:v>
                </c:pt>
                <c:pt idx="6153">
                  <c:v>40800</c:v>
                </c:pt>
                <c:pt idx="6154">
                  <c:v>40800</c:v>
                </c:pt>
                <c:pt idx="6155">
                  <c:v>40800</c:v>
                </c:pt>
                <c:pt idx="6156">
                  <c:v>40800</c:v>
                </c:pt>
                <c:pt idx="6157">
                  <c:v>40800</c:v>
                </c:pt>
                <c:pt idx="6158">
                  <c:v>40800</c:v>
                </c:pt>
                <c:pt idx="6159">
                  <c:v>40800</c:v>
                </c:pt>
                <c:pt idx="6160">
                  <c:v>40800</c:v>
                </c:pt>
                <c:pt idx="6161">
                  <c:v>40800</c:v>
                </c:pt>
                <c:pt idx="6162">
                  <c:v>40800</c:v>
                </c:pt>
                <c:pt idx="6163">
                  <c:v>40800</c:v>
                </c:pt>
                <c:pt idx="6164">
                  <c:v>40800</c:v>
                </c:pt>
                <c:pt idx="6165">
                  <c:v>40800</c:v>
                </c:pt>
                <c:pt idx="6166">
                  <c:v>40800</c:v>
                </c:pt>
                <c:pt idx="6167">
                  <c:v>40800</c:v>
                </c:pt>
                <c:pt idx="6168">
                  <c:v>40801</c:v>
                </c:pt>
                <c:pt idx="6169">
                  <c:v>40801</c:v>
                </c:pt>
                <c:pt idx="6170">
                  <c:v>40801</c:v>
                </c:pt>
                <c:pt idx="6171">
                  <c:v>40801</c:v>
                </c:pt>
                <c:pt idx="6172">
                  <c:v>40801</c:v>
                </c:pt>
                <c:pt idx="6173">
                  <c:v>40801</c:v>
                </c:pt>
                <c:pt idx="6174">
                  <c:v>40801</c:v>
                </c:pt>
                <c:pt idx="6175">
                  <c:v>40801</c:v>
                </c:pt>
                <c:pt idx="6176">
                  <c:v>40801</c:v>
                </c:pt>
                <c:pt idx="6177">
                  <c:v>40801</c:v>
                </c:pt>
                <c:pt idx="6178">
                  <c:v>40801</c:v>
                </c:pt>
                <c:pt idx="6179">
                  <c:v>40801</c:v>
                </c:pt>
                <c:pt idx="6180">
                  <c:v>40801</c:v>
                </c:pt>
                <c:pt idx="6181">
                  <c:v>40801</c:v>
                </c:pt>
                <c:pt idx="6182">
                  <c:v>40801</c:v>
                </c:pt>
                <c:pt idx="6183">
                  <c:v>40801</c:v>
                </c:pt>
                <c:pt idx="6184">
                  <c:v>40801</c:v>
                </c:pt>
                <c:pt idx="6185">
                  <c:v>40801</c:v>
                </c:pt>
                <c:pt idx="6186">
                  <c:v>40801</c:v>
                </c:pt>
                <c:pt idx="6187">
                  <c:v>40801</c:v>
                </c:pt>
                <c:pt idx="6188">
                  <c:v>40801</c:v>
                </c:pt>
                <c:pt idx="6189">
                  <c:v>40801</c:v>
                </c:pt>
                <c:pt idx="6190">
                  <c:v>40801</c:v>
                </c:pt>
                <c:pt idx="6191">
                  <c:v>40801</c:v>
                </c:pt>
                <c:pt idx="6192">
                  <c:v>40802</c:v>
                </c:pt>
                <c:pt idx="6193">
                  <c:v>40802</c:v>
                </c:pt>
                <c:pt idx="6194">
                  <c:v>40802</c:v>
                </c:pt>
                <c:pt idx="6195">
                  <c:v>40802</c:v>
                </c:pt>
                <c:pt idx="6196">
                  <c:v>40802</c:v>
                </c:pt>
                <c:pt idx="6197">
                  <c:v>40802</c:v>
                </c:pt>
                <c:pt idx="6198">
                  <c:v>40802</c:v>
                </c:pt>
                <c:pt idx="6199">
                  <c:v>40802</c:v>
                </c:pt>
                <c:pt idx="6200">
                  <c:v>40802</c:v>
                </c:pt>
                <c:pt idx="6201">
                  <c:v>40802</c:v>
                </c:pt>
                <c:pt idx="6202">
                  <c:v>40802</c:v>
                </c:pt>
                <c:pt idx="6203">
                  <c:v>40802</c:v>
                </c:pt>
                <c:pt idx="6204">
                  <c:v>40802</c:v>
                </c:pt>
                <c:pt idx="6205">
                  <c:v>40802</c:v>
                </c:pt>
                <c:pt idx="6206">
                  <c:v>40802</c:v>
                </c:pt>
                <c:pt idx="6207">
                  <c:v>40802</c:v>
                </c:pt>
                <c:pt idx="6208">
                  <c:v>40802</c:v>
                </c:pt>
                <c:pt idx="6209">
                  <c:v>40802</c:v>
                </c:pt>
                <c:pt idx="6210">
                  <c:v>40802</c:v>
                </c:pt>
                <c:pt idx="6211">
                  <c:v>40802</c:v>
                </c:pt>
                <c:pt idx="6212">
                  <c:v>40802</c:v>
                </c:pt>
                <c:pt idx="6213">
                  <c:v>40802</c:v>
                </c:pt>
                <c:pt idx="6214">
                  <c:v>40802</c:v>
                </c:pt>
                <c:pt idx="6215">
                  <c:v>40802</c:v>
                </c:pt>
                <c:pt idx="6216">
                  <c:v>40803</c:v>
                </c:pt>
                <c:pt idx="6217">
                  <c:v>40803</c:v>
                </c:pt>
                <c:pt idx="6218">
                  <c:v>40803</c:v>
                </c:pt>
                <c:pt idx="6219">
                  <c:v>40803</c:v>
                </c:pt>
                <c:pt idx="6220">
                  <c:v>40803</c:v>
                </c:pt>
                <c:pt idx="6221">
                  <c:v>40803</c:v>
                </c:pt>
                <c:pt idx="6222">
                  <c:v>40803</c:v>
                </c:pt>
                <c:pt idx="6223">
                  <c:v>40803</c:v>
                </c:pt>
                <c:pt idx="6224">
                  <c:v>40803</c:v>
                </c:pt>
                <c:pt idx="6225">
                  <c:v>40803</c:v>
                </c:pt>
                <c:pt idx="6226">
                  <c:v>40803</c:v>
                </c:pt>
                <c:pt idx="6227">
                  <c:v>40803</c:v>
                </c:pt>
                <c:pt idx="6228">
                  <c:v>40803</c:v>
                </c:pt>
                <c:pt idx="6229">
                  <c:v>40803</c:v>
                </c:pt>
                <c:pt idx="6230">
                  <c:v>40803</c:v>
                </c:pt>
                <c:pt idx="6231">
                  <c:v>40803</c:v>
                </c:pt>
                <c:pt idx="6232">
                  <c:v>40803</c:v>
                </c:pt>
                <c:pt idx="6233">
                  <c:v>40803</c:v>
                </c:pt>
                <c:pt idx="6234">
                  <c:v>40803</c:v>
                </c:pt>
                <c:pt idx="6235">
                  <c:v>40803</c:v>
                </c:pt>
                <c:pt idx="6236">
                  <c:v>40803</c:v>
                </c:pt>
                <c:pt idx="6237">
                  <c:v>40803</c:v>
                </c:pt>
                <c:pt idx="6238">
                  <c:v>40803</c:v>
                </c:pt>
                <c:pt idx="6239">
                  <c:v>40803</c:v>
                </c:pt>
                <c:pt idx="6240">
                  <c:v>40804</c:v>
                </c:pt>
                <c:pt idx="6241">
                  <c:v>40804</c:v>
                </c:pt>
                <c:pt idx="6242">
                  <c:v>40804</c:v>
                </c:pt>
                <c:pt idx="6243">
                  <c:v>40804</c:v>
                </c:pt>
                <c:pt idx="6244">
                  <c:v>40804</c:v>
                </c:pt>
                <c:pt idx="6245">
                  <c:v>40804</c:v>
                </c:pt>
                <c:pt idx="6246">
                  <c:v>40804</c:v>
                </c:pt>
                <c:pt idx="6247">
                  <c:v>40804</c:v>
                </c:pt>
                <c:pt idx="6248">
                  <c:v>40804</c:v>
                </c:pt>
                <c:pt idx="6249">
                  <c:v>40804</c:v>
                </c:pt>
                <c:pt idx="6250">
                  <c:v>40804</c:v>
                </c:pt>
                <c:pt idx="6251">
                  <c:v>40804</c:v>
                </c:pt>
                <c:pt idx="6252">
                  <c:v>40804</c:v>
                </c:pt>
                <c:pt idx="6253">
                  <c:v>40804</c:v>
                </c:pt>
                <c:pt idx="6254">
                  <c:v>40804</c:v>
                </c:pt>
                <c:pt idx="6255">
                  <c:v>40804</c:v>
                </c:pt>
                <c:pt idx="6256">
                  <c:v>40804</c:v>
                </c:pt>
                <c:pt idx="6257">
                  <c:v>40804</c:v>
                </c:pt>
                <c:pt idx="6258">
                  <c:v>40804</c:v>
                </c:pt>
                <c:pt idx="6259">
                  <c:v>40804</c:v>
                </c:pt>
                <c:pt idx="6260">
                  <c:v>40804</c:v>
                </c:pt>
                <c:pt idx="6261">
                  <c:v>40804</c:v>
                </c:pt>
                <c:pt idx="6262">
                  <c:v>40804</c:v>
                </c:pt>
                <c:pt idx="6263">
                  <c:v>40804</c:v>
                </c:pt>
                <c:pt idx="6264">
                  <c:v>40805</c:v>
                </c:pt>
                <c:pt idx="6265">
                  <c:v>40805</c:v>
                </c:pt>
                <c:pt idx="6266">
                  <c:v>40805</c:v>
                </c:pt>
                <c:pt idx="6267">
                  <c:v>40805</c:v>
                </c:pt>
                <c:pt idx="6268">
                  <c:v>40805</c:v>
                </c:pt>
                <c:pt idx="6269">
                  <c:v>40805</c:v>
                </c:pt>
                <c:pt idx="6270">
                  <c:v>40805</c:v>
                </c:pt>
                <c:pt idx="6271">
                  <c:v>40805</c:v>
                </c:pt>
                <c:pt idx="6272">
                  <c:v>40805</c:v>
                </c:pt>
                <c:pt idx="6273">
                  <c:v>40805</c:v>
                </c:pt>
                <c:pt idx="6274">
                  <c:v>40805</c:v>
                </c:pt>
                <c:pt idx="6275">
                  <c:v>40805</c:v>
                </c:pt>
                <c:pt idx="6276">
                  <c:v>40805</c:v>
                </c:pt>
                <c:pt idx="6277">
                  <c:v>40805</c:v>
                </c:pt>
                <c:pt idx="6278">
                  <c:v>40805</c:v>
                </c:pt>
                <c:pt idx="6279">
                  <c:v>40805</c:v>
                </c:pt>
                <c:pt idx="6280">
                  <c:v>40805</c:v>
                </c:pt>
                <c:pt idx="6281">
                  <c:v>40805</c:v>
                </c:pt>
                <c:pt idx="6282">
                  <c:v>40805</c:v>
                </c:pt>
                <c:pt idx="6283">
                  <c:v>40805</c:v>
                </c:pt>
                <c:pt idx="6284">
                  <c:v>40805</c:v>
                </c:pt>
                <c:pt idx="6285">
                  <c:v>40805</c:v>
                </c:pt>
                <c:pt idx="6286">
                  <c:v>40805</c:v>
                </c:pt>
                <c:pt idx="6287">
                  <c:v>40805</c:v>
                </c:pt>
                <c:pt idx="6288">
                  <c:v>40806</c:v>
                </c:pt>
                <c:pt idx="6289">
                  <c:v>40806</c:v>
                </c:pt>
                <c:pt idx="6290">
                  <c:v>40806</c:v>
                </c:pt>
                <c:pt idx="6291">
                  <c:v>40806</c:v>
                </c:pt>
                <c:pt idx="6292">
                  <c:v>40806</c:v>
                </c:pt>
                <c:pt idx="6293">
                  <c:v>40806</c:v>
                </c:pt>
                <c:pt idx="6294">
                  <c:v>40806</c:v>
                </c:pt>
                <c:pt idx="6295">
                  <c:v>40806</c:v>
                </c:pt>
                <c:pt idx="6296">
                  <c:v>40806</c:v>
                </c:pt>
                <c:pt idx="6297">
                  <c:v>40806</c:v>
                </c:pt>
                <c:pt idx="6298">
                  <c:v>40806</c:v>
                </c:pt>
                <c:pt idx="6299">
                  <c:v>40806</c:v>
                </c:pt>
                <c:pt idx="6300">
                  <c:v>40806</c:v>
                </c:pt>
                <c:pt idx="6301">
                  <c:v>40806</c:v>
                </c:pt>
                <c:pt idx="6302">
                  <c:v>40806</c:v>
                </c:pt>
                <c:pt idx="6303">
                  <c:v>40806</c:v>
                </c:pt>
                <c:pt idx="6304">
                  <c:v>40806</c:v>
                </c:pt>
                <c:pt idx="6305">
                  <c:v>40806</c:v>
                </c:pt>
                <c:pt idx="6306">
                  <c:v>40806</c:v>
                </c:pt>
                <c:pt idx="6307">
                  <c:v>40806</c:v>
                </c:pt>
                <c:pt idx="6308">
                  <c:v>40806</c:v>
                </c:pt>
                <c:pt idx="6309">
                  <c:v>40806</c:v>
                </c:pt>
                <c:pt idx="6310">
                  <c:v>40806</c:v>
                </c:pt>
                <c:pt idx="6311">
                  <c:v>40806</c:v>
                </c:pt>
                <c:pt idx="6312">
                  <c:v>40807</c:v>
                </c:pt>
                <c:pt idx="6313">
                  <c:v>40807</c:v>
                </c:pt>
                <c:pt idx="6314">
                  <c:v>40807</c:v>
                </c:pt>
                <c:pt idx="6315">
                  <c:v>40807</c:v>
                </c:pt>
                <c:pt idx="6316">
                  <c:v>40807</c:v>
                </c:pt>
                <c:pt idx="6317">
                  <c:v>40807</c:v>
                </c:pt>
                <c:pt idx="6318">
                  <c:v>40807</c:v>
                </c:pt>
                <c:pt idx="6319">
                  <c:v>40807</c:v>
                </c:pt>
                <c:pt idx="6320">
                  <c:v>40807</c:v>
                </c:pt>
                <c:pt idx="6321">
                  <c:v>40807</c:v>
                </c:pt>
                <c:pt idx="6322">
                  <c:v>40807</c:v>
                </c:pt>
                <c:pt idx="6323">
                  <c:v>40807</c:v>
                </c:pt>
                <c:pt idx="6324">
                  <c:v>40807</c:v>
                </c:pt>
                <c:pt idx="6325">
                  <c:v>40807</c:v>
                </c:pt>
                <c:pt idx="6326">
                  <c:v>40807</c:v>
                </c:pt>
                <c:pt idx="6327">
                  <c:v>40807</c:v>
                </c:pt>
                <c:pt idx="6328">
                  <c:v>40807</c:v>
                </c:pt>
                <c:pt idx="6329">
                  <c:v>40807</c:v>
                </c:pt>
                <c:pt idx="6330">
                  <c:v>40807</c:v>
                </c:pt>
                <c:pt idx="6331">
                  <c:v>40807</c:v>
                </c:pt>
                <c:pt idx="6332">
                  <c:v>40807</c:v>
                </c:pt>
                <c:pt idx="6333">
                  <c:v>40807</c:v>
                </c:pt>
                <c:pt idx="6334">
                  <c:v>40807</c:v>
                </c:pt>
                <c:pt idx="6335">
                  <c:v>40807</c:v>
                </c:pt>
                <c:pt idx="6336">
                  <c:v>40808</c:v>
                </c:pt>
                <c:pt idx="6337">
                  <c:v>40808</c:v>
                </c:pt>
                <c:pt idx="6338">
                  <c:v>40808</c:v>
                </c:pt>
                <c:pt idx="6339">
                  <c:v>40808</c:v>
                </c:pt>
                <c:pt idx="6340">
                  <c:v>40808</c:v>
                </c:pt>
                <c:pt idx="6341">
                  <c:v>40808</c:v>
                </c:pt>
                <c:pt idx="6342">
                  <c:v>40808</c:v>
                </c:pt>
                <c:pt idx="6343">
                  <c:v>40808</c:v>
                </c:pt>
                <c:pt idx="6344">
                  <c:v>40808</c:v>
                </c:pt>
                <c:pt idx="6345">
                  <c:v>40808</c:v>
                </c:pt>
                <c:pt idx="6346">
                  <c:v>40808</c:v>
                </c:pt>
                <c:pt idx="6347">
                  <c:v>40808</c:v>
                </c:pt>
                <c:pt idx="6348">
                  <c:v>40808</c:v>
                </c:pt>
                <c:pt idx="6349">
                  <c:v>40808</c:v>
                </c:pt>
                <c:pt idx="6350">
                  <c:v>40808</c:v>
                </c:pt>
                <c:pt idx="6351">
                  <c:v>40808</c:v>
                </c:pt>
                <c:pt idx="6352">
                  <c:v>40808</c:v>
                </c:pt>
                <c:pt idx="6353">
                  <c:v>40808</c:v>
                </c:pt>
                <c:pt idx="6354">
                  <c:v>40808</c:v>
                </c:pt>
                <c:pt idx="6355">
                  <c:v>40808</c:v>
                </c:pt>
                <c:pt idx="6356">
                  <c:v>40808</c:v>
                </c:pt>
                <c:pt idx="6357">
                  <c:v>40808</c:v>
                </c:pt>
                <c:pt idx="6358">
                  <c:v>40808</c:v>
                </c:pt>
                <c:pt idx="6359">
                  <c:v>40808</c:v>
                </c:pt>
                <c:pt idx="6360">
                  <c:v>40809</c:v>
                </c:pt>
                <c:pt idx="6361">
                  <c:v>40809</c:v>
                </c:pt>
                <c:pt idx="6362">
                  <c:v>40809</c:v>
                </c:pt>
                <c:pt idx="6363">
                  <c:v>40809</c:v>
                </c:pt>
                <c:pt idx="6364">
                  <c:v>40809</c:v>
                </c:pt>
                <c:pt idx="6365">
                  <c:v>40809</c:v>
                </c:pt>
                <c:pt idx="6366">
                  <c:v>40809</c:v>
                </c:pt>
                <c:pt idx="6367">
                  <c:v>40809</c:v>
                </c:pt>
                <c:pt idx="6368">
                  <c:v>40809</c:v>
                </c:pt>
                <c:pt idx="6369">
                  <c:v>40809</c:v>
                </c:pt>
                <c:pt idx="6370">
                  <c:v>40809</c:v>
                </c:pt>
                <c:pt idx="6371">
                  <c:v>40809</c:v>
                </c:pt>
                <c:pt idx="6372">
                  <c:v>40809</c:v>
                </c:pt>
                <c:pt idx="6373">
                  <c:v>40809</c:v>
                </c:pt>
                <c:pt idx="6374">
                  <c:v>40809</c:v>
                </c:pt>
                <c:pt idx="6375">
                  <c:v>40809</c:v>
                </c:pt>
                <c:pt idx="6376">
                  <c:v>40809</c:v>
                </c:pt>
                <c:pt idx="6377">
                  <c:v>40809</c:v>
                </c:pt>
                <c:pt idx="6378">
                  <c:v>40809</c:v>
                </c:pt>
                <c:pt idx="6379">
                  <c:v>40809</c:v>
                </c:pt>
                <c:pt idx="6380">
                  <c:v>40809</c:v>
                </c:pt>
                <c:pt idx="6381">
                  <c:v>40809</c:v>
                </c:pt>
                <c:pt idx="6382">
                  <c:v>40809</c:v>
                </c:pt>
                <c:pt idx="6383">
                  <c:v>40809</c:v>
                </c:pt>
                <c:pt idx="6384">
                  <c:v>40810</c:v>
                </c:pt>
                <c:pt idx="6385">
                  <c:v>40810</c:v>
                </c:pt>
                <c:pt idx="6386">
                  <c:v>40810</c:v>
                </c:pt>
                <c:pt idx="6387">
                  <c:v>40810</c:v>
                </c:pt>
                <c:pt idx="6388">
                  <c:v>40810</c:v>
                </c:pt>
                <c:pt idx="6389">
                  <c:v>40810</c:v>
                </c:pt>
                <c:pt idx="6390">
                  <c:v>40810</c:v>
                </c:pt>
                <c:pt idx="6391">
                  <c:v>40810</c:v>
                </c:pt>
                <c:pt idx="6392">
                  <c:v>40810</c:v>
                </c:pt>
                <c:pt idx="6393">
                  <c:v>40810</c:v>
                </c:pt>
                <c:pt idx="6394">
                  <c:v>40810</c:v>
                </c:pt>
                <c:pt idx="6395">
                  <c:v>40810</c:v>
                </c:pt>
                <c:pt idx="6396">
                  <c:v>40810</c:v>
                </c:pt>
                <c:pt idx="6397">
                  <c:v>40810</c:v>
                </c:pt>
                <c:pt idx="6398">
                  <c:v>40810</c:v>
                </c:pt>
                <c:pt idx="6399">
                  <c:v>40810</c:v>
                </c:pt>
                <c:pt idx="6400">
                  <c:v>40810</c:v>
                </c:pt>
                <c:pt idx="6401">
                  <c:v>40810</c:v>
                </c:pt>
                <c:pt idx="6402">
                  <c:v>40810</c:v>
                </c:pt>
                <c:pt idx="6403">
                  <c:v>40810</c:v>
                </c:pt>
                <c:pt idx="6404">
                  <c:v>40810</c:v>
                </c:pt>
                <c:pt idx="6405">
                  <c:v>40810</c:v>
                </c:pt>
                <c:pt idx="6406">
                  <c:v>40810</c:v>
                </c:pt>
                <c:pt idx="6407">
                  <c:v>40810</c:v>
                </c:pt>
                <c:pt idx="6408">
                  <c:v>40811</c:v>
                </c:pt>
                <c:pt idx="6409">
                  <c:v>40811</c:v>
                </c:pt>
                <c:pt idx="6410">
                  <c:v>40811</c:v>
                </c:pt>
                <c:pt idx="6411">
                  <c:v>40811</c:v>
                </c:pt>
                <c:pt idx="6412">
                  <c:v>40811</c:v>
                </c:pt>
                <c:pt idx="6413">
                  <c:v>40811</c:v>
                </c:pt>
                <c:pt idx="6414">
                  <c:v>40811</c:v>
                </c:pt>
                <c:pt idx="6415">
                  <c:v>40811</c:v>
                </c:pt>
                <c:pt idx="6416">
                  <c:v>40811</c:v>
                </c:pt>
                <c:pt idx="6417">
                  <c:v>40811</c:v>
                </c:pt>
                <c:pt idx="6418">
                  <c:v>40811</c:v>
                </c:pt>
                <c:pt idx="6419">
                  <c:v>40811</c:v>
                </c:pt>
                <c:pt idx="6420">
                  <c:v>40811</c:v>
                </c:pt>
                <c:pt idx="6421">
                  <c:v>40811</c:v>
                </c:pt>
                <c:pt idx="6422">
                  <c:v>40811</c:v>
                </c:pt>
                <c:pt idx="6423">
                  <c:v>40811</c:v>
                </c:pt>
                <c:pt idx="6424">
                  <c:v>40811</c:v>
                </c:pt>
                <c:pt idx="6425">
                  <c:v>40811</c:v>
                </c:pt>
                <c:pt idx="6426">
                  <c:v>40811</c:v>
                </c:pt>
                <c:pt idx="6427">
                  <c:v>40811</c:v>
                </c:pt>
                <c:pt idx="6428">
                  <c:v>40811</c:v>
                </c:pt>
                <c:pt idx="6429">
                  <c:v>40811</c:v>
                </c:pt>
                <c:pt idx="6430">
                  <c:v>40811</c:v>
                </c:pt>
                <c:pt idx="6431">
                  <c:v>40811</c:v>
                </c:pt>
                <c:pt idx="6432">
                  <c:v>40812</c:v>
                </c:pt>
                <c:pt idx="6433">
                  <c:v>40812</c:v>
                </c:pt>
                <c:pt idx="6434">
                  <c:v>40812</c:v>
                </c:pt>
                <c:pt idx="6435">
                  <c:v>40812</c:v>
                </c:pt>
                <c:pt idx="6436">
                  <c:v>40812</c:v>
                </c:pt>
                <c:pt idx="6437">
                  <c:v>40812</c:v>
                </c:pt>
                <c:pt idx="6438">
                  <c:v>40812</c:v>
                </c:pt>
                <c:pt idx="6439">
                  <c:v>40812</c:v>
                </c:pt>
                <c:pt idx="6440">
                  <c:v>40812</c:v>
                </c:pt>
                <c:pt idx="6441">
                  <c:v>40812</c:v>
                </c:pt>
                <c:pt idx="6442">
                  <c:v>40812</c:v>
                </c:pt>
                <c:pt idx="6443">
                  <c:v>40812</c:v>
                </c:pt>
                <c:pt idx="6444">
                  <c:v>40812</c:v>
                </c:pt>
                <c:pt idx="6445">
                  <c:v>40812</c:v>
                </c:pt>
                <c:pt idx="6446">
                  <c:v>40812</c:v>
                </c:pt>
                <c:pt idx="6447">
                  <c:v>40812</c:v>
                </c:pt>
                <c:pt idx="6448">
                  <c:v>40812</c:v>
                </c:pt>
                <c:pt idx="6449">
                  <c:v>40812</c:v>
                </c:pt>
                <c:pt idx="6450">
                  <c:v>40812</c:v>
                </c:pt>
                <c:pt idx="6451">
                  <c:v>40812</c:v>
                </c:pt>
                <c:pt idx="6452">
                  <c:v>40812</c:v>
                </c:pt>
                <c:pt idx="6453">
                  <c:v>40812</c:v>
                </c:pt>
                <c:pt idx="6454">
                  <c:v>40812</c:v>
                </c:pt>
                <c:pt idx="6455">
                  <c:v>40812</c:v>
                </c:pt>
                <c:pt idx="6456">
                  <c:v>40813</c:v>
                </c:pt>
                <c:pt idx="6457">
                  <c:v>40813</c:v>
                </c:pt>
                <c:pt idx="6458">
                  <c:v>40813</c:v>
                </c:pt>
                <c:pt idx="6459">
                  <c:v>40813</c:v>
                </c:pt>
                <c:pt idx="6460">
                  <c:v>40813</c:v>
                </c:pt>
                <c:pt idx="6461">
                  <c:v>40813</c:v>
                </c:pt>
                <c:pt idx="6462">
                  <c:v>40813</c:v>
                </c:pt>
                <c:pt idx="6463">
                  <c:v>40813</c:v>
                </c:pt>
                <c:pt idx="6464">
                  <c:v>40813</c:v>
                </c:pt>
                <c:pt idx="6465">
                  <c:v>40813</c:v>
                </c:pt>
                <c:pt idx="6466">
                  <c:v>40813</c:v>
                </c:pt>
                <c:pt idx="6467">
                  <c:v>40813</c:v>
                </c:pt>
                <c:pt idx="6468">
                  <c:v>40813</c:v>
                </c:pt>
                <c:pt idx="6469">
                  <c:v>40813</c:v>
                </c:pt>
                <c:pt idx="6470">
                  <c:v>40813</c:v>
                </c:pt>
                <c:pt idx="6471">
                  <c:v>40813</c:v>
                </c:pt>
                <c:pt idx="6472">
                  <c:v>40813</c:v>
                </c:pt>
                <c:pt idx="6473">
                  <c:v>40813</c:v>
                </c:pt>
                <c:pt idx="6474">
                  <c:v>40813</c:v>
                </c:pt>
                <c:pt idx="6475">
                  <c:v>40813</c:v>
                </c:pt>
                <c:pt idx="6476">
                  <c:v>40813</c:v>
                </c:pt>
                <c:pt idx="6477">
                  <c:v>40813</c:v>
                </c:pt>
                <c:pt idx="6478">
                  <c:v>40813</c:v>
                </c:pt>
                <c:pt idx="6479">
                  <c:v>40813</c:v>
                </c:pt>
                <c:pt idx="6480">
                  <c:v>40814</c:v>
                </c:pt>
                <c:pt idx="6481">
                  <c:v>40814</c:v>
                </c:pt>
                <c:pt idx="6482">
                  <c:v>40814</c:v>
                </c:pt>
                <c:pt idx="6483">
                  <c:v>40814</c:v>
                </c:pt>
                <c:pt idx="6484">
                  <c:v>40814</c:v>
                </c:pt>
                <c:pt idx="6485">
                  <c:v>40814</c:v>
                </c:pt>
                <c:pt idx="6486">
                  <c:v>40814</c:v>
                </c:pt>
                <c:pt idx="6487">
                  <c:v>40814</c:v>
                </c:pt>
                <c:pt idx="6488">
                  <c:v>40814</c:v>
                </c:pt>
                <c:pt idx="6489">
                  <c:v>40814</c:v>
                </c:pt>
                <c:pt idx="6490">
                  <c:v>40814</c:v>
                </c:pt>
                <c:pt idx="6491">
                  <c:v>40814</c:v>
                </c:pt>
                <c:pt idx="6492">
                  <c:v>40814</c:v>
                </c:pt>
                <c:pt idx="6493">
                  <c:v>40814</c:v>
                </c:pt>
                <c:pt idx="6494">
                  <c:v>40814</c:v>
                </c:pt>
                <c:pt idx="6495">
                  <c:v>40814</c:v>
                </c:pt>
                <c:pt idx="6496">
                  <c:v>40814</c:v>
                </c:pt>
                <c:pt idx="6497">
                  <c:v>40814</c:v>
                </c:pt>
                <c:pt idx="6498">
                  <c:v>40814</c:v>
                </c:pt>
                <c:pt idx="6499">
                  <c:v>40814</c:v>
                </c:pt>
                <c:pt idx="6500">
                  <c:v>40814</c:v>
                </c:pt>
                <c:pt idx="6501">
                  <c:v>40814</c:v>
                </c:pt>
                <c:pt idx="6502">
                  <c:v>40814</c:v>
                </c:pt>
                <c:pt idx="6503">
                  <c:v>40814</c:v>
                </c:pt>
                <c:pt idx="6504">
                  <c:v>40815</c:v>
                </c:pt>
                <c:pt idx="6505">
                  <c:v>40815</c:v>
                </c:pt>
                <c:pt idx="6506">
                  <c:v>40815</c:v>
                </c:pt>
                <c:pt idx="6507">
                  <c:v>40815</c:v>
                </c:pt>
                <c:pt idx="6508">
                  <c:v>40815</c:v>
                </c:pt>
                <c:pt idx="6509">
                  <c:v>40815</c:v>
                </c:pt>
                <c:pt idx="6510">
                  <c:v>40815</c:v>
                </c:pt>
                <c:pt idx="6511">
                  <c:v>40815</c:v>
                </c:pt>
                <c:pt idx="6512">
                  <c:v>40815</c:v>
                </c:pt>
                <c:pt idx="6513">
                  <c:v>40815</c:v>
                </c:pt>
                <c:pt idx="6514">
                  <c:v>40815</c:v>
                </c:pt>
                <c:pt idx="6515">
                  <c:v>40815</c:v>
                </c:pt>
                <c:pt idx="6516">
                  <c:v>40815</c:v>
                </c:pt>
                <c:pt idx="6517">
                  <c:v>40815</c:v>
                </c:pt>
                <c:pt idx="6518">
                  <c:v>40815</c:v>
                </c:pt>
                <c:pt idx="6519">
                  <c:v>40815</c:v>
                </c:pt>
                <c:pt idx="6520">
                  <c:v>40815</c:v>
                </c:pt>
                <c:pt idx="6521">
                  <c:v>40815</c:v>
                </c:pt>
                <c:pt idx="6522">
                  <c:v>40815</c:v>
                </c:pt>
                <c:pt idx="6523">
                  <c:v>40815</c:v>
                </c:pt>
                <c:pt idx="6524">
                  <c:v>40815</c:v>
                </c:pt>
                <c:pt idx="6525">
                  <c:v>40815</c:v>
                </c:pt>
                <c:pt idx="6526">
                  <c:v>40815</c:v>
                </c:pt>
                <c:pt idx="6527">
                  <c:v>40815</c:v>
                </c:pt>
                <c:pt idx="6528">
                  <c:v>40816</c:v>
                </c:pt>
                <c:pt idx="6529">
                  <c:v>40816</c:v>
                </c:pt>
                <c:pt idx="6530">
                  <c:v>40816</c:v>
                </c:pt>
                <c:pt idx="6531">
                  <c:v>40816</c:v>
                </c:pt>
                <c:pt idx="6532">
                  <c:v>40816</c:v>
                </c:pt>
                <c:pt idx="6533">
                  <c:v>40816</c:v>
                </c:pt>
                <c:pt idx="6534">
                  <c:v>40816</c:v>
                </c:pt>
                <c:pt idx="6535">
                  <c:v>40816</c:v>
                </c:pt>
                <c:pt idx="6536">
                  <c:v>40816</c:v>
                </c:pt>
                <c:pt idx="6537">
                  <c:v>40816</c:v>
                </c:pt>
                <c:pt idx="6538">
                  <c:v>40816</c:v>
                </c:pt>
                <c:pt idx="6539">
                  <c:v>40816</c:v>
                </c:pt>
                <c:pt idx="6540">
                  <c:v>40816</c:v>
                </c:pt>
                <c:pt idx="6541">
                  <c:v>40816</c:v>
                </c:pt>
                <c:pt idx="6542">
                  <c:v>40816</c:v>
                </c:pt>
                <c:pt idx="6543">
                  <c:v>40816</c:v>
                </c:pt>
                <c:pt idx="6544">
                  <c:v>40816</c:v>
                </c:pt>
                <c:pt idx="6545">
                  <c:v>40816</c:v>
                </c:pt>
                <c:pt idx="6546">
                  <c:v>40816</c:v>
                </c:pt>
                <c:pt idx="6547">
                  <c:v>40816</c:v>
                </c:pt>
                <c:pt idx="6548">
                  <c:v>40816</c:v>
                </c:pt>
                <c:pt idx="6549">
                  <c:v>40816</c:v>
                </c:pt>
                <c:pt idx="6550">
                  <c:v>40816</c:v>
                </c:pt>
                <c:pt idx="6551">
                  <c:v>40816</c:v>
                </c:pt>
                <c:pt idx="6552">
                  <c:v>40817</c:v>
                </c:pt>
                <c:pt idx="6553">
                  <c:v>40817</c:v>
                </c:pt>
                <c:pt idx="6554">
                  <c:v>40817</c:v>
                </c:pt>
                <c:pt idx="6555">
                  <c:v>40817</c:v>
                </c:pt>
                <c:pt idx="6556">
                  <c:v>40817</c:v>
                </c:pt>
                <c:pt idx="6557">
                  <c:v>40817</c:v>
                </c:pt>
                <c:pt idx="6558">
                  <c:v>40817</c:v>
                </c:pt>
                <c:pt idx="6559">
                  <c:v>40817</c:v>
                </c:pt>
                <c:pt idx="6560">
                  <c:v>40817</c:v>
                </c:pt>
                <c:pt idx="6561">
                  <c:v>40817</c:v>
                </c:pt>
                <c:pt idx="6562">
                  <c:v>40817</c:v>
                </c:pt>
                <c:pt idx="6563">
                  <c:v>40817</c:v>
                </c:pt>
                <c:pt idx="6564">
                  <c:v>40817</c:v>
                </c:pt>
                <c:pt idx="6565">
                  <c:v>40817</c:v>
                </c:pt>
                <c:pt idx="6566">
                  <c:v>40817</c:v>
                </c:pt>
                <c:pt idx="6567">
                  <c:v>40817</c:v>
                </c:pt>
                <c:pt idx="6568">
                  <c:v>40817</c:v>
                </c:pt>
                <c:pt idx="6569">
                  <c:v>40817</c:v>
                </c:pt>
                <c:pt idx="6570">
                  <c:v>40817</c:v>
                </c:pt>
                <c:pt idx="6571">
                  <c:v>40817</c:v>
                </c:pt>
                <c:pt idx="6572">
                  <c:v>40817</c:v>
                </c:pt>
                <c:pt idx="6573">
                  <c:v>40817</c:v>
                </c:pt>
                <c:pt idx="6574">
                  <c:v>40817</c:v>
                </c:pt>
                <c:pt idx="6575">
                  <c:v>40817</c:v>
                </c:pt>
                <c:pt idx="6576">
                  <c:v>40818</c:v>
                </c:pt>
                <c:pt idx="6577">
                  <c:v>40818</c:v>
                </c:pt>
                <c:pt idx="6578">
                  <c:v>40818</c:v>
                </c:pt>
                <c:pt idx="6579">
                  <c:v>40818</c:v>
                </c:pt>
                <c:pt idx="6580">
                  <c:v>40818</c:v>
                </c:pt>
                <c:pt idx="6581">
                  <c:v>40818</c:v>
                </c:pt>
                <c:pt idx="6582">
                  <c:v>40818</c:v>
                </c:pt>
                <c:pt idx="6583">
                  <c:v>40818</c:v>
                </c:pt>
                <c:pt idx="6584">
                  <c:v>40818</c:v>
                </c:pt>
                <c:pt idx="6585">
                  <c:v>40818</c:v>
                </c:pt>
                <c:pt idx="6586">
                  <c:v>40818</c:v>
                </c:pt>
                <c:pt idx="6587">
                  <c:v>40818</c:v>
                </c:pt>
                <c:pt idx="6588">
                  <c:v>40818</c:v>
                </c:pt>
                <c:pt idx="6589">
                  <c:v>40818</c:v>
                </c:pt>
                <c:pt idx="6590">
                  <c:v>40818</c:v>
                </c:pt>
                <c:pt idx="6591">
                  <c:v>40818</c:v>
                </c:pt>
                <c:pt idx="6592">
                  <c:v>40818</c:v>
                </c:pt>
                <c:pt idx="6593">
                  <c:v>40818</c:v>
                </c:pt>
                <c:pt idx="6594">
                  <c:v>40818</c:v>
                </c:pt>
                <c:pt idx="6595">
                  <c:v>40818</c:v>
                </c:pt>
                <c:pt idx="6596">
                  <c:v>40818</c:v>
                </c:pt>
                <c:pt idx="6597">
                  <c:v>40818</c:v>
                </c:pt>
                <c:pt idx="6598">
                  <c:v>40818</c:v>
                </c:pt>
                <c:pt idx="6599">
                  <c:v>40818</c:v>
                </c:pt>
                <c:pt idx="6600">
                  <c:v>40819</c:v>
                </c:pt>
                <c:pt idx="6601">
                  <c:v>40819</c:v>
                </c:pt>
                <c:pt idx="6602">
                  <c:v>40819</c:v>
                </c:pt>
                <c:pt idx="6603">
                  <c:v>40819</c:v>
                </c:pt>
                <c:pt idx="6604">
                  <c:v>40819</c:v>
                </c:pt>
                <c:pt idx="6605">
                  <c:v>40819</c:v>
                </c:pt>
                <c:pt idx="6606">
                  <c:v>40819</c:v>
                </c:pt>
                <c:pt idx="6607">
                  <c:v>40819</c:v>
                </c:pt>
                <c:pt idx="6608">
                  <c:v>40819</c:v>
                </c:pt>
                <c:pt idx="6609">
                  <c:v>40819</c:v>
                </c:pt>
                <c:pt idx="6610">
                  <c:v>40819</c:v>
                </c:pt>
                <c:pt idx="6611">
                  <c:v>40819</c:v>
                </c:pt>
                <c:pt idx="6612">
                  <c:v>40819</c:v>
                </c:pt>
                <c:pt idx="6613">
                  <c:v>40819</c:v>
                </c:pt>
                <c:pt idx="6614">
                  <c:v>40819</c:v>
                </c:pt>
                <c:pt idx="6615">
                  <c:v>40819</c:v>
                </c:pt>
                <c:pt idx="6616">
                  <c:v>40819</c:v>
                </c:pt>
                <c:pt idx="6617">
                  <c:v>40819</c:v>
                </c:pt>
                <c:pt idx="6618">
                  <c:v>40819</c:v>
                </c:pt>
                <c:pt idx="6619">
                  <c:v>40819</c:v>
                </c:pt>
                <c:pt idx="6620">
                  <c:v>40819</c:v>
                </c:pt>
                <c:pt idx="6621">
                  <c:v>40819</c:v>
                </c:pt>
                <c:pt idx="6622">
                  <c:v>40819</c:v>
                </c:pt>
                <c:pt idx="6623">
                  <c:v>40819</c:v>
                </c:pt>
                <c:pt idx="6624">
                  <c:v>40820</c:v>
                </c:pt>
                <c:pt idx="6625">
                  <c:v>40820</c:v>
                </c:pt>
                <c:pt idx="6626">
                  <c:v>40820</c:v>
                </c:pt>
                <c:pt idx="6627">
                  <c:v>40820</c:v>
                </c:pt>
                <c:pt idx="6628">
                  <c:v>40820</c:v>
                </c:pt>
                <c:pt idx="6629">
                  <c:v>40820</c:v>
                </c:pt>
                <c:pt idx="6630">
                  <c:v>40820</c:v>
                </c:pt>
                <c:pt idx="6631">
                  <c:v>40820</c:v>
                </c:pt>
                <c:pt idx="6632">
                  <c:v>40820</c:v>
                </c:pt>
                <c:pt idx="6633">
                  <c:v>40820</c:v>
                </c:pt>
                <c:pt idx="6634">
                  <c:v>40820</c:v>
                </c:pt>
                <c:pt idx="6635">
                  <c:v>40820</c:v>
                </c:pt>
                <c:pt idx="6636">
                  <c:v>40820</c:v>
                </c:pt>
                <c:pt idx="6637">
                  <c:v>40820</c:v>
                </c:pt>
                <c:pt idx="6638">
                  <c:v>40820</c:v>
                </c:pt>
                <c:pt idx="6639">
                  <c:v>40820</c:v>
                </c:pt>
                <c:pt idx="6640">
                  <c:v>40820</c:v>
                </c:pt>
                <c:pt idx="6641">
                  <c:v>40820</c:v>
                </c:pt>
                <c:pt idx="6642">
                  <c:v>40820</c:v>
                </c:pt>
                <c:pt idx="6643">
                  <c:v>40820</c:v>
                </c:pt>
                <c:pt idx="6644">
                  <c:v>40820</c:v>
                </c:pt>
                <c:pt idx="6645">
                  <c:v>40820</c:v>
                </c:pt>
                <c:pt idx="6646">
                  <c:v>40820</c:v>
                </c:pt>
                <c:pt idx="6647">
                  <c:v>40820</c:v>
                </c:pt>
                <c:pt idx="6648">
                  <c:v>40821</c:v>
                </c:pt>
                <c:pt idx="6649">
                  <c:v>40821</c:v>
                </c:pt>
                <c:pt idx="6650">
                  <c:v>40821</c:v>
                </c:pt>
                <c:pt idx="6651">
                  <c:v>40821</c:v>
                </c:pt>
                <c:pt idx="6652">
                  <c:v>40821</c:v>
                </c:pt>
                <c:pt idx="6653">
                  <c:v>40821</c:v>
                </c:pt>
                <c:pt idx="6654">
                  <c:v>40821</c:v>
                </c:pt>
                <c:pt idx="6655">
                  <c:v>40821</c:v>
                </c:pt>
                <c:pt idx="6656">
                  <c:v>40821</c:v>
                </c:pt>
                <c:pt idx="6657">
                  <c:v>40821</c:v>
                </c:pt>
                <c:pt idx="6658">
                  <c:v>40821</c:v>
                </c:pt>
                <c:pt idx="6659">
                  <c:v>40821</c:v>
                </c:pt>
                <c:pt idx="6660">
                  <c:v>40821</c:v>
                </c:pt>
                <c:pt idx="6661">
                  <c:v>40821</c:v>
                </c:pt>
                <c:pt idx="6662">
                  <c:v>40821</c:v>
                </c:pt>
                <c:pt idx="6663">
                  <c:v>40821</c:v>
                </c:pt>
                <c:pt idx="6664">
                  <c:v>40821</c:v>
                </c:pt>
                <c:pt idx="6665">
                  <c:v>40821</c:v>
                </c:pt>
                <c:pt idx="6666">
                  <c:v>40821</c:v>
                </c:pt>
                <c:pt idx="6667">
                  <c:v>40821</c:v>
                </c:pt>
                <c:pt idx="6668">
                  <c:v>40821</c:v>
                </c:pt>
                <c:pt idx="6669">
                  <c:v>40821</c:v>
                </c:pt>
                <c:pt idx="6670">
                  <c:v>40821</c:v>
                </c:pt>
                <c:pt idx="6671">
                  <c:v>40821</c:v>
                </c:pt>
                <c:pt idx="6672">
                  <c:v>40822</c:v>
                </c:pt>
                <c:pt idx="6673">
                  <c:v>40822</c:v>
                </c:pt>
                <c:pt idx="6674">
                  <c:v>40822</c:v>
                </c:pt>
                <c:pt idx="6675">
                  <c:v>40822</c:v>
                </c:pt>
                <c:pt idx="6676">
                  <c:v>40822</c:v>
                </c:pt>
                <c:pt idx="6677">
                  <c:v>40822</c:v>
                </c:pt>
                <c:pt idx="6678">
                  <c:v>40822</c:v>
                </c:pt>
                <c:pt idx="6679">
                  <c:v>40822</c:v>
                </c:pt>
                <c:pt idx="6680">
                  <c:v>40822</c:v>
                </c:pt>
                <c:pt idx="6681">
                  <c:v>40822</c:v>
                </c:pt>
                <c:pt idx="6682">
                  <c:v>40822</c:v>
                </c:pt>
                <c:pt idx="6683">
                  <c:v>40822</c:v>
                </c:pt>
                <c:pt idx="6684">
                  <c:v>40822</c:v>
                </c:pt>
                <c:pt idx="6685">
                  <c:v>40822</c:v>
                </c:pt>
                <c:pt idx="6686">
                  <c:v>40822</c:v>
                </c:pt>
                <c:pt idx="6687">
                  <c:v>40822</c:v>
                </c:pt>
                <c:pt idx="6688">
                  <c:v>40822</c:v>
                </c:pt>
                <c:pt idx="6689">
                  <c:v>40822</c:v>
                </c:pt>
                <c:pt idx="6690">
                  <c:v>40822</c:v>
                </c:pt>
                <c:pt idx="6691">
                  <c:v>40822</c:v>
                </c:pt>
                <c:pt idx="6692">
                  <c:v>40822</c:v>
                </c:pt>
                <c:pt idx="6693">
                  <c:v>40822</c:v>
                </c:pt>
                <c:pt idx="6694">
                  <c:v>40822</c:v>
                </c:pt>
                <c:pt idx="6695">
                  <c:v>40822</c:v>
                </c:pt>
                <c:pt idx="6696">
                  <c:v>40823</c:v>
                </c:pt>
                <c:pt idx="6697">
                  <c:v>40823</c:v>
                </c:pt>
                <c:pt idx="6698">
                  <c:v>40823</c:v>
                </c:pt>
                <c:pt idx="6699">
                  <c:v>40823</c:v>
                </c:pt>
                <c:pt idx="6700">
                  <c:v>40823</c:v>
                </c:pt>
                <c:pt idx="6701">
                  <c:v>40823</c:v>
                </c:pt>
                <c:pt idx="6702">
                  <c:v>40823</c:v>
                </c:pt>
                <c:pt idx="6703">
                  <c:v>40823</c:v>
                </c:pt>
                <c:pt idx="6704">
                  <c:v>40823</c:v>
                </c:pt>
                <c:pt idx="6705">
                  <c:v>40823</c:v>
                </c:pt>
                <c:pt idx="6706">
                  <c:v>40823</c:v>
                </c:pt>
                <c:pt idx="6707">
                  <c:v>40823</c:v>
                </c:pt>
                <c:pt idx="6708">
                  <c:v>40823</c:v>
                </c:pt>
                <c:pt idx="6709">
                  <c:v>40823</c:v>
                </c:pt>
                <c:pt idx="6710">
                  <c:v>40823</c:v>
                </c:pt>
                <c:pt idx="6711">
                  <c:v>40823</c:v>
                </c:pt>
                <c:pt idx="6712">
                  <c:v>40823</c:v>
                </c:pt>
                <c:pt idx="6713">
                  <c:v>40823</c:v>
                </c:pt>
                <c:pt idx="6714">
                  <c:v>40823</c:v>
                </c:pt>
                <c:pt idx="6715">
                  <c:v>40823</c:v>
                </c:pt>
                <c:pt idx="6716">
                  <c:v>40823</c:v>
                </c:pt>
                <c:pt idx="6717">
                  <c:v>40823</c:v>
                </c:pt>
                <c:pt idx="6718">
                  <c:v>40823</c:v>
                </c:pt>
                <c:pt idx="6719">
                  <c:v>40823</c:v>
                </c:pt>
                <c:pt idx="6720">
                  <c:v>40824</c:v>
                </c:pt>
                <c:pt idx="6721">
                  <c:v>40824</c:v>
                </c:pt>
                <c:pt idx="6722">
                  <c:v>40824</c:v>
                </c:pt>
                <c:pt idx="6723">
                  <c:v>40824</c:v>
                </c:pt>
                <c:pt idx="6724">
                  <c:v>40824</c:v>
                </c:pt>
                <c:pt idx="6725">
                  <c:v>40824</c:v>
                </c:pt>
                <c:pt idx="6726">
                  <c:v>40824</c:v>
                </c:pt>
                <c:pt idx="6727">
                  <c:v>40824</c:v>
                </c:pt>
                <c:pt idx="6728">
                  <c:v>40824</c:v>
                </c:pt>
                <c:pt idx="6729">
                  <c:v>40824</c:v>
                </c:pt>
                <c:pt idx="6730">
                  <c:v>40824</c:v>
                </c:pt>
                <c:pt idx="6731">
                  <c:v>40824</c:v>
                </c:pt>
                <c:pt idx="6732">
                  <c:v>40824</c:v>
                </c:pt>
                <c:pt idx="6733">
                  <c:v>40824</c:v>
                </c:pt>
                <c:pt idx="6734">
                  <c:v>40824</c:v>
                </c:pt>
                <c:pt idx="6735">
                  <c:v>40824</c:v>
                </c:pt>
                <c:pt idx="6736">
                  <c:v>40824</c:v>
                </c:pt>
                <c:pt idx="6737">
                  <c:v>40824</c:v>
                </c:pt>
                <c:pt idx="6738">
                  <c:v>40824</c:v>
                </c:pt>
                <c:pt idx="6739">
                  <c:v>40824</c:v>
                </c:pt>
                <c:pt idx="6740">
                  <c:v>40824</c:v>
                </c:pt>
                <c:pt idx="6741">
                  <c:v>40824</c:v>
                </c:pt>
                <c:pt idx="6742">
                  <c:v>40824</c:v>
                </c:pt>
                <c:pt idx="6743">
                  <c:v>40824</c:v>
                </c:pt>
                <c:pt idx="6744">
                  <c:v>40825</c:v>
                </c:pt>
                <c:pt idx="6745">
                  <c:v>40825</c:v>
                </c:pt>
                <c:pt idx="6746">
                  <c:v>40825</c:v>
                </c:pt>
                <c:pt idx="6747">
                  <c:v>40825</c:v>
                </c:pt>
                <c:pt idx="6748">
                  <c:v>40825</c:v>
                </c:pt>
                <c:pt idx="6749">
                  <c:v>40825</c:v>
                </c:pt>
                <c:pt idx="6750">
                  <c:v>40825</c:v>
                </c:pt>
                <c:pt idx="6751">
                  <c:v>40825</c:v>
                </c:pt>
                <c:pt idx="6752">
                  <c:v>40825</c:v>
                </c:pt>
                <c:pt idx="6753">
                  <c:v>40825</c:v>
                </c:pt>
                <c:pt idx="6754">
                  <c:v>40825</c:v>
                </c:pt>
                <c:pt idx="6755">
                  <c:v>40825</c:v>
                </c:pt>
                <c:pt idx="6756">
                  <c:v>40825</c:v>
                </c:pt>
                <c:pt idx="6757">
                  <c:v>40825</c:v>
                </c:pt>
                <c:pt idx="6758">
                  <c:v>40825</c:v>
                </c:pt>
                <c:pt idx="6759">
                  <c:v>40825</c:v>
                </c:pt>
                <c:pt idx="6760">
                  <c:v>40825</c:v>
                </c:pt>
                <c:pt idx="6761">
                  <c:v>40825</c:v>
                </c:pt>
                <c:pt idx="6762">
                  <c:v>40825</c:v>
                </c:pt>
                <c:pt idx="6763">
                  <c:v>40825</c:v>
                </c:pt>
                <c:pt idx="6764">
                  <c:v>40825</c:v>
                </c:pt>
                <c:pt idx="6765">
                  <c:v>40825</c:v>
                </c:pt>
                <c:pt idx="6766">
                  <c:v>40825</c:v>
                </c:pt>
                <c:pt idx="6767">
                  <c:v>40825</c:v>
                </c:pt>
                <c:pt idx="6768">
                  <c:v>40826</c:v>
                </c:pt>
                <c:pt idx="6769">
                  <c:v>40826</c:v>
                </c:pt>
                <c:pt idx="6770">
                  <c:v>40826</c:v>
                </c:pt>
                <c:pt idx="6771">
                  <c:v>40826</c:v>
                </c:pt>
                <c:pt idx="6772">
                  <c:v>40826</c:v>
                </c:pt>
                <c:pt idx="6773">
                  <c:v>40826</c:v>
                </c:pt>
                <c:pt idx="6774">
                  <c:v>40826</c:v>
                </c:pt>
                <c:pt idx="6775">
                  <c:v>40826</c:v>
                </c:pt>
                <c:pt idx="6776">
                  <c:v>40826</c:v>
                </c:pt>
                <c:pt idx="6777">
                  <c:v>40826</c:v>
                </c:pt>
                <c:pt idx="6778">
                  <c:v>40826</c:v>
                </c:pt>
                <c:pt idx="6779">
                  <c:v>40826</c:v>
                </c:pt>
                <c:pt idx="6780">
                  <c:v>40826</c:v>
                </c:pt>
                <c:pt idx="6781">
                  <c:v>40826</c:v>
                </c:pt>
                <c:pt idx="6782">
                  <c:v>40826</c:v>
                </c:pt>
                <c:pt idx="6783">
                  <c:v>40826</c:v>
                </c:pt>
                <c:pt idx="6784">
                  <c:v>40826</c:v>
                </c:pt>
                <c:pt idx="6785">
                  <c:v>40826</c:v>
                </c:pt>
                <c:pt idx="6786">
                  <c:v>40826</c:v>
                </c:pt>
                <c:pt idx="6787">
                  <c:v>40826</c:v>
                </c:pt>
                <c:pt idx="6788">
                  <c:v>40826</c:v>
                </c:pt>
                <c:pt idx="6789">
                  <c:v>40826</c:v>
                </c:pt>
                <c:pt idx="6790">
                  <c:v>40826</c:v>
                </c:pt>
                <c:pt idx="6791">
                  <c:v>40826</c:v>
                </c:pt>
                <c:pt idx="6792">
                  <c:v>40827</c:v>
                </c:pt>
                <c:pt idx="6793">
                  <c:v>40827</c:v>
                </c:pt>
                <c:pt idx="6794">
                  <c:v>40827</c:v>
                </c:pt>
                <c:pt idx="6795">
                  <c:v>40827</c:v>
                </c:pt>
                <c:pt idx="6796">
                  <c:v>40827</c:v>
                </c:pt>
                <c:pt idx="6797">
                  <c:v>40827</c:v>
                </c:pt>
                <c:pt idx="6798">
                  <c:v>40827</c:v>
                </c:pt>
                <c:pt idx="6799">
                  <c:v>40827</c:v>
                </c:pt>
                <c:pt idx="6800">
                  <c:v>40827</c:v>
                </c:pt>
                <c:pt idx="6801">
                  <c:v>40827</c:v>
                </c:pt>
                <c:pt idx="6802">
                  <c:v>40827</c:v>
                </c:pt>
                <c:pt idx="6803">
                  <c:v>40827</c:v>
                </c:pt>
                <c:pt idx="6804">
                  <c:v>40827</c:v>
                </c:pt>
                <c:pt idx="6805">
                  <c:v>40827</c:v>
                </c:pt>
                <c:pt idx="6806">
                  <c:v>40827</c:v>
                </c:pt>
                <c:pt idx="6807">
                  <c:v>40827</c:v>
                </c:pt>
                <c:pt idx="6808">
                  <c:v>40827</c:v>
                </c:pt>
                <c:pt idx="6809">
                  <c:v>40827</c:v>
                </c:pt>
                <c:pt idx="6810">
                  <c:v>40827</c:v>
                </c:pt>
                <c:pt idx="6811">
                  <c:v>40827</c:v>
                </c:pt>
                <c:pt idx="6812">
                  <c:v>40827</c:v>
                </c:pt>
                <c:pt idx="6813">
                  <c:v>40827</c:v>
                </c:pt>
                <c:pt idx="6814">
                  <c:v>40827</c:v>
                </c:pt>
                <c:pt idx="6815">
                  <c:v>40827</c:v>
                </c:pt>
                <c:pt idx="6816">
                  <c:v>40828</c:v>
                </c:pt>
                <c:pt idx="6817">
                  <c:v>40828</c:v>
                </c:pt>
                <c:pt idx="6818">
                  <c:v>40828</c:v>
                </c:pt>
                <c:pt idx="6819">
                  <c:v>40828</c:v>
                </c:pt>
                <c:pt idx="6820">
                  <c:v>40828</c:v>
                </c:pt>
                <c:pt idx="6821">
                  <c:v>40828</c:v>
                </c:pt>
                <c:pt idx="6822">
                  <c:v>40828</c:v>
                </c:pt>
                <c:pt idx="6823">
                  <c:v>40828</c:v>
                </c:pt>
                <c:pt idx="6824">
                  <c:v>40828</c:v>
                </c:pt>
                <c:pt idx="6825">
                  <c:v>40828</c:v>
                </c:pt>
                <c:pt idx="6826">
                  <c:v>40828</c:v>
                </c:pt>
                <c:pt idx="6827">
                  <c:v>40828</c:v>
                </c:pt>
                <c:pt idx="6828">
                  <c:v>40828</c:v>
                </c:pt>
                <c:pt idx="6829">
                  <c:v>40828</c:v>
                </c:pt>
                <c:pt idx="6830">
                  <c:v>40828</c:v>
                </c:pt>
                <c:pt idx="6831">
                  <c:v>40828</c:v>
                </c:pt>
                <c:pt idx="6832">
                  <c:v>40828</c:v>
                </c:pt>
                <c:pt idx="6833">
                  <c:v>40828</c:v>
                </c:pt>
                <c:pt idx="6834">
                  <c:v>40828</c:v>
                </c:pt>
                <c:pt idx="6835">
                  <c:v>40828</c:v>
                </c:pt>
                <c:pt idx="6836">
                  <c:v>40828</c:v>
                </c:pt>
                <c:pt idx="6837">
                  <c:v>40828</c:v>
                </c:pt>
                <c:pt idx="6838">
                  <c:v>40828</c:v>
                </c:pt>
                <c:pt idx="6839">
                  <c:v>40828</c:v>
                </c:pt>
                <c:pt idx="6840">
                  <c:v>40829</c:v>
                </c:pt>
                <c:pt idx="6841">
                  <c:v>40829</c:v>
                </c:pt>
                <c:pt idx="6842">
                  <c:v>40829</c:v>
                </c:pt>
                <c:pt idx="6843">
                  <c:v>40829</c:v>
                </c:pt>
                <c:pt idx="6844">
                  <c:v>40829</c:v>
                </c:pt>
                <c:pt idx="6845">
                  <c:v>40829</c:v>
                </c:pt>
                <c:pt idx="6846">
                  <c:v>40829</c:v>
                </c:pt>
                <c:pt idx="6847">
                  <c:v>40829</c:v>
                </c:pt>
                <c:pt idx="6848">
                  <c:v>40829</c:v>
                </c:pt>
                <c:pt idx="6849">
                  <c:v>40829</c:v>
                </c:pt>
                <c:pt idx="6850">
                  <c:v>40829</c:v>
                </c:pt>
                <c:pt idx="6851">
                  <c:v>40829</c:v>
                </c:pt>
                <c:pt idx="6852">
                  <c:v>40829</c:v>
                </c:pt>
                <c:pt idx="6853">
                  <c:v>40829</c:v>
                </c:pt>
                <c:pt idx="6854">
                  <c:v>40829</c:v>
                </c:pt>
                <c:pt idx="6855">
                  <c:v>40829</c:v>
                </c:pt>
                <c:pt idx="6856">
                  <c:v>40829</c:v>
                </c:pt>
                <c:pt idx="6857">
                  <c:v>40829</c:v>
                </c:pt>
                <c:pt idx="6858">
                  <c:v>40829</c:v>
                </c:pt>
                <c:pt idx="6859">
                  <c:v>40829</c:v>
                </c:pt>
                <c:pt idx="6860">
                  <c:v>40829</c:v>
                </c:pt>
                <c:pt idx="6861">
                  <c:v>40829</c:v>
                </c:pt>
                <c:pt idx="6862">
                  <c:v>40829</c:v>
                </c:pt>
                <c:pt idx="6863">
                  <c:v>40829</c:v>
                </c:pt>
                <c:pt idx="6864">
                  <c:v>40830</c:v>
                </c:pt>
                <c:pt idx="6865">
                  <c:v>40830</c:v>
                </c:pt>
                <c:pt idx="6866">
                  <c:v>40830</c:v>
                </c:pt>
                <c:pt idx="6867">
                  <c:v>40830</c:v>
                </c:pt>
                <c:pt idx="6868">
                  <c:v>40830</c:v>
                </c:pt>
                <c:pt idx="6869">
                  <c:v>40830</c:v>
                </c:pt>
                <c:pt idx="6870">
                  <c:v>40830</c:v>
                </c:pt>
                <c:pt idx="6871">
                  <c:v>40830</c:v>
                </c:pt>
                <c:pt idx="6872">
                  <c:v>40830</c:v>
                </c:pt>
                <c:pt idx="6873">
                  <c:v>40830</c:v>
                </c:pt>
                <c:pt idx="6874">
                  <c:v>40830</c:v>
                </c:pt>
                <c:pt idx="6875">
                  <c:v>40830</c:v>
                </c:pt>
                <c:pt idx="6876">
                  <c:v>40830</c:v>
                </c:pt>
                <c:pt idx="6877">
                  <c:v>40830</c:v>
                </c:pt>
                <c:pt idx="6878">
                  <c:v>40830</c:v>
                </c:pt>
                <c:pt idx="6879">
                  <c:v>40830</c:v>
                </c:pt>
                <c:pt idx="6880">
                  <c:v>40830</c:v>
                </c:pt>
                <c:pt idx="6881">
                  <c:v>40830</c:v>
                </c:pt>
                <c:pt idx="6882">
                  <c:v>40830</c:v>
                </c:pt>
                <c:pt idx="6883">
                  <c:v>40830</c:v>
                </c:pt>
                <c:pt idx="6884">
                  <c:v>40830</c:v>
                </c:pt>
                <c:pt idx="6885">
                  <c:v>40830</c:v>
                </c:pt>
                <c:pt idx="6886">
                  <c:v>40830</c:v>
                </c:pt>
                <c:pt idx="6887">
                  <c:v>40830</c:v>
                </c:pt>
                <c:pt idx="6888">
                  <c:v>40831</c:v>
                </c:pt>
                <c:pt idx="6889">
                  <c:v>40831</c:v>
                </c:pt>
                <c:pt idx="6890">
                  <c:v>40831</c:v>
                </c:pt>
                <c:pt idx="6891">
                  <c:v>40831</c:v>
                </c:pt>
                <c:pt idx="6892">
                  <c:v>40831</c:v>
                </c:pt>
                <c:pt idx="6893">
                  <c:v>40831</c:v>
                </c:pt>
                <c:pt idx="6894">
                  <c:v>40831</c:v>
                </c:pt>
                <c:pt idx="6895">
                  <c:v>40831</c:v>
                </c:pt>
                <c:pt idx="6896">
                  <c:v>40831</c:v>
                </c:pt>
                <c:pt idx="6897">
                  <c:v>40831</c:v>
                </c:pt>
                <c:pt idx="6898">
                  <c:v>40831</c:v>
                </c:pt>
                <c:pt idx="6899">
                  <c:v>40831</c:v>
                </c:pt>
                <c:pt idx="6900">
                  <c:v>40831</c:v>
                </c:pt>
                <c:pt idx="6901">
                  <c:v>40831</c:v>
                </c:pt>
                <c:pt idx="6902">
                  <c:v>40831</c:v>
                </c:pt>
                <c:pt idx="6903">
                  <c:v>40831</c:v>
                </c:pt>
                <c:pt idx="6904">
                  <c:v>40831</c:v>
                </c:pt>
                <c:pt idx="6905">
                  <c:v>40831</c:v>
                </c:pt>
                <c:pt idx="6906">
                  <c:v>40831</c:v>
                </c:pt>
                <c:pt idx="6907">
                  <c:v>40831</c:v>
                </c:pt>
                <c:pt idx="6908">
                  <c:v>40831</c:v>
                </c:pt>
                <c:pt idx="6909">
                  <c:v>40831</c:v>
                </c:pt>
                <c:pt idx="6910">
                  <c:v>40831</c:v>
                </c:pt>
                <c:pt idx="6911">
                  <c:v>40831</c:v>
                </c:pt>
                <c:pt idx="6912">
                  <c:v>40832</c:v>
                </c:pt>
                <c:pt idx="6913">
                  <c:v>40832</c:v>
                </c:pt>
                <c:pt idx="6914">
                  <c:v>40832</c:v>
                </c:pt>
                <c:pt idx="6915">
                  <c:v>40832</c:v>
                </c:pt>
                <c:pt idx="6916">
                  <c:v>40832</c:v>
                </c:pt>
                <c:pt idx="6917">
                  <c:v>40832</c:v>
                </c:pt>
                <c:pt idx="6918">
                  <c:v>40832</c:v>
                </c:pt>
                <c:pt idx="6919">
                  <c:v>40832</c:v>
                </c:pt>
                <c:pt idx="6920">
                  <c:v>40832</c:v>
                </c:pt>
                <c:pt idx="6921">
                  <c:v>40832</c:v>
                </c:pt>
                <c:pt idx="6922">
                  <c:v>40832</c:v>
                </c:pt>
                <c:pt idx="6923">
                  <c:v>40832</c:v>
                </c:pt>
                <c:pt idx="6924">
                  <c:v>40832</c:v>
                </c:pt>
                <c:pt idx="6925">
                  <c:v>40832</c:v>
                </c:pt>
                <c:pt idx="6926">
                  <c:v>40832</c:v>
                </c:pt>
                <c:pt idx="6927">
                  <c:v>40832</c:v>
                </c:pt>
                <c:pt idx="6928">
                  <c:v>40832</c:v>
                </c:pt>
                <c:pt idx="6929">
                  <c:v>40832</c:v>
                </c:pt>
                <c:pt idx="6930">
                  <c:v>40832</c:v>
                </c:pt>
                <c:pt idx="6931">
                  <c:v>40832</c:v>
                </c:pt>
                <c:pt idx="6932">
                  <c:v>40832</c:v>
                </c:pt>
                <c:pt idx="6933">
                  <c:v>40832</c:v>
                </c:pt>
                <c:pt idx="6934">
                  <c:v>40832</c:v>
                </c:pt>
                <c:pt idx="6935">
                  <c:v>40832</c:v>
                </c:pt>
                <c:pt idx="6936">
                  <c:v>40833</c:v>
                </c:pt>
                <c:pt idx="6937">
                  <c:v>40833</c:v>
                </c:pt>
                <c:pt idx="6938">
                  <c:v>40833</c:v>
                </c:pt>
                <c:pt idx="6939">
                  <c:v>40833</c:v>
                </c:pt>
                <c:pt idx="6940">
                  <c:v>40833</c:v>
                </c:pt>
                <c:pt idx="6941">
                  <c:v>40833</c:v>
                </c:pt>
                <c:pt idx="6942">
                  <c:v>40833</c:v>
                </c:pt>
                <c:pt idx="6943">
                  <c:v>40833</c:v>
                </c:pt>
                <c:pt idx="6944">
                  <c:v>40833</c:v>
                </c:pt>
                <c:pt idx="6945">
                  <c:v>40833</c:v>
                </c:pt>
                <c:pt idx="6946">
                  <c:v>40833</c:v>
                </c:pt>
                <c:pt idx="6947">
                  <c:v>40833</c:v>
                </c:pt>
                <c:pt idx="6948">
                  <c:v>40833</c:v>
                </c:pt>
                <c:pt idx="6949">
                  <c:v>40833</c:v>
                </c:pt>
                <c:pt idx="6950">
                  <c:v>40833</c:v>
                </c:pt>
                <c:pt idx="6951">
                  <c:v>40833</c:v>
                </c:pt>
                <c:pt idx="6952">
                  <c:v>40833</c:v>
                </c:pt>
                <c:pt idx="6953">
                  <c:v>40833</c:v>
                </c:pt>
                <c:pt idx="6954">
                  <c:v>40833</c:v>
                </c:pt>
                <c:pt idx="6955">
                  <c:v>40833</c:v>
                </c:pt>
                <c:pt idx="6956">
                  <c:v>40833</c:v>
                </c:pt>
                <c:pt idx="6957">
                  <c:v>40833</c:v>
                </c:pt>
                <c:pt idx="6958">
                  <c:v>40833</c:v>
                </c:pt>
                <c:pt idx="6959">
                  <c:v>40833</c:v>
                </c:pt>
                <c:pt idx="6960">
                  <c:v>40834</c:v>
                </c:pt>
                <c:pt idx="6961">
                  <c:v>40834</c:v>
                </c:pt>
                <c:pt idx="6962">
                  <c:v>40834</c:v>
                </c:pt>
                <c:pt idx="6963">
                  <c:v>40834</c:v>
                </c:pt>
                <c:pt idx="6964">
                  <c:v>40834</c:v>
                </c:pt>
                <c:pt idx="6965">
                  <c:v>40834</c:v>
                </c:pt>
                <c:pt idx="6966">
                  <c:v>40834</c:v>
                </c:pt>
                <c:pt idx="6967">
                  <c:v>40834</c:v>
                </c:pt>
                <c:pt idx="6968">
                  <c:v>40834</c:v>
                </c:pt>
                <c:pt idx="6969">
                  <c:v>40834</c:v>
                </c:pt>
                <c:pt idx="6970">
                  <c:v>40834</c:v>
                </c:pt>
                <c:pt idx="6971">
                  <c:v>40834</c:v>
                </c:pt>
                <c:pt idx="6972">
                  <c:v>40834</c:v>
                </c:pt>
                <c:pt idx="6973">
                  <c:v>40834</c:v>
                </c:pt>
                <c:pt idx="6974">
                  <c:v>40834</c:v>
                </c:pt>
                <c:pt idx="6975">
                  <c:v>40834</c:v>
                </c:pt>
                <c:pt idx="6976">
                  <c:v>40834</c:v>
                </c:pt>
                <c:pt idx="6977">
                  <c:v>40834</c:v>
                </c:pt>
                <c:pt idx="6978">
                  <c:v>40834</c:v>
                </c:pt>
                <c:pt idx="6979">
                  <c:v>40834</c:v>
                </c:pt>
                <c:pt idx="6980">
                  <c:v>40834</c:v>
                </c:pt>
                <c:pt idx="6981">
                  <c:v>40834</c:v>
                </c:pt>
                <c:pt idx="6982">
                  <c:v>40834</c:v>
                </c:pt>
                <c:pt idx="6983">
                  <c:v>40834</c:v>
                </c:pt>
                <c:pt idx="6984">
                  <c:v>40835</c:v>
                </c:pt>
                <c:pt idx="6985">
                  <c:v>40835</c:v>
                </c:pt>
                <c:pt idx="6986">
                  <c:v>40835</c:v>
                </c:pt>
                <c:pt idx="6987">
                  <c:v>40835</c:v>
                </c:pt>
                <c:pt idx="6988">
                  <c:v>40835</c:v>
                </c:pt>
                <c:pt idx="6989">
                  <c:v>40835</c:v>
                </c:pt>
                <c:pt idx="6990">
                  <c:v>40835</c:v>
                </c:pt>
                <c:pt idx="6991">
                  <c:v>40835</c:v>
                </c:pt>
                <c:pt idx="6992">
                  <c:v>40835</c:v>
                </c:pt>
                <c:pt idx="6993">
                  <c:v>40835</c:v>
                </c:pt>
                <c:pt idx="6994">
                  <c:v>40835</c:v>
                </c:pt>
                <c:pt idx="6995">
                  <c:v>40835</c:v>
                </c:pt>
                <c:pt idx="6996">
                  <c:v>40835</c:v>
                </c:pt>
                <c:pt idx="6997">
                  <c:v>40835</c:v>
                </c:pt>
                <c:pt idx="6998">
                  <c:v>40835</c:v>
                </c:pt>
                <c:pt idx="6999">
                  <c:v>40835</c:v>
                </c:pt>
                <c:pt idx="7000">
                  <c:v>40835</c:v>
                </c:pt>
                <c:pt idx="7001">
                  <c:v>40835</c:v>
                </c:pt>
                <c:pt idx="7002">
                  <c:v>40835</c:v>
                </c:pt>
                <c:pt idx="7003">
                  <c:v>40835</c:v>
                </c:pt>
                <c:pt idx="7004">
                  <c:v>40835</c:v>
                </c:pt>
                <c:pt idx="7005">
                  <c:v>40835</c:v>
                </c:pt>
                <c:pt idx="7006">
                  <c:v>40835</c:v>
                </c:pt>
                <c:pt idx="7007">
                  <c:v>40835</c:v>
                </c:pt>
                <c:pt idx="7008">
                  <c:v>40836</c:v>
                </c:pt>
                <c:pt idx="7009">
                  <c:v>40836</c:v>
                </c:pt>
                <c:pt idx="7010">
                  <c:v>40836</c:v>
                </c:pt>
                <c:pt idx="7011">
                  <c:v>40836</c:v>
                </c:pt>
                <c:pt idx="7012">
                  <c:v>40836</c:v>
                </c:pt>
                <c:pt idx="7013">
                  <c:v>40836</c:v>
                </c:pt>
                <c:pt idx="7014">
                  <c:v>40836</c:v>
                </c:pt>
                <c:pt idx="7015">
                  <c:v>40836</c:v>
                </c:pt>
                <c:pt idx="7016">
                  <c:v>40836</c:v>
                </c:pt>
                <c:pt idx="7017">
                  <c:v>40836</c:v>
                </c:pt>
                <c:pt idx="7018">
                  <c:v>40836</c:v>
                </c:pt>
                <c:pt idx="7019">
                  <c:v>40836</c:v>
                </c:pt>
                <c:pt idx="7020">
                  <c:v>40836</c:v>
                </c:pt>
                <c:pt idx="7021">
                  <c:v>40836</c:v>
                </c:pt>
                <c:pt idx="7022">
                  <c:v>40836</c:v>
                </c:pt>
                <c:pt idx="7023">
                  <c:v>40836</c:v>
                </c:pt>
                <c:pt idx="7024">
                  <c:v>40836</c:v>
                </c:pt>
                <c:pt idx="7025">
                  <c:v>40836</c:v>
                </c:pt>
                <c:pt idx="7026">
                  <c:v>40836</c:v>
                </c:pt>
                <c:pt idx="7027">
                  <c:v>40836</c:v>
                </c:pt>
                <c:pt idx="7028">
                  <c:v>40836</c:v>
                </c:pt>
                <c:pt idx="7029">
                  <c:v>40836</c:v>
                </c:pt>
                <c:pt idx="7030">
                  <c:v>40836</c:v>
                </c:pt>
                <c:pt idx="7031">
                  <c:v>40836</c:v>
                </c:pt>
                <c:pt idx="7032">
                  <c:v>40837</c:v>
                </c:pt>
                <c:pt idx="7033">
                  <c:v>40837</c:v>
                </c:pt>
                <c:pt idx="7034">
                  <c:v>40837</c:v>
                </c:pt>
                <c:pt idx="7035">
                  <c:v>40837</c:v>
                </c:pt>
                <c:pt idx="7036">
                  <c:v>40837</c:v>
                </c:pt>
                <c:pt idx="7037">
                  <c:v>40837</c:v>
                </c:pt>
                <c:pt idx="7038">
                  <c:v>40837</c:v>
                </c:pt>
                <c:pt idx="7039">
                  <c:v>40837</c:v>
                </c:pt>
                <c:pt idx="7040">
                  <c:v>40837</c:v>
                </c:pt>
                <c:pt idx="7041">
                  <c:v>40837</c:v>
                </c:pt>
                <c:pt idx="7042">
                  <c:v>40837</c:v>
                </c:pt>
                <c:pt idx="7043">
                  <c:v>40837</c:v>
                </c:pt>
                <c:pt idx="7044">
                  <c:v>40837</c:v>
                </c:pt>
                <c:pt idx="7045">
                  <c:v>40837</c:v>
                </c:pt>
                <c:pt idx="7046">
                  <c:v>40837</c:v>
                </c:pt>
                <c:pt idx="7047">
                  <c:v>40837</c:v>
                </c:pt>
                <c:pt idx="7048">
                  <c:v>40837</c:v>
                </c:pt>
                <c:pt idx="7049">
                  <c:v>40837</c:v>
                </c:pt>
                <c:pt idx="7050">
                  <c:v>40837</c:v>
                </c:pt>
                <c:pt idx="7051">
                  <c:v>40837</c:v>
                </c:pt>
                <c:pt idx="7052">
                  <c:v>40837</c:v>
                </c:pt>
                <c:pt idx="7053">
                  <c:v>40837</c:v>
                </c:pt>
                <c:pt idx="7054">
                  <c:v>40837</c:v>
                </c:pt>
                <c:pt idx="7055">
                  <c:v>40837</c:v>
                </c:pt>
                <c:pt idx="7056">
                  <c:v>40838</c:v>
                </c:pt>
                <c:pt idx="7057">
                  <c:v>40838</c:v>
                </c:pt>
                <c:pt idx="7058">
                  <c:v>40838</c:v>
                </c:pt>
                <c:pt idx="7059">
                  <c:v>40838</c:v>
                </c:pt>
                <c:pt idx="7060">
                  <c:v>40838</c:v>
                </c:pt>
                <c:pt idx="7061">
                  <c:v>40838</c:v>
                </c:pt>
                <c:pt idx="7062">
                  <c:v>40838</c:v>
                </c:pt>
                <c:pt idx="7063">
                  <c:v>40838</c:v>
                </c:pt>
                <c:pt idx="7064">
                  <c:v>40838</c:v>
                </c:pt>
                <c:pt idx="7065">
                  <c:v>40838</c:v>
                </c:pt>
                <c:pt idx="7066">
                  <c:v>40838</c:v>
                </c:pt>
                <c:pt idx="7067">
                  <c:v>40838</c:v>
                </c:pt>
                <c:pt idx="7068">
                  <c:v>40838</c:v>
                </c:pt>
                <c:pt idx="7069">
                  <c:v>40838</c:v>
                </c:pt>
                <c:pt idx="7070">
                  <c:v>40838</c:v>
                </c:pt>
                <c:pt idx="7071">
                  <c:v>40838</c:v>
                </c:pt>
                <c:pt idx="7072">
                  <c:v>40838</c:v>
                </c:pt>
                <c:pt idx="7073">
                  <c:v>40838</c:v>
                </c:pt>
                <c:pt idx="7074">
                  <c:v>40838</c:v>
                </c:pt>
                <c:pt idx="7075">
                  <c:v>40838</c:v>
                </c:pt>
                <c:pt idx="7076">
                  <c:v>40838</c:v>
                </c:pt>
                <c:pt idx="7077">
                  <c:v>40838</c:v>
                </c:pt>
                <c:pt idx="7078">
                  <c:v>40838</c:v>
                </c:pt>
                <c:pt idx="7079">
                  <c:v>40838</c:v>
                </c:pt>
                <c:pt idx="7080">
                  <c:v>40839</c:v>
                </c:pt>
                <c:pt idx="7081">
                  <c:v>40839</c:v>
                </c:pt>
                <c:pt idx="7082">
                  <c:v>40839</c:v>
                </c:pt>
                <c:pt idx="7083">
                  <c:v>40839</c:v>
                </c:pt>
                <c:pt idx="7084">
                  <c:v>40839</c:v>
                </c:pt>
                <c:pt idx="7085">
                  <c:v>40839</c:v>
                </c:pt>
                <c:pt idx="7086">
                  <c:v>40839</c:v>
                </c:pt>
                <c:pt idx="7087">
                  <c:v>40839</c:v>
                </c:pt>
                <c:pt idx="7088">
                  <c:v>40839</c:v>
                </c:pt>
                <c:pt idx="7089">
                  <c:v>40839</c:v>
                </c:pt>
                <c:pt idx="7090">
                  <c:v>40839</c:v>
                </c:pt>
                <c:pt idx="7091">
                  <c:v>40839</c:v>
                </c:pt>
                <c:pt idx="7092">
                  <c:v>40839</c:v>
                </c:pt>
                <c:pt idx="7093">
                  <c:v>40839</c:v>
                </c:pt>
                <c:pt idx="7094">
                  <c:v>40839</c:v>
                </c:pt>
                <c:pt idx="7095">
                  <c:v>40839</c:v>
                </c:pt>
                <c:pt idx="7096">
                  <c:v>40839</c:v>
                </c:pt>
                <c:pt idx="7097">
                  <c:v>40839</c:v>
                </c:pt>
                <c:pt idx="7098">
                  <c:v>40839</c:v>
                </c:pt>
                <c:pt idx="7099">
                  <c:v>40839</c:v>
                </c:pt>
                <c:pt idx="7100">
                  <c:v>40839</c:v>
                </c:pt>
                <c:pt idx="7101">
                  <c:v>40839</c:v>
                </c:pt>
                <c:pt idx="7102">
                  <c:v>40839</c:v>
                </c:pt>
                <c:pt idx="7103">
                  <c:v>40839</c:v>
                </c:pt>
                <c:pt idx="7104">
                  <c:v>40840</c:v>
                </c:pt>
                <c:pt idx="7105">
                  <c:v>40840</c:v>
                </c:pt>
                <c:pt idx="7106">
                  <c:v>40840</c:v>
                </c:pt>
                <c:pt idx="7107">
                  <c:v>40840</c:v>
                </c:pt>
                <c:pt idx="7108">
                  <c:v>40840</c:v>
                </c:pt>
                <c:pt idx="7109">
                  <c:v>40840</c:v>
                </c:pt>
                <c:pt idx="7110">
                  <c:v>40840</c:v>
                </c:pt>
                <c:pt idx="7111">
                  <c:v>40840</c:v>
                </c:pt>
                <c:pt idx="7112">
                  <c:v>40840</c:v>
                </c:pt>
                <c:pt idx="7113">
                  <c:v>40840</c:v>
                </c:pt>
                <c:pt idx="7114">
                  <c:v>40840</c:v>
                </c:pt>
                <c:pt idx="7115">
                  <c:v>40840</c:v>
                </c:pt>
                <c:pt idx="7116">
                  <c:v>40840</c:v>
                </c:pt>
                <c:pt idx="7117">
                  <c:v>40840</c:v>
                </c:pt>
                <c:pt idx="7118">
                  <c:v>40840</c:v>
                </c:pt>
                <c:pt idx="7119">
                  <c:v>40840</c:v>
                </c:pt>
                <c:pt idx="7120">
                  <c:v>40840</c:v>
                </c:pt>
                <c:pt idx="7121">
                  <c:v>40840</c:v>
                </c:pt>
                <c:pt idx="7122">
                  <c:v>40840</c:v>
                </c:pt>
                <c:pt idx="7123">
                  <c:v>40840</c:v>
                </c:pt>
                <c:pt idx="7124">
                  <c:v>40840</c:v>
                </c:pt>
                <c:pt idx="7125">
                  <c:v>40840</c:v>
                </c:pt>
                <c:pt idx="7126">
                  <c:v>40840</c:v>
                </c:pt>
                <c:pt idx="7127">
                  <c:v>40840</c:v>
                </c:pt>
                <c:pt idx="7128">
                  <c:v>40841</c:v>
                </c:pt>
                <c:pt idx="7129">
                  <c:v>40841</c:v>
                </c:pt>
                <c:pt idx="7130">
                  <c:v>40841</c:v>
                </c:pt>
                <c:pt idx="7131">
                  <c:v>40841</c:v>
                </c:pt>
                <c:pt idx="7132">
                  <c:v>40841</c:v>
                </c:pt>
                <c:pt idx="7133">
                  <c:v>40841</c:v>
                </c:pt>
                <c:pt idx="7134">
                  <c:v>40841</c:v>
                </c:pt>
                <c:pt idx="7135">
                  <c:v>40841</c:v>
                </c:pt>
                <c:pt idx="7136">
                  <c:v>40841</c:v>
                </c:pt>
                <c:pt idx="7137">
                  <c:v>40841</c:v>
                </c:pt>
                <c:pt idx="7138">
                  <c:v>40841</c:v>
                </c:pt>
                <c:pt idx="7139">
                  <c:v>40841</c:v>
                </c:pt>
                <c:pt idx="7140">
                  <c:v>40841</c:v>
                </c:pt>
                <c:pt idx="7141">
                  <c:v>40841</c:v>
                </c:pt>
                <c:pt idx="7142">
                  <c:v>40841</c:v>
                </c:pt>
                <c:pt idx="7143">
                  <c:v>40841</c:v>
                </c:pt>
                <c:pt idx="7144">
                  <c:v>40841</c:v>
                </c:pt>
                <c:pt idx="7145">
                  <c:v>40841</c:v>
                </c:pt>
                <c:pt idx="7146">
                  <c:v>40841</c:v>
                </c:pt>
                <c:pt idx="7147">
                  <c:v>40841</c:v>
                </c:pt>
                <c:pt idx="7148">
                  <c:v>40841</c:v>
                </c:pt>
                <c:pt idx="7149">
                  <c:v>40841</c:v>
                </c:pt>
                <c:pt idx="7150">
                  <c:v>40841</c:v>
                </c:pt>
                <c:pt idx="7151">
                  <c:v>40841</c:v>
                </c:pt>
                <c:pt idx="7152">
                  <c:v>40842</c:v>
                </c:pt>
                <c:pt idx="7153">
                  <c:v>40842</c:v>
                </c:pt>
                <c:pt idx="7154">
                  <c:v>40842</c:v>
                </c:pt>
                <c:pt idx="7155">
                  <c:v>40842</c:v>
                </c:pt>
                <c:pt idx="7156">
                  <c:v>40842</c:v>
                </c:pt>
                <c:pt idx="7157">
                  <c:v>40842</c:v>
                </c:pt>
                <c:pt idx="7158">
                  <c:v>40842</c:v>
                </c:pt>
                <c:pt idx="7159">
                  <c:v>40842</c:v>
                </c:pt>
                <c:pt idx="7160">
                  <c:v>40842</c:v>
                </c:pt>
                <c:pt idx="7161">
                  <c:v>40842</c:v>
                </c:pt>
                <c:pt idx="7162">
                  <c:v>40842</c:v>
                </c:pt>
                <c:pt idx="7163">
                  <c:v>40842</c:v>
                </c:pt>
                <c:pt idx="7164">
                  <c:v>40842</c:v>
                </c:pt>
                <c:pt idx="7165">
                  <c:v>40842</c:v>
                </c:pt>
                <c:pt idx="7166">
                  <c:v>40842</c:v>
                </c:pt>
                <c:pt idx="7167">
                  <c:v>40842</c:v>
                </c:pt>
                <c:pt idx="7168">
                  <c:v>40842</c:v>
                </c:pt>
                <c:pt idx="7169">
                  <c:v>40842</c:v>
                </c:pt>
                <c:pt idx="7170">
                  <c:v>40842</c:v>
                </c:pt>
                <c:pt idx="7171">
                  <c:v>40842</c:v>
                </c:pt>
                <c:pt idx="7172">
                  <c:v>40842</c:v>
                </c:pt>
                <c:pt idx="7173">
                  <c:v>40842</c:v>
                </c:pt>
                <c:pt idx="7174">
                  <c:v>40842</c:v>
                </c:pt>
                <c:pt idx="7175">
                  <c:v>40842</c:v>
                </c:pt>
                <c:pt idx="7176">
                  <c:v>40843</c:v>
                </c:pt>
                <c:pt idx="7177">
                  <c:v>40843</c:v>
                </c:pt>
                <c:pt idx="7178">
                  <c:v>40843</c:v>
                </c:pt>
                <c:pt idx="7179">
                  <c:v>40843</c:v>
                </c:pt>
                <c:pt idx="7180">
                  <c:v>40843</c:v>
                </c:pt>
                <c:pt idx="7181">
                  <c:v>40843</c:v>
                </c:pt>
                <c:pt idx="7182">
                  <c:v>40843</c:v>
                </c:pt>
                <c:pt idx="7183">
                  <c:v>40843</c:v>
                </c:pt>
                <c:pt idx="7184">
                  <c:v>40843</c:v>
                </c:pt>
                <c:pt idx="7185">
                  <c:v>40843</c:v>
                </c:pt>
                <c:pt idx="7186">
                  <c:v>40843</c:v>
                </c:pt>
                <c:pt idx="7187">
                  <c:v>40843</c:v>
                </c:pt>
                <c:pt idx="7188">
                  <c:v>40843</c:v>
                </c:pt>
                <c:pt idx="7189">
                  <c:v>40843</c:v>
                </c:pt>
                <c:pt idx="7190">
                  <c:v>40843</c:v>
                </c:pt>
                <c:pt idx="7191">
                  <c:v>40843</c:v>
                </c:pt>
                <c:pt idx="7192">
                  <c:v>40843</c:v>
                </c:pt>
                <c:pt idx="7193">
                  <c:v>40843</c:v>
                </c:pt>
                <c:pt idx="7194">
                  <c:v>40843</c:v>
                </c:pt>
                <c:pt idx="7195">
                  <c:v>40843</c:v>
                </c:pt>
                <c:pt idx="7196">
                  <c:v>40843</c:v>
                </c:pt>
                <c:pt idx="7197">
                  <c:v>40843</c:v>
                </c:pt>
                <c:pt idx="7198">
                  <c:v>40843</c:v>
                </c:pt>
                <c:pt idx="7199">
                  <c:v>40843</c:v>
                </c:pt>
                <c:pt idx="7200">
                  <c:v>40844</c:v>
                </c:pt>
                <c:pt idx="7201">
                  <c:v>40844</c:v>
                </c:pt>
                <c:pt idx="7202">
                  <c:v>40844</c:v>
                </c:pt>
                <c:pt idx="7203">
                  <c:v>40844</c:v>
                </c:pt>
                <c:pt idx="7204">
                  <c:v>40844</c:v>
                </c:pt>
                <c:pt idx="7205">
                  <c:v>40844</c:v>
                </c:pt>
                <c:pt idx="7206">
                  <c:v>40844</c:v>
                </c:pt>
                <c:pt idx="7207">
                  <c:v>40844</c:v>
                </c:pt>
                <c:pt idx="7208">
                  <c:v>40844</c:v>
                </c:pt>
                <c:pt idx="7209">
                  <c:v>40844</c:v>
                </c:pt>
                <c:pt idx="7210">
                  <c:v>40844</c:v>
                </c:pt>
                <c:pt idx="7211">
                  <c:v>40844</c:v>
                </c:pt>
                <c:pt idx="7212">
                  <c:v>40844</c:v>
                </c:pt>
                <c:pt idx="7213">
                  <c:v>40844</c:v>
                </c:pt>
                <c:pt idx="7214">
                  <c:v>40844</c:v>
                </c:pt>
                <c:pt idx="7215">
                  <c:v>40844</c:v>
                </c:pt>
                <c:pt idx="7216">
                  <c:v>40844</c:v>
                </c:pt>
                <c:pt idx="7217">
                  <c:v>40844</c:v>
                </c:pt>
                <c:pt idx="7218">
                  <c:v>40844</c:v>
                </c:pt>
                <c:pt idx="7219">
                  <c:v>40844</c:v>
                </c:pt>
                <c:pt idx="7220">
                  <c:v>40844</c:v>
                </c:pt>
                <c:pt idx="7221">
                  <c:v>40844</c:v>
                </c:pt>
                <c:pt idx="7222">
                  <c:v>40844</c:v>
                </c:pt>
                <c:pt idx="7223">
                  <c:v>40844</c:v>
                </c:pt>
                <c:pt idx="7224">
                  <c:v>40845</c:v>
                </c:pt>
                <c:pt idx="7225">
                  <c:v>40845</c:v>
                </c:pt>
                <c:pt idx="7226">
                  <c:v>40845</c:v>
                </c:pt>
                <c:pt idx="7227">
                  <c:v>40845</c:v>
                </c:pt>
                <c:pt idx="7228">
                  <c:v>40845</c:v>
                </c:pt>
                <c:pt idx="7229">
                  <c:v>40845</c:v>
                </c:pt>
                <c:pt idx="7230">
                  <c:v>40845</c:v>
                </c:pt>
                <c:pt idx="7231">
                  <c:v>40845</c:v>
                </c:pt>
                <c:pt idx="7232">
                  <c:v>40845</c:v>
                </c:pt>
                <c:pt idx="7233">
                  <c:v>40845</c:v>
                </c:pt>
                <c:pt idx="7234">
                  <c:v>40845</c:v>
                </c:pt>
                <c:pt idx="7235">
                  <c:v>40845</c:v>
                </c:pt>
                <c:pt idx="7236">
                  <c:v>40845</c:v>
                </c:pt>
                <c:pt idx="7237">
                  <c:v>40845</c:v>
                </c:pt>
                <c:pt idx="7238">
                  <c:v>40845</c:v>
                </c:pt>
                <c:pt idx="7239">
                  <c:v>40845</c:v>
                </c:pt>
                <c:pt idx="7240">
                  <c:v>40845</c:v>
                </c:pt>
                <c:pt idx="7241">
                  <c:v>40845</c:v>
                </c:pt>
                <c:pt idx="7242">
                  <c:v>40845</c:v>
                </c:pt>
                <c:pt idx="7243">
                  <c:v>40845</c:v>
                </c:pt>
                <c:pt idx="7244">
                  <c:v>40845</c:v>
                </c:pt>
                <c:pt idx="7245">
                  <c:v>40845</c:v>
                </c:pt>
                <c:pt idx="7246">
                  <c:v>40845</c:v>
                </c:pt>
                <c:pt idx="7247">
                  <c:v>40845</c:v>
                </c:pt>
                <c:pt idx="7248">
                  <c:v>40846</c:v>
                </c:pt>
                <c:pt idx="7249">
                  <c:v>40846</c:v>
                </c:pt>
                <c:pt idx="7250">
                  <c:v>40846</c:v>
                </c:pt>
                <c:pt idx="7251">
                  <c:v>40846</c:v>
                </c:pt>
                <c:pt idx="7252">
                  <c:v>40846</c:v>
                </c:pt>
                <c:pt idx="7253">
                  <c:v>40846</c:v>
                </c:pt>
                <c:pt idx="7254">
                  <c:v>40846</c:v>
                </c:pt>
                <c:pt idx="7255">
                  <c:v>40846</c:v>
                </c:pt>
                <c:pt idx="7256">
                  <c:v>40846</c:v>
                </c:pt>
                <c:pt idx="7257">
                  <c:v>40846</c:v>
                </c:pt>
                <c:pt idx="7258">
                  <c:v>40846</c:v>
                </c:pt>
                <c:pt idx="7259">
                  <c:v>40846</c:v>
                </c:pt>
                <c:pt idx="7260">
                  <c:v>40846</c:v>
                </c:pt>
                <c:pt idx="7261">
                  <c:v>40846</c:v>
                </c:pt>
                <c:pt idx="7262">
                  <c:v>40846</c:v>
                </c:pt>
                <c:pt idx="7263">
                  <c:v>40846</c:v>
                </c:pt>
                <c:pt idx="7264">
                  <c:v>40846</c:v>
                </c:pt>
                <c:pt idx="7265">
                  <c:v>40846</c:v>
                </c:pt>
                <c:pt idx="7266">
                  <c:v>40846</c:v>
                </c:pt>
                <c:pt idx="7267">
                  <c:v>40846</c:v>
                </c:pt>
                <c:pt idx="7268">
                  <c:v>40846</c:v>
                </c:pt>
                <c:pt idx="7269">
                  <c:v>40846</c:v>
                </c:pt>
                <c:pt idx="7270">
                  <c:v>40846</c:v>
                </c:pt>
                <c:pt idx="7271">
                  <c:v>40846</c:v>
                </c:pt>
                <c:pt idx="7272">
                  <c:v>40847</c:v>
                </c:pt>
                <c:pt idx="7273">
                  <c:v>40847</c:v>
                </c:pt>
                <c:pt idx="7274">
                  <c:v>40847</c:v>
                </c:pt>
                <c:pt idx="7275">
                  <c:v>40847</c:v>
                </c:pt>
                <c:pt idx="7276">
                  <c:v>40847</c:v>
                </c:pt>
                <c:pt idx="7277">
                  <c:v>40847</c:v>
                </c:pt>
                <c:pt idx="7278">
                  <c:v>40847</c:v>
                </c:pt>
                <c:pt idx="7279">
                  <c:v>40847</c:v>
                </c:pt>
                <c:pt idx="7280">
                  <c:v>40847</c:v>
                </c:pt>
                <c:pt idx="7281">
                  <c:v>40847</c:v>
                </c:pt>
                <c:pt idx="7282">
                  <c:v>40847</c:v>
                </c:pt>
                <c:pt idx="7283">
                  <c:v>40847</c:v>
                </c:pt>
                <c:pt idx="7284">
                  <c:v>40847</c:v>
                </c:pt>
                <c:pt idx="7285">
                  <c:v>40847</c:v>
                </c:pt>
                <c:pt idx="7286">
                  <c:v>40847</c:v>
                </c:pt>
                <c:pt idx="7287">
                  <c:v>40847</c:v>
                </c:pt>
                <c:pt idx="7288">
                  <c:v>40847</c:v>
                </c:pt>
                <c:pt idx="7289">
                  <c:v>40847</c:v>
                </c:pt>
                <c:pt idx="7290">
                  <c:v>40847</c:v>
                </c:pt>
                <c:pt idx="7291">
                  <c:v>40847</c:v>
                </c:pt>
                <c:pt idx="7292">
                  <c:v>40847</c:v>
                </c:pt>
                <c:pt idx="7293">
                  <c:v>40847</c:v>
                </c:pt>
                <c:pt idx="7294">
                  <c:v>40847</c:v>
                </c:pt>
                <c:pt idx="7295">
                  <c:v>40847</c:v>
                </c:pt>
                <c:pt idx="7296">
                  <c:v>40848</c:v>
                </c:pt>
                <c:pt idx="7297">
                  <c:v>40848</c:v>
                </c:pt>
                <c:pt idx="7298">
                  <c:v>40848</c:v>
                </c:pt>
                <c:pt idx="7299">
                  <c:v>40848</c:v>
                </c:pt>
                <c:pt idx="7300">
                  <c:v>40848</c:v>
                </c:pt>
                <c:pt idx="7301">
                  <c:v>40848</c:v>
                </c:pt>
                <c:pt idx="7302">
                  <c:v>40848</c:v>
                </c:pt>
                <c:pt idx="7303">
                  <c:v>40848</c:v>
                </c:pt>
                <c:pt idx="7304">
                  <c:v>40848</c:v>
                </c:pt>
                <c:pt idx="7305">
                  <c:v>40848</c:v>
                </c:pt>
                <c:pt idx="7306">
                  <c:v>40848</c:v>
                </c:pt>
                <c:pt idx="7307">
                  <c:v>40848</c:v>
                </c:pt>
                <c:pt idx="7308">
                  <c:v>40848</c:v>
                </c:pt>
                <c:pt idx="7309">
                  <c:v>40848</c:v>
                </c:pt>
                <c:pt idx="7310">
                  <c:v>40848</c:v>
                </c:pt>
                <c:pt idx="7311">
                  <c:v>40848</c:v>
                </c:pt>
                <c:pt idx="7312">
                  <c:v>40848</c:v>
                </c:pt>
                <c:pt idx="7313">
                  <c:v>40848</c:v>
                </c:pt>
                <c:pt idx="7314">
                  <c:v>40848</c:v>
                </c:pt>
                <c:pt idx="7315">
                  <c:v>40848</c:v>
                </c:pt>
                <c:pt idx="7316">
                  <c:v>40848</c:v>
                </c:pt>
                <c:pt idx="7317">
                  <c:v>40848</c:v>
                </c:pt>
                <c:pt idx="7318">
                  <c:v>40848</c:v>
                </c:pt>
                <c:pt idx="7319">
                  <c:v>40848</c:v>
                </c:pt>
                <c:pt idx="7320">
                  <c:v>40849</c:v>
                </c:pt>
                <c:pt idx="7321">
                  <c:v>40849</c:v>
                </c:pt>
                <c:pt idx="7322">
                  <c:v>40849</c:v>
                </c:pt>
                <c:pt idx="7323">
                  <c:v>40849</c:v>
                </c:pt>
                <c:pt idx="7324">
                  <c:v>40849</c:v>
                </c:pt>
                <c:pt idx="7325">
                  <c:v>40849</c:v>
                </c:pt>
                <c:pt idx="7326">
                  <c:v>40849</c:v>
                </c:pt>
                <c:pt idx="7327">
                  <c:v>40849</c:v>
                </c:pt>
                <c:pt idx="7328">
                  <c:v>40849</c:v>
                </c:pt>
                <c:pt idx="7329">
                  <c:v>40849</c:v>
                </c:pt>
                <c:pt idx="7330">
                  <c:v>40849</c:v>
                </c:pt>
                <c:pt idx="7331">
                  <c:v>40849</c:v>
                </c:pt>
                <c:pt idx="7332">
                  <c:v>40849</c:v>
                </c:pt>
                <c:pt idx="7333">
                  <c:v>40849</c:v>
                </c:pt>
                <c:pt idx="7334">
                  <c:v>40849</c:v>
                </c:pt>
                <c:pt idx="7335">
                  <c:v>40849</c:v>
                </c:pt>
                <c:pt idx="7336">
                  <c:v>40849</c:v>
                </c:pt>
                <c:pt idx="7337">
                  <c:v>40849</c:v>
                </c:pt>
                <c:pt idx="7338">
                  <c:v>40849</c:v>
                </c:pt>
                <c:pt idx="7339">
                  <c:v>40849</c:v>
                </c:pt>
                <c:pt idx="7340">
                  <c:v>40849</c:v>
                </c:pt>
                <c:pt idx="7341">
                  <c:v>40849</c:v>
                </c:pt>
                <c:pt idx="7342">
                  <c:v>40849</c:v>
                </c:pt>
                <c:pt idx="7343">
                  <c:v>40849</c:v>
                </c:pt>
                <c:pt idx="7344">
                  <c:v>40850</c:v>
                </c:pt>
                <c:pt idx="7345">
                  <c:v>40850</c:v>
                </c:pt>
                <c:pt idx="7346">
                  <c:v>40850</c:v>
                </c:pt>
                <c:pt idx="7347">
                  <c:v>40850</c:v>
                </c:pt>
                <c:pt idx="7348">
                  <c:v>40850</c:v>
                </c:pt>
                <c:pt idx="7349">
                  <c:v>40850</c:v>
                </c:pt>
                <c:pt idx="7350">
                  <c:v>40850</c:v>
                </c:pt>
                <c:pt idx="7351">
                  <c:v>40850</c:v>
                </c:pt>
                <c:pt idx="7352">
                  <c:v>40850</c:v>
                </c:pt>
                <c:pt idx="7353">
                  <c:v>40850</c:v>
                </c:pt>
                <c:pt idx="7354">
                  <c:v>40850</c:v>
                </c:pt>
                <c:pt idx="7355">
                  <c:v>40850</c:v>
                </c:pt>
                <c:pt idx="7356">
                  <c:v>40850</c:v>
                </c:pt>
                <c:pt idx="7357">
                  <c:v>40850</c:v>
                </c:pt>
                <c:pt idx="7358">
                  <c:v>40850</c:v>
                </c:pt>
                <c:pt idx="7359">
                  <c:v>40850</c:v>
                </c:pt>
                <c:pt idx="7360">
                  <c:v>40850</c:v>
                </c:pt>
                <c:pt idx="7361">
                  <c:v>40850</c:v>
                </c:pt>
                <c:pt idx="7362">
                  <c:v>40850</c:v>
                </c:pt>
                <c:pt idx="7363">
                  <c:v>40850</c:v>
                </c:pt>
                <c:pt idx="7364">
                  <c:v>40850</c:v>
                </c:pt>
                <c:pt idx="7365">
                  <c:v>40850</c:v>
                </c:pt>
                <c:pt idx="7366">
                  <c:v>40850</c:v>
                </c:pt>
                <c:pt idx="7367">
                  <c:v>40850</c:v>
                </c:pt>
                <c:pt idx="7368">
                  <c:v>40851</c:v>
                </c:pt>
                <c:pt idx="7369">
                  <c:v>40851</c:v>
                </c:pt>
                <c:pt idx="7370">
                  <c:v>40851</c:v>
                </c:pt>
                <c:pt idx="7371">
                  <c:v>40851</c:v>
                </c:pt>
                <c:pt idx="7372">
                  <c:v>40851</c:v>
                </c:pt>
                <c:pt idx="7373">
                  <c:v>40851</c:v>
                </c:pt>
                <c:pt idx="7374">
                  <c:v>40851</c:v>
                </c:pt>
                <c:pt idx="7375">
                  <c:v>40851</c:v>
                </c:pt>
                <c:pt idx="7376">
                  <c:v>40851</c:v>
                </c:pt>
                <c:pt idx="7377">
                  <c:v>40851</c:v>
                </c:pt>
                <c:pt idx="7378">
                  <c:v>40851</c:v>
                </c:pt>
                <c:pt idx="7379">
                  <c:v>40851</c:v>
                </c:pt>
                <c:pt idx="7380">
                  <c:v>40851</c:v>
                </c:pt>
                <c:pt idx="7381">
                  <c:v>40851</c:v>
                </c:pt>
                <c:pt idx="7382">
                  <c:v>40851</c:v>
                </c:pt>
                <c:pt idx="7383">
                  <c:v>40851</c:v>
                </c:pt>
                <c:pt idx="7384">
                  <c:v>40851</c:v>
                </c:pt>
                <c:pt idx="7385">
                  <c:v>40851</c:v>
                </c:pt>
                <c:pt idx="7386">
                  <c:v>40851</c:v>
                </c:pt>
                <c:pt idx="7387">
                  <c:v>40851</c:v>
                </c:pt>
                <c:pt idx="7388">
                  <c:v>40851</c:v>
                </c:pt>
                <c:pt idx="7389">
                  <c:v>40851</c:v>
                </c:pt>
                <c:pt idx="7390">
                  <c:v>40851</c:v>
                </c:pt>
                <c:pt idx="7391">
                  <c:v>40851</c:v>
                </c:pt>
                <c:pt idx="7392">
                  <c:v>40852</c:v>
                </c:pt>
                <c:pt idx="7393">
                  <c:v>40852</c:v>
                </c:pt>
                <c:pt idx="7394">
                  <c:v>40852</c:v>
                </c:pt>
                <c:pt idx="7395">
                  <c:v>40852</c:v>
                </c:pt>
                <c:pt idx="7396">
                  <c:v>40852</c:v>
                </c:pt>
                <c:pt idx="7397">
                  <c:v>40852</c:v>
                </c:pt>
                <c:pt idx="7398">
                  <c:v>40852</c:v>
                </c:pt>
                <c:pt idx="7399">
                  <c:v>40852</c:v>
                </c:pt>
                <c:pt idx="7400">
                  <c:v>40852</c:v>
                </c:pt>
                <c:pt idx="7401">
                  <c:v>40852</c:v>
                </c:pt>
                <c:pt idx="7402">
                  <c:v>40852</c:v>
                </c:pt>
                <c:pt idx="7403">
                  <c:v>40852</c:v>
                </c:pt>
                <c:pt idx="7404">
                  <c:v>40852</c:v>
                </c:pt>
                <c:pt idx="7405">
                  <c:v>40852</c:v>
                </c:pt>
                <c:pt idx="7406">
                  <c:v>40852</c:v>
                </c:pt>
                <c:pt idx="7407">
                  <c:v>40852</c:v>
                </c:pt>
                <c:pt idx="7408">
                  <c:v>40852</c:v>
                </c:pt>
                <c:pt idx="7409">
                  <c:v>40852</c:v>
                </c:pt>
                <c:pt idx="7410">
                  <c:v>40852</c:v>
                </c:pt>
                <c:pt idx="7411">
                  <c:v>40852</c:v>
                </c:pt>
                <c:pt idx="7412">
                  <c:v>40852</c:v>
                </c:pt>
                <c:pt idx="7413">
                  <c:v>40852</c:v>
                </c:pt>
                <c:pt idx="7414">
                  <c:v>40852</c:v>
                </c:pt>
                <c:pt idx="7415">
                  <c:v>40852</c:v>
                </c:pt>
                <c:pt idx="7416">
                  <c:v>40853</c:v>
                </c:pt>
                <c:pt idx="7417">
                  <c:v>40853</c:v>
                </c:pt>
                <c:pt idx="7418">
                  <c:v>40853</c:v>
                </c:pt>
                <c:pt idx="7419">
                  <c:v>40853</c:v>
                </c:pt>
                <c:pt idx="7420">
                  <c:v>40853</c:v>
                </c:pt>
                <c:pt idx="7421">
                  <c:v>40853</c:v>
                </c:pt>
                <c:pt idx="7422">
                  <c:v>40853</c:v>
                </c:pt>
                <c:pt idx="7423">
                  <c:v>40853</c:v>
                </c:pt>
                <c:pt idx="7424">
                  <c:v>40853</c:v>
                </c:pt>
                <c:pt idx="7425">
                  <c:v>40853</c:v>
                </c:pt>
                <c:pt idx="7426">
                  <c:v>40853</c:v>
                </c:pt>
                <c:pt idx="7427">
                  <c:v>40853</c:v>
                </c:pt>
                <c:pt idx="7428">
                  <c:v>40853</c:v>
                </c:pt>
                <c:pt idx="7429">
                  <c:v>40853</c:v>
                </c:pt>
                <c:pt idx="7430">
                  <c:v>40853</c:v>
                </c:pt>
                <c:pt idx="7431">
                  <c:v>40853</c:v>
                </c:pt>
                <c:pt idx="7432">
                  <c:v>40853</c:v>
                </c:pt>
                <c:pt idx="7433">
                  <c:v>40853</c:v>
                </c:pt>
                <c:pt idx="7434">
                  <c:v>40853</c:v>
                </c:pt>
                <c:pt idx="7435">
                  <c:v>40853</c:v>
                </c:pt>
                <c:pt idx="7436">
                  <c:v>40853</c:v>
                </c:pt>
                <c:pt idx="7437">
                  <c:v>40853</c:v>
                </c:pt>
                <c:pt idx="7438">
                  <c:v>40853</c:v>
                </c:pt>
                <c:pt idx="7439">
                  <c:v>40853</c:v>
                </c:pt>
                <c:pt idx="7440">
                  <c:v>40854</c:v>
                </c:pt>
                <c:pt idx="7441">
                  <c:v>40854</c:v>
                </c:pt>
                <c:pt idx="7442">
                  <c:v>40854</c:v>
                </c:pt>
                <c:pt idx="7443">
                  <c:v>40854</c:v>
                </c:pt>
                <c:pt idx="7444">
                  <c:v>40854</c:v>
                </c:pt>
                <c:pt idx="7445">
                  <c:v>40854</c:v>
                </c:pt>
                <c:pt idx="7446">
                  <c:v>40854</c:v>
                </c:pt>
                <c:pt idx="7447">
                  <c:v>40854</c:v>
                </c:pt>
                <c:pt idx="7448">
                  <c:v>40854</c:v>
                </c:pt>
                <c:pt idx="7449">
                  <c:v>40854</c:v>
                </c:pt>
                <c:pt idx="7450">
                  <c:v>40854</c:v>
                </c:pt>
                <c:pt idx="7451">
                  <c:v>40854</c:v>
                </c:pt>
                <c:pt idx="7452">
                  <c:v>40854</c:v>
                </c:pt>
                <c:pt idx="7453">
                  <c:v>40854</c:v>
                </c:pt>
                <c:pt idx="7454">
                  <c:v>40854</c:v>
                </c:pt>
                <c:pt idx="7455">
                  <c:v>40854</c:v>
                </c:pt>
                <c:pt idx="7456">
                  <c:v>40854</c:v>
                </c:pt>
                <c:pt idx="7457">
                  <c:v>40854</c:v>
                </c:pt>
                <c:pt idx="7458">
                  <c:v>40854</c:v>
                </c:pt>
                <c:pt idx="7459">
                  <c:v>40854</c:v>
                </c:pt>
                <c:pt idx="7460">
                  <c:v>40854</c:v>
                </c:pt>
                <c:pt idx="7461">
                  <c:v>40854</c:v>
                </c:pt>
                <c:pt idx="7462">
                  <c:v>40854</c:v>
                </c:pt>
                <c:pt idx="7463">
                  <c:v>40854</c:v>
                </c:pt>
                <c:pt idx="7464">
                  <c:v>40855</c:v>
                </c:pt>
                <c:pt idx="7465">
                  <c:v>40855</c:v>
                </c:pt>
                <c:pt idx="7466">
                  <c:v>40855</c:v>
                </c:pt>
                <c:pt idx="7467">
                  <c:v>40855</c:v>
                </c:pt>
                <c:pt idx="7468">
                  <c:v>40855</c:v>
                </c:pt>
                <c:pt idx="7469">
                  <c:v>40855</c:v>
                </c:pt>
                <c:pt idx="7470">
                  <c:v>40855</c:v>
                </c:pt>
                <c:pt idx="7471">
                  <c:v>40855</c:v>
                </c:pt>
                <c:pt idx="7472">
                  <c:v>40855</c:v>
                </c:pt>
                <c:pt idx="7473">
                  <c:v>40855</c:v>
                </c:pt>
                <c:pt idx="7474">
                  <c:v>40855</c:v>
                </c:pt>
                <c:pt idx="7475">
                  <c:v>40855</c:v>
                </c:pt>
                <c:pt idx="7476">
                  <c:v>40855</c:v>
                </c:pt>
                <c:pt idx="7477">
                  <c:v>40855</c:v>
                </c:pt>
                <c:pt idx="7478">
                  <c:v>40855</c:v>
                </c:pt>
                <c:pt idx="7479">
                  <c:v>40855</c:v>
                </c:pt>
                <c:pt idx="7480">
                  <c:v>40855</c:v>
                </c:pt>
                <c:pt idx="7481">
                  <c:v>40855</c:v>
                </c:pt>
                <c:pt idx="7482">
                  <c:v>40855</c:v>
                </c:pt>
                <c:pt idx="7483">
                  <c:v>40855</c:v>
                </c:pt>
                <c:pt idx="7484">
                  <c:v>40855</c:v>
                </c:pt>
                <c:pt idx="7485">
                  <c:v>40855</c:v>
                </c:pt>
                <c:pt idx="7486">
                  <c:v>40855</c:v>
                </c:pt>
                <c:pt idx="7487">
                  <c:v>40855</c:v>
                </c:pt>
                <c:pt idx="7488">
                  <c:v>40856</c:v>
                </c:pt>
                <c:pt idx="7489">
                  <c:v>40856</c:v>
                </c:pt>
                <c:pt idx="7490">
                  <c:v>40856</c:v>
                </c:pt>
                <c:pt idx="7491">
                  <c:v>40856</c:v>
                </c:pt>
                <c:pt idx="7492">
                  <c:v>40856</c:v>
                </c:pt>
                <c:pt idx="7493">
                  <c:v>40856</c:v>
                </c:pt>
                <c:pt idx="7494">
                  <c:v>40856</c:v>
                </c:pt>
                <c:pt idx="7495">
                  <c:v>40856</c:v>
                </c:pt>
                <c:pt idx="7496">
                  <c:v>40856</c:v>
                </c:pt>
                <c:pt idx="7497">
                  <c:v>40856</c:v>
                </c:pt>
                <c:pt idx="7498">
                  <c:v>40856</c:v>
                </c:pt>
                <c:pt idx="7499">
                  <c:v>40856</c:v>
                </c:pt>
                <c:pt idx="7500">
                  <c:v>40856</c:v>
                </c:pt>
                <c:pt idx="7501">
                  <c:v>40856</c:v>
                </c:pt>
                <c:pt idx="7502">
                  <c:v>40856</c:v>
                </c:pt>
                <c:pt idx="7503">
                  <c:v>40856</c:v>
                </c:pt>
                <c:pt idx="7504">
                  <c:v>40856</c:v>
                </c:pt>
                <c:pt idx="7505">
                  <c:v>40856</c:v>
                </c:pt>
                <c:pt idx="7506">
                  <c:v>40856</c:v>
                </c:pt>
                <c:pt idx="7507">
                  <c:v>40856</c:v>
                </c:pt>
                <c:pt idx="7508">
                  <c:v>40856</c:v>
                </c:pt>
                <c:pt idx="7509">
                  <c:v>40856</c:v>
                </c:pt>
                <c:pt idx="7510">
                  <c:v>40856</c:v>
                </c:pt>
                <c:pt idx="7511">
                  <c:v>40856</c:v>
                </c:pt>
                <c:pt idx="7512">
                  <c:v>40857</c:v>
                </c:pt>
                <c:pt idx="7513">
                  <c:v>40857</c:v>
                </c:pt>
                <c:pt idx="7514">
                  <c:v>40857</c:v>
                </c:pt>
                <c:pt idx="7515">
                  <c:v>40857</c:v>
                </c:pt>
                <c:pt idx="7516">
                  <c:v>40857</c:v>
                </c:pt>
                <c:pt idx="7517">
                  <c:v>40857</c:v>
                </c:pt>
                <c:pt idx="7518">
                  <c:v>40857</c:v>
                </c:pt>
                <c:pt idx="7519">
                  <c:v>40857</c:v>
                </c:pt>
                <c:pt idx="7520">
                  <c:v>40857</c:v>
                </c:pt>
                <c:pt idx="7521">
                  <c:v>40857</c:v>
                </c:pt>
                <c:pt idx="7522">
                  <c:v>40857</c:v>
                </c:pt>
                <c:pt idx="7523">
                  <c:v>40857</c:v>
                </c:pt>
                <c:pt idx="7524">
                  <c:v>40857</c:v>
                </c:pt>
                <c:pt idx="7525">
                  <c:v>40857</c:v>
                </c:pt>
                <c:pt idx="7526">
                  <c:v>40857</c:v>
                </c:pt>
                <c:pt idx="7527">
                  <c:v>40857</c:v>
                </c:pt>
                <c:pt idx="7528">
                  <c:v>40857</c:v>
                </c:pt>
                <c:pt idx="7529">
                  <c:v>40857</c:v>
                </c:pt>
                <c:pt idx="7530">
                  <c:v>40857</c:v>
                </c:pt>
                <c:pt idx="7531">
                  <c:v>40857</c:v>
                </c:pt>
                <c:pt idx="7532">
                  <c:v>40857</c:v>
                </c:pt>
                <c:pt idx="7533">
                  <c:v>40857</c:v>
                </c:pt>
                <c:pt idx="7534">
                  <c:v>40857</c:v>
                </c:pt>
                <c:pt idx="7535">
                  <c:v>40857</c:v>
                </c:pt>
                <c:pt idx="7536">
                  <c:v>40858</c:v>
                </c:pt>
                <c:pt idx="7537">
                  <c:v>40858</c:v>
                </c:pt>
                <c:pt idx="7538">
                  <c:v>40858</c:v>
                </c:pt>
                <c:pt idx="7539">
                  <c:v>40858</c:v>
                </c:pt>
                <c:pt idx="7540">
                  <c:v>40858</c:v>
                </c:pt>
                <c:pt idx="7541">
                  <c:v>40858</c:v>
                </c:pt>
                <c:pt idx="7542">
                  <c:v>40858</c:v>
                </c:pt>
                <c:pt idx="7543">
                  <c:v>40858</c:v>
                </c:pt>
                <c:pt idx="7544">
                  <c:v>40858</c:v>
                </c:pt>
                <c:pt idx="7545">
                  <c:v>40858</c:v>
                </c:pt>
                <c:pt idx="7546">
                  <c:v>40858</c:v>
                </c:pt>
                <c:pt idx="7547">
                  <c:v>40858</c:v>
                </c:pt>
                <c:pt idx="7548">
                  <c:v>40858</c:v>
                </c:pt>
                <c:pt idx="7549">
                  <c:v>40858</c:v>
                </c:pt>
                <c:pt idx="7550">
                  <c:v>40858</c:v>
                </c:pt>
                <c:pt idx="7551">
                  <c:v>40858</c:v>
                </c:pt>
                <c:pt idx="7552">
                  <c:v>40858</c:v>
                </c:pt>
                <c:pt idx="7553">
                  <c:v>40858</c:v>
                </c:pt>
                <c:pt idx="7554">
                  <c:v>40858</c:v>
                </c:pt>
                <c:pt idx="7555">
                  <c:v>40858</c:v>
                </c:pt>
                <c:pt idx="7556">
                  <c:v>40858</c:v>
                </c:pt>
                <c:pt idx="7557">
                  <c:v>40858</c:v>
                </c:pt>
                <c:pt idx="7558">
                  <c:v>40858</c:v>
                </c:pt>
                <c:pt idx="7559">
                  <c:v>40858</c:v>
                </c:pt>
                <c:pt idx="7560">
                  <c:v>40859</c:v>
                </c:pt>
                <c:pt idx="7561">
                  <c:v>40859</c:v>
                </c:pt>
                <c:pt idx="7562">
                  <c:v>40859</c:v>
                </c:pt>
                <c:pt idx="7563">
                  <c:v>40859</c:v>
                </c:pt>
                <c:pt idx="7564">
                  <c:v>40859</c:v>
                </c:pt>
                <c:pt idx="7565">
                  <c:v>40859</c:v>
                </c:pt>
                <c:pt idx="7566">
                  <c:v>40859</c:v>
                </c:pt>
                <c:pt idx="7567">
                  <c:v>40859</c:v>
                </c:pt>
                <c:pt idx="7568">
                  <c:v>40859</c:v>
                </c:pt>
                <c:pt idx="7569">
                  <c:v>40859</c:v>
                </c:pt>
                <c:pt idx="7570">
                  <c:v>40859</c:v>
                </c:pt>
                <c:pt idx="7571">
                  <c:v>40859</c:v>
                </c:pt>
                <c:pt idx="7572">
                  <c:v>40859</c:v>
                </c:pt>
                <c:pt idx="7573">
                  <c:v>40859</c:v>
                </c:pt>
                <c:pt idx="7574">
                  <c:v>40859</c:v>
                </c:pt>
                <c:pt idx="7575">
                  <c:v>40859</c:v>
                </c:pt>
                <c:pt idx="7576">
                  <c:v>40859</c:v>
                </c:pt>
                <c:pt idx="7577">
                  <c:v>40859</c:v>
                </c:pt>
                <c:pt idx="7578">
                  <c:v>40859</c:v>
                </c:pt>
                <c:pt idx="7579">
                  <c:v>40859</c:v>
                </c:pt>
                <c:pt idx="7580">
                  <c:v>40859</c:v>
                </c:pt>
                <c:pt idx="7581">
                  <c:v>40859</c:v>
                </c:pt>
                <c:pt idx="7582">
                  <c:v>40859</c:v>
                </c:pt>
                <c:pt idx="7583">
                  <c:v>40859</c:v>
                </c:pt>
                <c:pt idx="7584">
                  <c:v>40860</c:v>
                </c:pt>
                <c:pt idx="7585">
                  <c:v>40860</c:v>
                </c:pt>
                <c:pt idx="7586">
                  <c:v>40860</c:v>
                </c:pt>
                <c:pt idx="7587">
                  <c:v>40860</c:v>
                </c:pt>
                <c:pt idx="7588">
                  <c:v>40860</c:v>
                </c:pt>
                <c:pt idx="7589">
                  <c:v>40860</c:v>
                </c:pt>
                <c:pt idx="7590">
                  <c:v>40860</c:v>
                </c:pt>
                <c:pt idx="7591">
                  <c:v>40860</c:v>
                </c:pt>
                <c:pt idx="7592">
                  <c:v>40860</c:v>
                </c:pt>
                <c:pt idx="7593">
                  <c:v>40860</c:v>
                </c:pt>
                <c:pt idx="7594">
                  <c:v>40860</c:v>
                </c:pt>
                <c:pt idx="7595">
                  <c:v>40860</c:v>
                </c:pt>
                <c:pt idx="7596">
                  <c:v>40860</c:v>
                </c:pt>
                <c:pt idx="7597">
                  <c:v>40860</c:v>
                </c:pt>
                <c:pt idx="7598">
                  <c:v>40860</c:v>
                </c:pt>
                <c:pt idx="7599">
                  <c:v>40860</c:v>
                </c:pt>
                <c:pt idx="7600">
                  <c:v>40860</c:v>
                </c:pt>
                <c:pt idx="7601">
                  <c:v>40860</c:v>
                </c:pt>
                <c:pt idx="7602">
                  <c:v>40860</c:v>
                </c:pt>
                <c:pt idx="7603">
                  <c:v>40860</c:v>
                </c:pt>
                <c:pt idx="7604">
                  <c:v>40860</c:v>
                </c:pt>
                <c:pt idx="7605">
                  <c:v>40860</c:v>
                </c:pt>
                <c:pt idx="7606">
                  <c:v>40860</c:v>
                </c:pt>
                <c:pt idx="7607">
                  <c:v>40860</c:v>
                </c:pt>
                <c:pt idx="7608">
                  <c:v>40861</c:v>
                </c:pt>
                <c:pt idx="7609">
                  <c:v>40861</c:v>
                </c:pt>
                <c:pt idx="7610">
                  <c:v>40861</c:v>
                </c:pt>
                <c:pt idx="7611">
                  <c:v>40861</c:v>
                </c:pt>
                <c:pt idx="7612">
                  <c:v>40861</c:v>
                </c:pt>
                <c:pt idx="7613">
                  <c:v>40861</c:v>
                </c:pt>
                <c:pt idx="7614">
                  <c:v>40861</c:v>
                </c:pt>
                <c:pt idx="7615">
                  <c:v>40861</c:v>
                </c:pt>
                <c:pt idx="7616">
                  <c:v>40861</c:v>
                </c:pt>
                <c:pt idx="7617">
                  <c:v>40861</c:v>
                </c:pt>
                <c:pt idx="7618">
                  <c:v>40861</c:v>
                </c:pt>
                <c:pt idx="7619">
                  <c:v>40861</c:v>
                </c:pt>
                <c:pt idx="7620">
                  <c:v>40861</c:v>
                </c:pt>
                <c:pt idx="7621">
                  <c:v>40861</c:v>
                </c:pt>
                <c:pt idx="7622">
                  <c:v>40861</c:v>
                </c:pt>
                <c:pt idx="7623">
                  <c:v>40861</c:v>
                </c:pt>
                <c:pt idx="7624">
                  <c:v>40861</c:v>
                </c:pt>
                <c:pt idx="7625">
                  <c:v>40861</c:v>
                </c:pt>
                <c:pt idx="7626">
                  <c:v>40861</c:v>
                </c:pt>
                <c:pt idx="7627">
                  <c:v>40861</c:v>
                </c:pt>
                <c:pt idx="7628">
                  <c:v>40861</c:v>
                </c:pt>
                <c:pt idx="7629">
                  <c:v>40861</c:v>
                </c:pt>
                <c:pt idx="7630">
                  <c:v>40861</c:v>
                </c:pt>
                <c:pt idx="7631">
                  <c:v>40861</c:v>
                </c:pt>
                <c:pt idx="7632">
                  <c:v>40862</c:v>
                </c:pt>
                <c:pt idx="7633">
                  <c:v>40862</c:v>
                </c:pt>
                <c:pt idx="7634">
                  <c:v>40862</c:v>
                </c:pt>
                <c:pt idx="7635">
                  <c:v>40862</c:v>
                </c:pt>
                <c:pt idx="7636">
                  <c:v>40862</c:v>
                </c:pt>
                <c:pt idx="7637">
                  <c:v>40862</c:v>
                </c:pt>
                <c:pt idx="7638">
                  <c:v>40862</c:v>
                </c:pt>
                <c:pt idx="7639">
                  <c:v>40862</c:v>
                </c:pt>
                <c:pt idx="7640">
                  <c:v>40862</c:v>
                </c:pt>
                <c:pt idx="7641">
                  <c:v>40862</c:v>
                </c:pt>
                <c:pt idx="7642">
                  <c:v>40862</c:v>
                </c:pt>
                <c:pt idx="7643">
                  <c:v>40862</c:v>
                </c:pt>
                <c:pt idx="7644">
                  <c:v>40862</c:v>
                </c:pt>
                <c:pt idx="7645">
                  <c:v>40862</c:v>
                </c:pt>
                <c:pt idx="7646">
                  <c:v>40862</c:v>
                </c:pt>
                <c:pt idx="7647">
                  <c:v>40862</c:v>
                </c:pt>
                <c:pt idx="7648">
                  <c:v>40862</c:v>
                </c:pt>
                <c:pt idx="7649">
                  <c:v>40862</c:v>
                </c:pt>
                <c:pt idx="7650">
                  <c:v>40862</c:v>
                </c:pt>
                <c:pt idx="7651">
                  <c:v>40862</c:v>
                </c:pt>
                <c:pt idx="7652">
                  <c:v>40862</c:v>
                </c:pt>
                <c:pt idx="7653">
                  <c:v>40862</c:v>
                </c:pt>
                <c:pt idx="7654">
                  <c:v>40862</c:v>
                </c:pt>
                <c:pt idx="7655">
                  <c:v>40862</c:v>
                </c:pt>
                <c:pt idx="7656">
                  <c:v>40863</c:v>
                </c:pt>
                <c:pt idx="7657">
                  <c:v>40863</c:v>
                </c:pt>
                <c:pt idx="7658">
                  <c:v>40863</c:v>
                </c:pt>
                <c:pt idx="7659">
                  <c:v>40863</c:v>
                </c:pt>
                <c:pt idx="7660">
                  <c:v>40863</c:v>
                </c:pt>
                <c:pt idx="7661">
                  <c:v>40863</c:v>
                </c:pt>
                <c:pt idx="7662">
                  <c:v>40863</c:v>
                </c:pt>
                <c:pt idx="7663">
                  <c:v>40863</c:v>
                </c:pt>
                <c:pt idx="7664">
                  <c:v>40863</c:v>
                </c:pt>
                <c:pt idx="7665">
                  <c:v>40863</c:v>
                </c:pt>
                <c:pt idx="7666">
                  <c:v>40863</c:v>
                </c:pt>
                <c:pt idx="7667">
                  <c:v>40863</c:v>
                </c:pt>
                <c:pt idx="7668">
                  <c:v>40863</c:v>
                </c:pt>
                <c:pt idx="7669">
                  <c:v>40863</c:v>
                </c:pt>
                <c:pt idx="7670">
                  <c:v>40863</c:v>
                </c:pt>
                <c:pt idx="7671">
                  <c:v>40863</c:v>
                </c:pt>
                <c:pt idx="7672">
                  <c:v>40863</c:v>
                </c:pt>
                <c:pt idx="7673">
                  <c:v>40863</c:v>
                </c:pt>
                <c:pt idx="7674">
                  <c:v>40863</c:v>
                </c:pt>
                <c:pt idx="7675">
                  <c:v>40863</c:v>
                </c:pt>
                <c:pt idx="7676">
                  <c:v>40863</c:v>
                </c:pt>
                <c:pt idx="7677">
                  <c:v>40863</c:v>
                </c:pt>
                <c:pt idx="7678">
                  <c:v>40863</c:v>
                </c:pt>
                <c:pt idx="7679">
                  <c:v>40863</c:v>
                </c:pt>
                <c:pt idx="7680">
                  <c:v>40864</c:v>
                </c:pt>
                <c:pt idx="7681">
                  <c:v>40864</c:v>
                </c:pt>
                <c:pt idx="7682">
                  <c:v>40864</c:v>
                </c:pt>
                <c:pt idx="7683">
                  <c:v>40864</c:v>
                </c:pt>
                <c:pt idx="7684">
                  <c:v>40864</c:v>
                </c:pt>
                <c:pt idx="7685">
                  <c:v>40864</c:v>
                </c:pt>
                <c:pt idx="7686">
                  <c:v>40864</c:v>
                </c:pt>
                <c:pt idx="7687">
                  <c:v>40864</c:v>
                </c:pt>
                <c:pt idx="7688">
                  <c:v>40864</c:v>
                </c:pt>
                <c:pt idx="7689">
                  <c:v>40864</c:v>
                </c:pt>
                <c:pt idx="7690">
                  <c:v>40864</c:v>
                </c:pt>
                <c:pt idx="7691">
                  <c:v>40864</c:v>
                </c:pt>
                <c:pt idx="7692">
                  <c:v>40864</c:v>
                </c:pt>
                <c:pt idx="7693">
                  <c:v>40864</c:v>
                </c:pt>
                <c:pt idx="7694">
                  <c:v>40864</c:v>
                </c:pt>
                <c:pt idx="7695">
                  <c:v>40864</c:v>
                </c:pt>
                <c:pt idx="7696">
                  <c:v>40864</c:v>
                </c:pt>
                <c:pt idx="7697">
                  <c:v>40864</c:v>
                </c:pt>
                <c:pt idx="7698">
                  <c:v>40864</c:v>
                </c:pt>
                <c:pt idx="7699">
                  <c:v>40864</c:v>
                </c:pt>
                <c:pt idx="7700">
                  <c:v>40864</c:v>
                </c:pt>
                <c:pt idx="7701">
                  <c:v>40864</c:v>
                </c:pt>
                <c:pt idx="7702">
                  <c:v>40864</c:v>
                </c:pt>
                <c:pt idx="7703">
                  <c:v>40864</c:v>
                </c:pt>
                <c:pt idx="7704">
                  <c:v>40865</c:v>
                </c:pt>
                <c:pt idx="7705">
                  <c:v>40865</c:v>
                </c:pt>
                <c:pt idx="7706">
                  <c:v>40865</c:v>
                </c:pt>
                <c:pt idx="7707">
                  <c:v>40865</c:v>
                </c:pt>
                <c:pt idx="7708">
                  <c:v>40865</c:v>
                </c:pt>
                <c:pt idx="7709">
                  <c:v>40865</c:v>
                </c:pt>
                <c:pt idx="7710">
                  <c:v>40865</c:v>
                </c:pt>
                <c:pt idx="7711">
                  <c:v>40865</c:v>
                </c:pt>
                <c:pt idx="7712">
                  <c:v>40865</c:v>
                </c:pt>
                <c:pt idx="7713">
                  <c:v>40865</c:v>
                </c:pt>
                <c:pt idx="7714">
                  <c:v>40865</c:v>
                </c:pt>
                <c:pt idx="7715">
                  <c:v>40865</c:v>
                </c:pt>
                <c:pt idx="7716">
                  <c:v>40865</c:v>
                </c:pt>
                <c:pt idx="7717">
                  <c:v>40865</c:v>
                </c:pt>
                <c:pt idx="7718">
                  <c:v>40865</c:v>
                </c:pt>
                <c:pt idx="7719">
                  <c:v>40865</c:v>
                </c:pt>
                <c:pt idx="7720">
                  <c:v>40865</c:v>
                </c:pt>
                <c:pt idx="7721">
                  <c:v>40865</c:v>
                </c:pt>
                <c:pt idx="7722">
                  <c:v>40865</c:v>
                </c:pt>
                <c:pt idx="7723">
                  <c:v>40865</c:v>
                </c:pt>
                <c:pt idx="7724">
                  <c:v>40865</c:v>
                </c:pt>
                <c:pt idx="7725">
                  <c:v>40865</c:v>
                </c:pt>
                <c:pt idx="7726">
                  <c:v>40865</c:v>
                </c:pt>
                <c:pt idx="7727">
                  <c:v>40865</c:v>
                </c:pt>
                <c:pt idx="7728">
                  <c:v>40866</c:v>
                </c:pt>
                <c:pt idx="7729">
                  <c:v>40866</c:v>
                </c:pt>
                <c:pt idx="7730">
                  <c:v>40866</c:v>
                </c:pt>
                <c:pt idx="7731">
                  <c:v>40866</c:v>
                </c:pt>
                <c:pt idx="7732">
                  <c:v>40866</c:v>
                </c:pt>
                <c:pt idx="7733">
                  <c:v>40866</c:v>
                </c:pt>
                <c:pt idx="7734">
                  <c:v>40866</c:v>
                </c:pt>
                <c:pt idx="7735">
                  <c:v>40866</c:v>
                </c:pt>
                <c:pt idx="7736">
                  <c:v>40866</c:v>
                </c:pt>
                <c:pt idx="7737">
                  <c:v>40866</c:v>
                </c:pt>
                <c:pt idx="7738">
                  <c:v>40866</c:v>
                </c:pt>
                <c:pt idx="7739">
                  <c:v>40866</c:v>
                </c:pt>
                <c:pt idx="7740">
                  <c:v>40866</c:v>
                </c:pt>
                <c:pt idx="7741">
                  <c:v>40866</c:v>
                </c:pt>
                <c:pt idx="7742">
                  <c:v>40866</c:v>
                </c:pt>
                <c:pt idx="7743">
                  <c:v>40866</c:v>
                </c:pt>
                <c:pt idx="7744">
                  <c:v>40866</c:v>
                </c:pt>
                <c:pt idx="7745">
                  <c:v>40866</c:v>
                </c:pt>
                <c:pt idx="7746">
                  <c:v>40866</c:v>
                </c:pt>
                <c:pt idx="7747">
                  <c:v>40866</c:v>
                </c:pt>
                <c:pt idx="7748">
                  <c:v>40866</c:v>
                </c:pt>
                <c:pt idx="7749">
                  <c:v>40866</c:v>
                </c:pt>
                <c:pt idx="7750">
                  <c:v>40866</c:v>
                </c:pt>
                <c:pt idx="7751">
                  <c:v>40866</c:v>
                </c:pt>
                <c:pt idx="7752">
                  <c:v>40867</c:v>
                </c:pt>
                <c:pt idx="7753">
                  <c:v>40867</c:v>
                </c:pt>
                <c:pt idx="7754">
                  <c:v>40867</c:v>
                </c:pt>
                <c:pt idx="7755">
                  <c:v>40867</c:v>
                </c:pt>
                <c:pt idx="7756">
                  <c:v>40867</c:v>
                </c:pt>
                <c:pt idx="7757">
                  <c:v>40867</c:v>
                </c:pt>
                <c:pt idx="7758">
                  <c:v>40867</c:v>
                </c:pt>
                <c:pt idx="7759">
                  <c:v>40867</c:v>
                </c:pt>
                <c:pt idx="7760">
                  <c:v>40867</c:v>
                </c:pt>
                <c:pt idx="7761">
                  <c:v>40867</c:v>
                </c:pt>
                <c:pt idx="7762">
                  <c:v>40867</c:v>
                </c:pt>
                <c:pt idx="7763">
                  <c:v>40867</c:v>
                </c:pt>
                <c:pt idx="7764">
                  <c:v>40867</c:v>
                </c:pt>
                <c:pt idx="7765">
                  <c:v>40867</c:v>
                </c:pt>
                <c:pt idx="7766">
                  <c:v>40867</c:v>
                </c:pt>
                <c:pt idx="7767">
                  <c:v>40867</c:v>
                </c:pt>
                <c:pt idx="7768">
                  <c:v>40867</c:v>
                </c:pt>
                <c:pt idx="7769">
                  <c:v>40867</c:v>
                </c:pt>
                <c:pt idx="7770">
                  <c:v>40867</c:v>
                </c:pt>
                <c:pt idx="7771">
                  <c:v>40867</c:v>
                </c:pt>
                <c:pt idx="7772">
                  <c:v>40867</c:v>
                </c:pt>
                <c:pt idx="7773">
                  <c:v>40867</c:v>
                </c:pt>
                <c:pt idx="7774">
                  <c:v>40867</c:v>
                </c:pt>
                <c:pt idx="7775">
                  <c:v>40867</c:v>
                </c:pt>
                <c:pt idx="7776">
                  <c:v>40868</c:v>
                </c:pt>
                <c:pt idx="7777">
                  <c:v>40868</c:v>
                </c:pt>
                <c:pt idx="7778">
                  <c:v>40868</c:v>
                </c:pt>
                <c:pt idx="7779">
                  <c:v>40868</c:v>
                </c:pt>
                <c:pt idx="7780">
                  <c:v>40868</c:v>
                </c:pt>
                <c:pt idx="7781">
                  <c:v>40868</c:v>
                </c:pt>
                <c:pt idx="7782">
                  <c:v>40868</c:v>
                </c:pt>
                <c:pt idx="7783">
                  <c:v>40868</c:v>
                </c:pt>
                <c:pt idx="7784">
                  <c:v>40868</c:v>
                </c:pt>
                <c:pt idx="7785">
                  <c:v>40868</c:v>
                </c:pt>
                <c:pt idx="7786">
                  <c:v>40868</c:v>
                </c:pt>
                <c:pt idx="7787">
                  <c:v>40868</c:v>
                </c:pt>
                <c:pt idx="7788">
                  <c:v>40868</c:v>
                </c:pt>
                <c:pt idx="7789">
                  <c:v>40868</c:v>
                </c:pt>
                <c:pt idx="7790">
                  <c:v>40868</c:v>
                </c:pt>
                <c:pt idx="7791">
                  <c:v>40868</c:v>
                </c:pt>
                <c:pt idx="7792">
                  <c:v>40868</c:v>
                </c:pt>
                <c:pt idx="7793">
                  <c:v>40868</c:v>
                </c:pt>
                <c:pt idx="7794">
                  <c:v>40868</c:v>
                </c:pt>
                <c:pt idx="7795">
                  <c:v>40868</c:v>
                </c:pt>
                <c:pt idx="7796">
                  <c:v>40868</c:v>
                </c:pt>
                <c:pt idx="7797">
                  <c:v>40868</c:v>
                </c:pt>
                <c:pt idx="7798">
                  <c:v>40868</c:v>
                </c:pt>
                <c:pt idx="7799">
                  <c:v>40868</c:v>
                </c:pt>
                <c:pt idx="7800">
                  <c:v>40869</c:v>
                </c:pt>
                <c:pt idx="7801">
                  <c:v>40869</c:v>
                </c:pt>
                <c:pt idx="7802">
                  <c:v>40869</c:v>
                </c:pt>
                <c:pt idx="7803">
                  <c:v>40869</c:v>
                </c:pt>
                <c:pt idx="7804">
                  <c:v>40869</c:v>
                </c:pt>
                <c:pt idx="7805">
                  <c:v>40869</c:v>
                </c:pt>
                <c:pt idx="7806">
                  <c:v>40869</c:v>
                </c:pt>
                <c:pt idx="7807">
                  <c:v>40869</c:v>
                </c:pt>
                <c:pt idx="7808">
                  <c:v>40869</c:v>
                </c:pt>
                <c:pt idx="7809">
                  <c:v>40869</c:v>
                </c:pt>
                <c:pt idx="7810">
                  <c:v>40869</c:v>
                </c:pt>
                <c:pt idx="7811">
                  <c:v>40869</c:v>
                </c:pt>
                <c:pt idx="7812">
                  <c:v>40869</c:v>
                </c:pt>
                <c:pt idx="7813">
                  <c:v>40869</c:v>
                </c:pt>
                <c:pt idx="7814">
                  <c:v>40869</c:v>
                </c:pt>
                <c:pt idx="7815">
                  <c:v>40869</c:v>
                </c:pt>
                <c:pt idx="7816">
                  <c:v>40869</c:v>
                </c:pt>
                <c:pt idx="7817">
                  <c:v>40869</c:v>
                </c:pt>
                <c:pt idx="7818">
                  <c:v>40869</c:v>
                </c:pt>
                <c:pt idx="7819">
                  <c:v>40869</c:v>
                </c:pt>
                <c:pt idx="7820">
                  <c:v>40869</c:v>
                </c:pt>
                <c:pt idx="7821">
                  <c:v>40869</c:v>
                </c:pt>
                <c:pt idx="7822">
                  <c:v>40869</c:v>
                </c:pt>
                <c:pt idx="7823">
                  <c:v>40869</c:v>
                </c:pt>
                <c:pt idx="7824">
                  <c:v>40870</c:v>
                </c:pt>
                <c:pt idx="7825">
                  <c:v>40870</c:v>
                </c:pt>
                <c:pt idx="7826">
                  <c:v>40870</c:v>
                </c:pt>
                <c:pt idx="7827">
                  <c:v>40870</c:v>
                </c:pt>
                <c:pt idx="7828">
                  <c:v>40870</c:v>
                </c:pt>
                <c:pt idx="7829">
                  <c:v>40870</c:v>
                </c:pt>
                <c:pt idx="7830">
                  <c:v>40870</c:v>
                </c:pt>
                <c:pt idx="7831">
                  <c:v>40870</c:v>
                </c:pt>
                <c:pt idx="7832">
                  <c:v>40870</c:v>
                </c:pt>
                <c:pt idx="7833">
                  <c:v>40870</c:v>
                </c:pt>
                <c:pt idx="7834">
                  <c:v>40870</c:v>
                </c:pt>
                <c:pt idx="7835">
                  <c:v>40870</c:v>
                </c:pt>
                <c:pt idx="7836">
                  <c:v>40870</c:v>
                </c:pt>
                <c:pt idx="7837">
                  <c:v>40870</c:v>
                </c:pt>
                <c:pt idx="7838">
                  <c:v>40870</c:v>
                </c:pt>
                <c:pt idx="7839">
                  <c:v>40870</c:v>
                </c:pt>
                <c:pt idx="7840">
                  <c:v>40870</c:v>
                </c:pt>
                <c:pt idx="7841">
                  <c:v>40870</c:v>
                </c:pt>
                <c:pt idx="7842">
                  <c:v>40870</c:v>
                </c:pt>
                <c:pt idx="7843">
                  <c:v>40870</c:v>
                </c:pt>
                <c:pt idx="7844">
                  <c:v>40870</c:v>
                </c:pt>
                <c:pt idx="7845">
                  <c:v>40870</c:v>
                </c:pt>
                <c:pt idx="7846">
                  <c:v>40870</c:v>
                </c:pt>
                <c:pt idx="7847">
                  <c:v>40870</c:v>
                </c:pt>
                <c:pt idx="7848">
                  <c:v>40871</c:v>
                </c:pt>
                <c:pt idx="7849">
                  <c:v>40871</c:v>
                </c:pt>
                <c:pt idx="7850">
                  <c:v>40871</c:v>
                </c:pt>
                <c:pt idx="7851">
                  <c:v>40871</c:v>
                </c:pt>
                <c:pt idx="7852">
                  <c:v>40871</c:v>
                </c:pt>
                <c:pt idx="7853">
                  <c:v>40871</c:v>
                </c:pt>
                <c:pt idx="7854">
                  <c:v>40871</c:v>
                </c:pt>
                <c:pt idx="7855">
                  <c:v>40871</c:v>
                </c:pt>
                <c:pt idx="7856">
                  <c:v>40871</c:v>
                </c:pt>
                <c:pt idx="7857">
                  <c:v>40871</c:v>
                </c:pt>
                <c:pt idx="7858">
                  <c:v>40871</c:v>
                </c:pt>
                <c:pt idx="7859">
                  <c:v>40871</c:v>
                </c:pt>
                <c:pt idx="7860">
                  <c:v>40871</c:v>
                </c:pt>
                <c:pt idx="7861">
                  <c:v>40871</c:v>
                </c:pt>
                <c:pt idx="7862">
                  <c:v>40871</c:v>
                </c:pt>
                <c:pt idx="7863">
                  <c:v>40871</c:v>
                </c:pt>
                <c:pt idx="7864">
                  <c:v>40871</c:v>
                </c:pt>
                <c:pt idx="7865">
                  <c:v>40871</c:v>
                </c:pt>
                <c:pt idx="7866">
                  <c:v>40871</c:v>
                </c:pt>
                <c:pt idx="7867">
                  <c:v>40871</c:v>
                </c:pt>
                <c:pt idx="7868">
                  <c:v>40871</c:v>
                </c:pt>
                <c:pt idx="7869">
                  <c:v>40871</c:v>
                </c:pt>
                <c:pt idx="7870">
                  <c:v>40871</c:v>
                </c:pt>
                <c:pt idx="7871">
                  <c:v>40871</c:v>
                </c:pt>
                <c:pt idx="7872">
                  <c:v>40872</c:v>
                </c:pt>
                <c:pt idx="7873">
                  <c:v>40872</c:v>
                </c:pt>
                <c:pt idx="7874">
                  <c:v>40872</c:v>
                </c:pt>
                <c:pt idx="7875">
                  <c:v>40872</c:v>
                </c:pt>
                <c:pt idx="7876">
                  <c:v>40872</c:v>
                </c:pt>
                <c:pt idx="7877">
                  <c:v>40872</c:v>
                </c:pt>
                <c:pt idx="7878">
                  <c:v>40872</c:v>
                </c:pt>
                <c:pt idx="7879">
                  <c:v>40872</c:v>
                </c:pt>
                <c:pt idx="7880">
                  <c:v>40872</c:v>
                </c:pt>
                <c:pt idx="7881">
                  <c:v>40872</c:v>
                </c:pt>
                <c:pt idx="7882">
                  <c:v>40872</c:v>
                </c:pt>
                <c:pt idx="7883">
                  <c:v>40872</c:v>
                </c:pt>
                <c:pt idx="7884">
                  <c:v>40872</c:v>
                </c:pt>
                <c:pt idx="7885">
                  <c:v>40872</c:v>
                </c:pt>
                <c:pt idx="7886">
                  <c:v>40872</c:v>
                </c:pt>
                <c:pt idx="7887">
                  <c:v>40872</c:v>
                </c:pt>
                <c:pt idx="7888">
                  <c:v>40872</c:v>
                </c:pt>
                <c:pt idx="7889">
                  <c:v>40872</c:v>
                </c:pt>
                <c:pt idx="7890">
                  <c:v>40872</c:v>
                </c:pt>
                <c:pt idx="7891">
                  <c:v>40872</c:v>
                </c:pt>
                <c:pt idx="7892">
                  <c:v>40872</c:v>
                </c:pt>
                <c:pt idx="7893">
                  <c:v>40872</c:v>
                </c:pt>
                <c:pt idx="7894">
                  <c:v>40872</c:v>
                </c:pt>
                <c:pt idx="7895">
                  <c:v>40872</c:v>
                </c:pt>
                <c:pt idx="7896">
                  <c:v>40873</c:v>
                </c:pt>
                <c:pt idx="7897">
                  <c:v>40873</c:v>
                </c:pt>
                <c:pt idx="7898">
                  <c:v>40873</c:v>
                </c:pt>
                <c:pt idx="7899">
                  <c:v>40873</c:v>
                </c:pt>
                <c:pt idx="7900">
                  <c:v>40873</c:v>
                </c:pt>
                <c:pt idx="7901">
                  <c:v>40873</c:v>
                </c:pt>
                <c:pt idx="7902">
                  <c:v>40873</c:v>
                </c:pt>
                <c:pt idx="7903">
                  <c:v>40873</c:v>
                </c:pt>
                <c:pt idx="7904">
                  <c:v>40873</c:v>
                </c:pt>
                <c:pt idx="7905">
                  <c:v>40873</c:v>
                </c:pt>
                <c:pt idx="7906">
                  <c:v>40873</c:v>
                </c:pt>
                <c:pt idx="7907">
                  <c:v>40873</c:v>
                </c:pt>
                <c:pt idx="7908">
                  <c:v>40873</c:v>
                </c:pt>
                <c:pt idx="7909">
                  <c:v>40873</c:v>
                </c:pt>
                <c:pt idx="7910">
                  <c:v>40873</c:v>
                </c:pt>
                <c:pt idx="7911">
                  <c:v>40873</c:v>
                </c:pt>
                <c:pt idx="7912">
                  <c:v>40873</c:v>
                </c:pt>
                <c:pt idx="7913">
                  <c:v>40873</c:v>
                </c:pt>
                <c:pt idx="7914">
                  <c:v>40873</c:v>
                </c:pt>
                <c:pt idx="7915">
                  <c:v>40873</c:v>
                </c:pt>
                <c:pt idx="7916">
                  <c:v>40873</c:v>
                </c:pt>
                <c:pt idx="7917">
                  <c:v>40873</c:v>
                </c:pt>
                <c:pt idx="7918">
                  <c:v>40873</c:v>
                </c:pt>
                <c:pt idx="7919">
                  <c:v>40873</c:v>
                </c:pt>
                <c:pt idx="7920">
                  <c:v>40874</c:v>
                </c:pt>
                <c:pt idx="7921">
                  <c:v>40874</c:v>
                </c:pt>
                <c:pt idx="7922">
                  <c:v>40874</c:v>
                </c:pt>
                <c:pt idx="7923">
                  <c:v>40874</c:v>
                </c:pt>
                <c:pt idx="7924">
                  <c:v>40874</c:v>
                </c:pt>
                <c:pt idx="7925">
                  <c:v>40874</c:v>
                </c:pt>
                <c:pt idx="7926">
                  <c:v>40874</c:v>
                </c:pt>
                <c:pt idx="7927">
                  <c:v>40874</c:v>
                </c:pt>
                <c:pt idx="7928">
                  <c:v>40874</c:v>
                </c:pt>
                <c:pt idx="7929">
                  <c:v>40874</c:v>
                </c:pt>
                <c:pt idx="7930">
                  <c:v>40874</c:v>
                </c:pt>
                <c:pt idx="7931">
                  <c:v>40874</c:v>
                </c:pt>
                <c:pt idx="7932">
                  <c:v>40874</c:v>
                </c:pt>
                <c:pt idx="7933">
                  <c:v>40874</c:v>
                </c:pt>
                <c:pt idx="7934">
                  <c:v>40874</c:v>
                </c:pt>
                <c:pt idx="7935">
                  <c:v>40874</c:v>
                </c:pt>
                <c:pt idx="7936">
                  <c:v>40874</c:v>
                </c:pt>
                <c:pt idx="7937">
                  <c:v>40874</c:v>
                </c:pt>
                <c:pt idx="7938">
                  <c:v>40874</c:v>
                </c:pt>
                <c:pt idx="7939">
                  <c:v>40874</c:v>
                </c:pt>
                <c:pt idx="7940">
                  <c:v>40874</c:v>
                </c:pt>
                <c:pt idx="7941">
                  <c:v>40874</c:v>
                </c:pt>
                <c:pt idx="7942">
                  <c:v>40874</c:v>
                </c:pt>
                <c:pt idx="7943">
                  <c:v>40874</c:v>
                </c:pt>
                <c:pt idx="7944">
                  <c:v>40875</c:v>
                </c:pt>
                <c:pt idx="7945">
                  <c:v>40875</c:v>
                </c:pt>
                <c:pt idx="7946">
                  <c:v>40875</c:v>
                </c:pt>
                <c:pt idx="7947">
                  <c:v>40875</c:v>
                </c:pt>
                <c:pt idx="7948">
                  <c:v>40875</c:v>
                </c:pt>
                <c:pt idx="7949">
                  <c:v>40875</c:v>
                </c:pt>
                <c:pt idx="7950">
                  <c:v>40875</c:v>
                </c:pt>
                <c:pt idx="7951">
                  <c:v>40875</c:v>
                </c:pt>
                <c:pt idx="7952">
                  <c:v>40875</c:v>
                </c:pt>
                <c:pt idx="7953">
                  <c:v>40875</c:v>
                </c:pt>
                <c:pt idx="7954">
                  <c:v>40875</c:v>
                </c:pt>
                <c:pt idx="7955">
                  <c:v>40875</c:v>
                </c:pt>
                <c:pt idx="7956">
                  <c:v>40875</c:v>
                </c:pt>
                <c:pt idx="7957">
                  <c:v>40875</c:v>
                </c:pt>
                <c:pt idx="7958">
                  <c:v>40875</c:v>
                </c:pt>
                <c:pt idx="7959">
                  <c:v>40875</c:v>
                </c:pt>
                <c:pt idx="7960">
                  <c:v>40875</c:v>
                </c:pt>
                <c:pt idx="7961">
                  <c:v>40875</c:v>
                </c:pt>
                <c:pt idx="7962">
                  <c:v>40875</c:v>
                </c:pt>
                <c:pt idx="7963">
                  <c:v>40875</c:v>
                </c:pt>
                <c:pt idx="7964">
                  <c:v>40875</c:v>
                </c:pt>
                <c:pt idx="7965">
                  <c:v>40875</c:v>
                </c:pt>
                <c:pt idx="7966">
                  <c:v>40875</c:v>
                </c:pt>
                <c:pt idx="7967">
                  <c:v>40875</c:v>
                </c:pt>
                <c:pt idx="7968">
                  <c:v>40876</c:v>
                </c:pt>
                <c:pt idx="7969">
                  <c:v>40876</c:v>
                </c:pt>
                <c:pt idx="7970">
                  <c:v>40876</c:v>
                </c:pt>
                <c:pt idx="7971">
                  <c:v>40876</c:v>
                </c:pt>
                <c:pt idx="7972">
                  <c:v>40876</c:v>
                </c:pt>
                <c:pt idx="7973">
                  <c:v>40876</c:v>
                </c:pt>
                <c:pt idx="7974">
                  <c:v>40876</c:v>
                </c:pt>
                <c:pt idx="7975">
                  <c:v>40876</c:v>
                </c:pt>
                <c:pt idx="7976">
                  <c:v>40876</c:v>
                </c:pt>
                <c:pt idx="7977">
                  <c:v>40876</c:v>
                </c:pt>
                <c:pt idx="7978">
                  <c:v>40876</c:v>
                </c:pt>
                <c:pt idx="7979">
                  <c:v>40876</c:v>
                </c:pt>
                <c:pt idx="7980">
                  <c:v>40876</c:v>
                </c:pt>
                <c:pt idx="7981">
                  <c:v>40876</c:v>
                </c:pt>
                <c:pt idx="7982">
                  <c:v>40876</c:v>
                </c:pt>
                <c:pt idx="7983">
                  <c:v>40876</c:v>
                </c:pt>
                <c:pt idx="7984">
                  <c:v>40876</c:v>
                </c:pt>
                <c:pt idx="7985">
                  <c:v>40876</c:v>
                </c:pt>
                <c:pt idx="7986">
                  <c:v>40876</c:v>
                </c:pt>
                <c:pt idx="7987">
                  <c:v>40876</c:v>
                </c:pt>
                <c:pt idx="7988">
                  <c:v>40876</c:v>
                </c:pt>
                <c:pt idx="7989">
                  <c:v>40876</c:v>
                </c:pt>
                <c:pt idx="7990">
                  <c:v>40876</c:v>
                </c:pt>
                <c:pt idx="7991">
                  <c:v>40876</c:v>
                </c:pt>
                <c:pt idx="7992">
                  <c:v>40877</c:v>
                </c:pt>
                <c:pt idx="7993">
                  <c:v>40877</c:v>
                </c:pt>
                <c:pt idx="7994">
                  <c:v>40877</c:v>
                </c:pt>
                <c:pt idx="7995">
                  <c:v>40877</c:v>
                </c:pt>
                <c:pt idx="7996">
                  <c:v>40877</c:v>
                </c:pt>
                <c:pt idx="7997">
                  <c:v>40877</c:v>
                </c:pt>
                <c:pt idx="7998">
                  <c:v>40877</c:v>
                </c:pt>
                <c:pt idx="7999">
                  <c:v>40877</c:v>
                </c:pt>
                <c:pt idx="8000">
                  <c:v>40877</c:v>
                </c:pt>
                <c:pt idx="8001">
                  <c:v>40877</c:v>
                </c:pt>
                <c:pt idx="8002">
                  <c:v>40877</c:v>
                </c:pt>
                <c:pt idx="8003">
                  <c:v>40877</c:v>
                </c:pt>
                <c:pt idx="8004">
                  <c:v>40877</c:v>
                </c:pt>
                <c:pt idx="8005">
                  <c:v>40877</c:v>
                </c:pt>
                <c:pt idx="8006">
                  <c:v>40877</c:v>
                </c:pt>
                <c:pt idx="8007">
                  <c:v>40877</c:v>
                </c:pt>
                <c:pt idx="8008">
                  <c:v>40877</c:v>
                </c:pt>
                <c:pt idx="8009">
                  <c:v>40877</c:v>
                </c:pt>
                <c:pt idx="8010">
                  <c:v>40877</c:v>
                </c:pt>
                <c:pt idx="8011">
                  <c:v>40877</c:v>
                </c:pt>
                <c:pt idx="8012">
                  <c:v>40877</c:v>
                </c:pt>
                <c:pt idx="8013">
                  <c:v>40877</c:v>
                </c:pt>
                <c:pt idx="8014">
                  <c:v>40877</c:v>
                </c:pt>
                <c:pt idx="8015">
                  <c:v>40877</c:v>
                </c:pt>
                <c:pt idx="8016">
                  <c:v>40878</c:v>
                </c:pt>
                <c:pt idx="8017">
                  <c:v>40878</c:v>
                </c:pt>
                <c:pt idx="8018">
                  <c:v>40878</c:v>
                </c:pt>
                <c:pt idx="8019">
                  <c:v>40878</c:v>
                </c:pt>
                <c:pt idx="8020">
                  <c:v>40878</c:v>
                </c:pt>
                <c:pt idx="8021">
                  <c:v>40878</c:v>
                </c:pt>
                <c:pt idx="8022">
                  <c:v>40878</c:v>
                </c:pt>
                <c:pt idx="8023">
                  <c:v>40878</c:v>
                </c:pt>
                <c:pt idx="8024">
                  <c:v>40878</c:v>
                </c:pt>
                <c:pt idx="8025">
                  <c:v>40878</c:v>
                </c:pt>
                <c:pt idx="8026">
                  <c:v>40878</c:v>
                </c:pt>
                <c:pt idx="8027">
                  <c:v>40878</c:v>
                </c:pt>
                <c:pt idx="8028">
                  <c:v>40878</c:v>
                </c:pt>
                <c:pt idx="8029">
                  <c:v>40878</c:v>
                </c:pt>
                <c:pt idx="8030">
                  <c:v>40878</c:v>
                </c:pt>
                <c:pt idx="8031">
                  <c:v>40878</c:v>
                </c:pt>
                <c:pt idx="8032">
                  <c:v>40878</c:v>
                </c:pt>
                <c:pt idx="8033">
                  <c:v>40878</c:v>
                </c:pt>
                <c:pt idx="8034">
                  <c:v>40878</c:v>
                </c:pt>
                <c:pt idx="8035">
                  <c:v>40878</c:v>
                </c:pt>
                <c:pt idx="8036">
                  <c:v>40878</c:v>
                </c:pt>
                <c:pt idx="8037">
                  <c:v>40878</c:v>
                </c:pt>
                <c:pt idx="8038">
                  <c:v>40878</c:v>
                </c:pt>
                <c:pt idx="8039">
                  <c:v>40878</c:v>
                </c:pt>
                <c:pt idx="8040">
                  <c:v>40879</c:v>
                </c:pt>
                <c:pt idx="8041">
                  <c:v>40879</c:v>
                </c:pt>
                <c:pt idx="8042">
                  <c:v>40879</c:v>
                </c:pt>
                <c:pt idx="8043">
                  <c:v>40879</c:v>
                </c:pt>
                <c:pt idx="8044">
                  <c:v>40879</c:v>
                </c:pt>
                <c:pt idx="8045">
                  <c:v>40879</c:v>
                </c:pt>
                <c:pt idx="8046">
                  <c:v>40879</c:v>
                </c:pt>
                <c:pt idx="8047">
                  <c:v>40879</c:v>
                </c:pt>
                <c:pt idx="8048">
                  <c:v>40879</c:v>
                </c:pt>
                <c:pt idx="8049">
                  <c:v>40879</c:v>
                </c:pt>
                <c:pt idx="8050">
                  <c:v>40879</c:v>
                </c:pt>
                <c:pt idx="8051">
                  <c:v>40879</c:v>
                </c:pt>
                <c:pt idx="8052">
                  <c:v>40879</c:v>
                </c:pt>
                <c:pt idx="8053">
                  <c:v>40879</c:v>
                </c:pt>
                <c:pt idx="8054">
                  <c:v>40879</c:v>
                </c:pt>
                <c:pt idx="8055">
                  <c:v>40879</c:v>
                </c:pt>
                <c:pt idx="8056">
                  <c:v>40879</c:v>
                </c:pt>
                <c:pt idx="8057">
                  <c:v>40879</c:v>
                </c:pt>
                <c:pt idx="8058">
                  <c:v>40879</c:v>
                </c:pt>
                <c:pt idx="8059">
                  <c:v>40879</c:v>
                </c:pt>
                <c:pt idx="8060">
                  <c:v>40879</c:v>
                </c:pt>
                <c:pt idx="8061">
                  <c:v>40879</c:v>
                </c:pt>
                <c:pt idx="8062">
                  <c:v>40879</c:v>
                </c:pt>
                <c:pt idx="8063">
                  <c:v>40879</c:v>
                </c:pt>
                <c:pt idx="8064">
                  <c:v>40880</c:v>
                </c:pt>
                <c:pt idx="8065">
                  <c:v>40880</c:v>
                </c:pt>
                <c:pt idx="8066">
                  <c:v>40880</c:v>
                </c:pt>
                <c:pt idx="8067">
                  <c:v>40880</c:v>
                </c:pt>
                <c:pt idx="8068">
                  <c:v>40880</c:v>
                </c:pt>
                <c:pt idx="8069">
                  <c:v>40880</c:v>
                </c:pt>
                <c:pt idx="8070">
                  <c:v>40880</c:v>
                </c:pt>
                <c:pt idx="8071">
                  <c:v>40880</c:v>
                </c:pt>
                <c:pt idx="8072">
                  <c:v>40880</c:v>
                </c:pt>
                <c:pt idx="8073">
                  <c:v>40880</c:v>
                </c:pt>
                <c:pt idx="8074">
                  <c:v>40880</c:v>
                </c:pt>
                <c:pt idx="8075">
                  <c:v>40880</c:v>
                </c:pt>
                <c:pt idx="8076">
                  <c:v>40880</c:v>
                </c:pt>
                <c:pt idx="8077">
                  <c:v>40880</c:v>
                </c:pt>
                <c:pt idx="8078">
                  <c:v>40880</c:v>
                </c:pt>
                <c:pt idx="8079">
                  <c:v>40880</c:v>
                </c:pt>
                <c:pt idx="8080">
                  <c:v>40880</c:v>
                </c:pt>
                <c:pt idx="8081">
                  <c:v>40880</c:v>
                </c:pt>
                <c:pt idx="8082">
                  <c:v>40880</c:v>
                </c:pt>
                <c:pt idx="8083">
                  <c:v>40880</c:v>
                </c:pt>
                <c:pt idx="8084">
                  <c:v>40880</c:v>
                </c:pt>
                <c:pt idx="8085">
                  <c:v>40880</c:v>
                </c:pt>
                <c:pt idx="8086">
                  <c:v>40880</c:v>
                </c:pt>
                <c:pt idx="8087">
                  <c:v>40880</c:v>
                </c:pt>
                <c:pt idx="8088">
                  <c:v>40881</c:v>
                </c:pt>
                <c:pt idx="8089">
                  <c:v>40881</c:v>
                </c:pt>
                <c:pt idx="8090">
                  <c:v>40881</c:v>
                </c:pt>
                <c:pt idx="8091">
                  <c:v>40881</c:v>
                </c:pt>
                <c:pt idx="8092">
                  <c:v>40881</c:v>
                </c:pt>
                <c:pt idx="8093">
                  <c:v>40881</c:v>
                </c:pt>
                <c:pt idx="8094">
                  <c:v>40881</c:v>
                </c:pt>
                <c:pt idx="8095">
                  <c:v>40881</c:v>
                </c:pt>
                <c:pt idx="8096">
                  <c:v>40881</c:v>
                </c:pt>
                <c:pt idx="8097">
                  <c:v>40881</c:v>
                </c:pt>
                <c:pt idx="8098">
                  <c:v>40881</c:v>
                </c:pt>
                <c:pt idx="8099">
                  <c:v>40881</c:v>
                </c:pt>
                <c:pt idx="8100">
                  <c:v>40881</c:v>
                </c:pt>
                <c:pt idx="8101">
                  <c:v>40881</c:v>
                </c:pt>
                <c:pt idx="8102">
                  <c:v>40881</c:v>
                </c:pt>
                <c:pt idx="8103">
                  <c:v>40881</c:v>
                </c:pt>
                <c:pt idx="8104">
                  <c:v>40881</c:v>
                </c:pt>
                <c:pt idx="8105">
                  <c:v>40881</c:v>
                </c:pt>
                <c:pt idx="8106">
                  <c:v>40881</c:v>
                </c:pt>
                <c:pt idx="8107">
                  <c:v>40881</c:v>
                </c:pt>
                <c:pt idx="8108">
                  <c:v>40881</c:v>
                </c:pt>
                <c:pt idx="8109">
                  <c:v>40881</c:v>
                </c:pt>
                <c:pt idx="8110">
                  <c:v>40881</c:v>
                </c:pt>
                <c:pt idx="8111">
                  <c:v>40881</c:v>
                </c:pt>
                <c:pt idx="8112">
                  <c:v>40882</c:v>
                </c:pt>
                <c:pt idx="8113">
                  <c:v>40882</c:v>
                </c:pt>
                <c:pt idx="8114">
                  <c:v>40882</c:v>
                </c:pt>
                <c:pt idx="8115">
                  <c:v>40882</c:v>
                </c:pt>
                <c:pt idx="8116">
                  <c:v>40882</c:v>
                </c:pt>
                <c:pt idx="8117">
                  <c:v>40882</c:v>
                </c:pt>
                <c:pt idx="8118">
                  <c:v>40882</c:v>
                </c:pt>
                <c:pt idx="8119">
                  <c:v>40882</c:v>
                </c:pt>
                <c:pt idx="8120">
                  <c:v>40882</c:v>
                </c:pt>
                <c:pt idx="8121">
                  <c:v>40882</c:v>
                </c:pt>
                <c:pt idx="8122">
                  <c:v>40882</c:v>
                </c:pt>
                <c:pt idx="8123">
                  <c:v>40882</c:v>
                </c:pt>
                <c:pt idx="8124">
                  <c:v>40882</c:v>
                </c:pt>
                <c:pt idx="8125">
                  <c:v>40882</c:v>
                </c:pt>
                <c:pt idx="8126">
                  <c:v>40882</c:v>
                </c:pt>
                <c:pt idx="8127">
                  <c:v>40882</c:v>
                </c:pt>
                <c:pt idx="8128">
                  <c:v>40882</c:v>
                </c:pt>
                <c:pt idx="8129">
                  <c:v>40882</c:v>
                </c:pt>
                <c:pt idx="8130">
                  <c:v>40882</c:v>
                </c:pt>
                <c:pt idx="8131">
                  <c:v>40882</c:v>
                </c:pt>
                <c:pt idx="8132">
                  <c:v>40882</c:v>
                </c:pt>
                <c:pt idx="8133">
                  <c:v>40882</c:v>
                </c:pt>
                <c:pt idx="8134">
                  <c:v>40882</c:v>
                </c:pt>
                <c:pt idx="8135">
                  <c:v>40882</c:v>
                </c:pt>
                <c:pt idx="8136">
                  <c:v>40883</c:v>
                </c:pt>
                <c:pt idx="8137">
                  <c:v>40883</c:v>
                </c:pt>
                <c:pt idx="8138">
                  <c:v>40883</c:v>
                </c:pt>
                <c:pt idx="8139">
                  <c:v>40883</c:v>
                </c:pt>
                <c:pt idx="8140">
                  <c:v>40883</c:v>
                </c:pt>
                <c:pt idx="8141">
                  <c:v>40883</c:v>
                </c:pt>
                <c:pt idx="8142">
                  <c:v>40883</c:v>
                </c:pt>
                <c:pt idx="8143">
                  <c:v>40883</c:v>
                </c:pt>
                <c:pt idx="8144">
                  <c:v>40883</c:v>
                </c:pt>
                <c:pt idx="8145">
                  <c:v>40883</c:v>
                </c:pt>
                <c:pt idx="8146">
                  <c:v>40883</c:v>
                </c:pt>
                <c:pt idx="8147">
                  <c:v>40883</c:v>
                </c:pt>
                <c:pt idx="8148">
                  <c:v>40883</c:v>
                </c:pt>
                <c:pt idx="8149">
                  <c:v>40883</c:v>
                </c:pt>
                <c:pt idx="8150">
                  <c:v>40883</c:v>
                </c:pt>
                <c:pt idx="8151">
                  <c:v>40883</c:v>
                </c:pt>
                <c:pt idx="8152">
                  <c:v>40883</c:v>
                </c:pt>
                <c:pt idx="8153">
                  <c:v>40883</c:v>
                </c:pt>
                <c:pt idx="8154">
                  <c:v>40883</c:v>
                </c:pt>
                <c:pt idx="8155">
                  <c:v>40883</c:v>
                </c:pt>
                <c:pt idx="8156">
                  <c:v>40883</c:v>
                </c:pt>
                <c:pt idx="8157">
                  <c:v>40883</c:v>
                </c:pt>
                <c:pt idx="8158">
                  <c:v>40883</c:v>
                </c:pt>
                <c:pt idx="8159">
                  <c:v>40883</c:v>
                </c:pt>
                <c:pt idx="8160">
                  <c:v>40884</c:v>
                </c:pt>
                <c:pt idx="8161">
                  <c:v>40884</c:v>
                </c:pt>
                <c:pt idx="8162">
                  <c:v>40884</c:v>
                </c:pt>
                <c:pt idx="8163">
                  <c:v>40884</c:v>
                </c:pt>
                <c:pt idx="8164">
                  <c:v>40884</c:v>
                </c:pt>
                <c:pt idx="8165">
                  <c:v>40884</c:v>
                </c:pt>
                <c:pt idx="8166">
                  <c:v>40884</c:v>
                </c:pt>
                <c:pt idx="8167">
                  <c:v>40884</c:v>
                </c:pt>
                <c:pt idx="8168">
                  <c:v>40884</c:v>
                </c:pt>
                <c:pt idx="8169">
                  <c:v>40884</c:v>
                </c:pt>
                <c:pt idx="8170">
                  <c:v>40884</c:v>
                </c:pt>
                <c:pt idx="8171">
                  <c:v>40884</c:v>
                </c:pt>
                <c:pt idx="8172">
                  <c:v>40884</c:v>
                </c:pt>
                <c:pt idx="8173">
                  <c:v>40884</c:v>
                </c:pt>
                <c:pt idx="8174">
                  <c:v>40884</c:v>
                </c:pt>
                <c:pt idx="8175">
                  <c:v>40884</c:v>
                </c:pt>
                <c:pt idx="8176">
                  <c:v>40884</c:v>
                </c:pt>
                <c:pt idx="8177">
                  <c:v>40884</c:v>
                </c:pt>
                <c:pt idx="8178">
                  <c:v>40884</c:v>
                </c:pt>
                <c:pt idx="8179">
                  <c:v>40884</c:v>
                </c:pt>
                <c:pt idx="8180">
                  <c:v>40884</c:v>
                </c:pt>
                <c:pt idx="8181">
                  <c:v>40884</c:v>
                </c:pt>
                <c:pt idx="8182">
                  <c:v>40884</c:v>
                </c:pt>
                <c:pt idx="8183">
                  <c:v>40884</c:v>
                </c:pt>
                <c:pt idx="8184">
                  <c:v>40885</c:v>
                </c:pt>
                <c:pt idx="8185">
                  <c:v>40885</c:v>
                </c:pt>
                <c:pt idx="8186">
                  <c:v>40885</c:v>
                </c:pt>
                <c:pt idx="8187">
                  <c:v>40885</c:v>
                </c:pt>
                <c:pt idx="8188">
                  <c:v>40885</c:v>
                </c:pt>
                <c:pt idx="8189">
                  <c:v>40885</c:v>
                </c:pt>
                <c:pt idx="8190">
                  <c:v>40885</c:v>
                </c:pt>
                <c:pt idx="8191">
                  <c:v>40885</c:v>
                </c:pt>
                <c:pt idx="8192">
                  <c:v>40885</c:v>
                </c:pt>
                <c:pt idx="8193">
                  <c:v>40885</c:v>
                </c:pt>
                <c:pt idx="8194">
                  <c:v>40885</c:v>
                </c:pt>
                <c:pt idx="8195">
                  <c:v>40885</c:v>
                </c:pt>
                <c:pt idx="8196">
                  <c:v>40885</c:v>
                </c:pt>
                <c:pt idx="8197">
                  <c:v>40885</c:v>
                </c:pt>
                <c:pt idx="8198">
                  <c:v>40885</c:v>
                </c:pt>
                <c:pt idx="8199">
                  <c:v>40885</c:v>
                </c:pt>
                <c:pt idx="8200">
                  <c:v>40885</c:v>
                </c:pt>
                <c:pt idx="8201">
                  <c:v>40885</c:v>
                </c:pt>
                <c:pt idx="8202">
                  <c:v>40885</c:v>
                </c:pt>
                <c:pt idx="8203">
                  <c:v>40885</c:v>
                </c:pt>
                <c:pt idx="8204">
                  <c:v>40885</c:v>
                </c:pt>
                <c:pt idx="8205">
                  <c:v>40885</c:v>
                </c:pt>
                <c:pt idx="8206">
                  <c:v>40885</c:v>
                </c:pt>
                <c:pt idx="8207">
                  <c:v>40885</c:v>
                </c:pt>
                <c:pt idx="8208">
                  <c:v>40886</c:v>
                </c:pt>
                <c:pt idx="8209">
                  <c:v>40886</c:v>
                </c:pt>
                <c:pt idx="8210">
                  <c:v>40886</c:v>
                </c:pt>
                <c:pt idx="8211">
                  <c:v>40886</c:v>
                </c:pt>
                <c:pt idx="8212">
                  <c:v>40886</c:v>
                </c:pt>
                <c:pt idx="8213">
                  <c:v>40886</c:v>
                </c:pt>
                <c:pt idx="8214">
                  <c:v>40886</c:v>
                </c:pt>
                <c:pt idx="8215">
                  <c:v>40886</c:v>
                </c:pt>
                <c:pt idx="8216">
                  <c:v>40886</c:v>
                </c:pt>
                <c:pt idx="8217">
                  <c:v>40886</c:v>
                </c:pt>
                <c:pt idx="8218">
                  <c:v>40886</c:v>
                </c:pt>
                <c:pt idx="8219">
                  <c:v>40886</c:v>
                </c:pt>
                <c:pt idx="8220">
                  <c:v>40886</c:v>
                </c:pt>
                <c:pt idx="8221">
                  <c:v>40886</c:v>
                </c:pt>
                <c:pt idx="8222">
                  <c:v>40886</c:v>
                </c:pt>
                <c:pt idx="8223">
                  <c:v>40886</c:v>
                </c:pt>
                <c:pt idx="8224">
                  <c:v>40886</c:v>
                </c:pt>
                <c:pt idx="8225">
                  <c:v>40886</c:v>
                </c:pt>
                <c:pt idx="8226">
                  <c:v>40886</c:v>
                </c:pt>
                <c:pt idx="8227">
                  <c:v>40886</c:v>
                </c:pt>
                <c:pt idx="8228">
                  <c:v>40886</c:v>
                </c:pt>
                <c:pt idx="8229">
                  <c:v>40886</c:v>
                </c:pt>
                <c:pt idx="8230">
                  <c:v>40886</c:v>
                </c:pt>
                <c:pt idx="8231">
                  <c:v>40886</c:v>
                </c:pt>
                <c:pt idx="8232">
                  <c:v>40887</c:v>
                </c:pt>
                <c:pt idx="8233">
                  <c:v>40887</c:v>
                </c:pt>
                <c:pt idx="8234">
                  <c:v>40887</c:v>
                </c:pt>
                <c:pt idx="8235">
                  <c:v>40887</c:v>
                </c:pt>
                <c:pt idx="8236">
                  <c:v>40887</c:v>
                </c:pt>
                <c:pt idx="8237">
                  <c:v>40887</c:v>
                </c:pt>
                <c:pt idx="8238">
                  <c:v>40887</c:v>
                </c:pt>
                <c:pt idx="8239">
                  <c:v>40887</c:v>
                </c:pt>
                <c:pt idx="8240">
                  <c:v>40887</c:v>
                </c:pt>
                <c:pt idx="8241">
                  <c:v>40887</c:v>
                </c:pt>
                <c:pt idx="8242">
                  <c:v>40887</c:v>
                </c:pt>
                <c:pt idx="8243">
                  <c:v>40887</c:v>
                </c:pt>
                <c:pt idx="8244">
                  <c:v>40887</c:v>
                </c:pt>
                <c:pt idx="8245">
                  <c:v>40887</c:v>
                </c:pt>
                <c:pt idx="8246">
                  <c:v>40887</c:v>
                </c:pt>
                <c:pt idx="8247">
                  <c:v>40887</c:v>
                </c:pt>
                <c:pt idx="8248">
                  <c:v>40887</c:v>
                </c:pt>
                <c:pt idx="8249">
                  <c:v>40887</c:v>
                </c:pt>
                <c:pt idx="8250">
                  <c:v>40887</c:v>
                </c:pt>
                <c:pt idx="8251">
                  <c:v>40887</c:v>
                </c:pt>
                <c:pt idx="8252">
                  <c:v>40887</c:v>
                </c:pt>
                <c:pt idx="8253">
                  <c:v>40887</c:v>
                </c:pt>
                <c:pt idx="8254">
                  <c:v>40887</c:v>
                </c:pt>
                <c:pt idx="8255">
                  <c:v>40887</c:v>
                </c:pt>
                <c:pt idx="8256">
                  <c:v>40888</c:v>
                </c:pt>
                <c:pt idx="8257">
                  <c:v>40888</c:v>
                </c:pt>
                <c:pt idx="8258">
                  <c:v>40888</c:v>
                </c:pt>
                <c:pt idx="8259">
                  <c:v>40888</c:v>
                </c:pt>
                <c:pt idx="8260">
                  <c:v>40888</c:v>
                </c:pt>
                <c:pt idx="8261">
                  <c:v>40888</c:v>
                </c:pt>
                <c:pt idx="8262">
                  <c:v>40888</c:v>
                </c:pt>
                <c:pt idx="8263">
                  <c:v>40888</c:v>
                </c:pt>
                <c:pt idx="8264">
                  <c:v>40888</c:v>
                </c:pt>
                <c:pt idx="8265">
                  <c:v>40888</c:v>
                </c:pt>
                <c:pt idx="8266">
                  <c:v>40888</c:v>
                </c:pt>
                <c:pt idx="8267">
                  <c:v>40888</c:v>
                </c:pt>
                <c:pt idx="8268">
                  <c:v>40888</c:v>
                </c:pt>
                <c:pt idx="8269">
                  <c:v>40888</c:v>
                </c:pt>
                <c:pt idx="8270">
                  <c:v>40888</c:v>
                </c:pt>
                <c:pt idx="8271">
                  <c:v>40888</c:v>
                </c:pt>
                <c:pt idx="8272">
                  <c:v>40888</c:v>
                </c:pt>
                <c:pt idx="8273">
                  <c:v>40888</c:v>
                </c:pt>
                <c:pt idx="8274">
                  <c:v>40888</c:v>
                </c:pt>
                <c:pt idx="8275">
                  <c:v>40888</c:v>
                </c:pt>
                <c:pt idx="8276">
                  <c:v>40888</c:v>
                </c:pt>
                <c:pt idx="8277">
                  <c:v>40888</c:v>
                </c:pt>
                <c:pt idx="8278">
                  <c:v>40888</c:v>
                </c:pt>
                <c:pt idx="8279">
                  <c:v>40888</c:v>
                </c:pt>
                <c:pt idx="8280">
                  <c:v>40889</c:v>
                </c:pt>
                <c:pt idx="8281">
                  <c:v>40889</c:v>
                </c:pt>
                <c:pt idx="8282">
                  <c:v>40889</c:v>
                </c:pt>
                <c:pt idx="8283">
                  <c:v>40889</c:v>
                </c:pt>
                <c:pt idx="8284">
                  <c:v>40889</c:v>
                </c:pt>
                <c:pt idx="8285">
                  <c:v>40889</c:v>
                </c:pt>
                <c:pt idx="8286">
                  <c:v>40889</c:v>
                </c:pt>
                <c:pt idx="8287">
                  <c:v>40889</c:v>
                </c:pt>
                <c:pt idx="8288">
                  <c:v>40889</c:v>
                </c:pt>
                <c:pt idx="8289">
                  <c:v>40889</c:v>
                </c:pt>
                <c:pt idx="8290">
                  <c:v>40889</c:v>
                </c:pt>
                <c:pt idx="8291">
                  <c:v>40889</c:v>
                </c:pt>
                <c:pt idx="8292">
                  <c:v>40889</c:v>
                </c:pt>
                <c:pt idx="8293">
                  <c:v>40889</c:v>
                </c:pt>
                <c:pt idx="8294">
                  <c:v>40889</c:v>
                </c:pt>
                <c:pt idx="8295">
                  <c:v>40889</c:v>
                </c:pt>
                <c:pt idx="8296">
                  <c:v>40889</c:v>
                </c:pt>
                <c:pt idx="8297">
                  <c:v>40889</c:v>
                </c:pt>
                <c:pt idx="8298">
                  <c:v>40889</c:v>
                </c:pt>
                <c:pt idx="8299">
                  <c:v>40889</c:v>
                </c:pt>
                <c:pt idx="8300">
                  <c:v>40889</c:v>
                </c:pt>
                <c:pt idx="8301">
                  <c:v>40889</c:v>
                </c:pt>
                <c:pt idx="8302">
                  <c:v>40889</c:v>
                </c:pt>
                <c:pt idx="8303">
                  <c:v>40889</c:v>
                </c:pt>
                <c:pt idx="8304">
                  <c:v>40890</c:v>
                </c:pt>
                <c:pt idx="8305">
                  <c:v>40890</c:v>
                </c:pt>
                <c:pt idx="8306">
                  <c:v>40890</c:v>
                </c:pt>
                <c:pt idx="8307">
                  <c:v>40890</c:v>
                </c:pt>
                <c:pt idx="8308">
                  <c:v>40890</c:v>
                </c:pt>
                <c:pt idx="8309">
                  <c:v>40890</c:v>
                </c:pt>
                <c:pt idx="8310">
                  <c:v>40890</c:v>
                </c:pt>
                <c:pt idx="8311">
                  <c:v>40890</c:v>
                </c:pt>
                <c:pt idx="8312">
                  <c:v>40890</c:v>
                </c:pt>
                <c:pt idx="8313">
                  <c:v>40890</c:v>
                </c:pt>
                <c:pt idx="8314">
                  <c:v>40890</c:v>
                </c:pt>
                <c:pt idx="8315">
                  <c:v>40890</c:v>
                </c:pt>
                <c:pt idx="8316">
                  <c:v>40890</c:v>
                </c:pt>
                <c:pt idx="8317">
                  <c:v>40890</c:v>
                </c:pt>
                <c:pt idx="8318">
                  <c:v>40890</c:v>
                </c:pt>
                <c:pt idx="8319">
                  <c:v>40890</c:v>
                </c:pt>
                <c:pt idx="8320">
                  <c:v>40890</c:v>
                </c:pt>
                <c:pt idx="8321">
                  <c:v>40890</c:v>
                </c:pt>
                <c:pt idx="8322">
                  <c:v>40890</c:v>
                </c:pt>
                <c:pt idx="8323">
                  <c:v>40890</c:v>
                </c:pt>
                <c:pt idx="8324">
                  <c:v>40890</c:v>
                </c:pt>
                <c:pt idx="8325">
                  <c:v>40890</c:v>
                </c:pt>
                <c:pt idx="8326">
                  <c:v>40890</c:v>
                </c:pt>
                <c:pt idx="8327">
                  <c:v>40890</c:v>
                </c:pt>
                <c:pt idx="8328">
                  <c:v>40891</c:v>
                </c:pt>
                <c:pt idx="8329">
                  <c:v>40891</c:v>
                </c:pt>
                <c:pt idx="8330">
                  <c:v>40891</c:v>
                </c:pt>
                <c:pt idx="8331">
                  <c:v>40891</c:v>
                </c:pt>
                <c:pt idx="8332">
                  <c:v>40891</c:v>
                </c:pt>
                <c:pt idx="8333">
                  <c:v>40891</c:v>
                </c:pt>
                <c:pt idx="8334">
                  <c:v>40891</c:v>
                </c:pt>
                <c:pt idx="8335">
                  <c:v>40891</c:v>
                </c:pt>
                <c:pt idx="8336">
                  <c:v>40891</c:v>
                </c:pt>
                <c:pt idx="8337">
                  <c:v>40891</c:v>
                </c:pt>
                <c:pt idx="8338">
                  <c:v>40891</c:v>
                </c:pt>
                <c:pt idx="8339">
                  <c:v>40891</c:v>
                </c:pt>
                <c:pt idx="8340">
                  <c:v>40891</c:v>
                </c:pt>
                <c:pt idx="8341">
                  <c:v>40891</c:v>
                </c:pt>
                <c:pt idx="8342">
                  <c:v>40891</c:v>
                </c:pt>
                <c:pt idx="8343">
                  <c:v>40891</c:v>
                </c:pt>
                <c:pt idx="8344">
                  <c:v>40891</c:v>
                </c:pt>
                <c:pt idx="8345">
                  <c:v>40891</c:v>
                </c:pt>
                <c:pt idx="8346">
                  <c:v>40891</c:v>
                </c:pt>
                <c:pt idx="8347">
                  <c:v>40891</c:v>
                </c:pt>
                <c:pt idx="8348">
                  <c:v>40891</c:v>
                </c:pt>
                <c:pt idx="8349">
                  <c:v>40891</c:v>
                </c:pt>
                <c:pt idx="8350">
                  <c:v>40891</c:v>
                </c:pt>
                <c:pt idx="8351">
                  <c:v>40891</c:v>
                </c:pt>
                <c:pt idx="8352">
                  <c:v>40892</c:v>
                </c:pt>
                <c:pt idx="8353">
                  <c:v>40892</c:v>
                </c:pt>
                <c:pt idx="8354">
                  <c:v>40892</c:v>
                </c:pt>
                <c:pt idx="8355">
                  <c:v>40892</c:v>
                </c:pt>
                <c:pt idx="8356">
                  <c:v>40892</c:v>
                </c:pt>
                <c:pt idx="8357">
                  <c:v>40892</c:v>
                </c:pt>
                <c:pt idx="8358">
                  <c:v>40892</c:v>
                </c:pt>
                <c:pt idx="8359">
                  <c:v>40892</c:v>
                </c:pt>
                <c:pt idx="8360">
                  <c:v>40892</c:v>
                </c:pt>
                <c:pt idx="8361">
                  <c:v>40892</c:v>
                </c:pt>
                <c:pt idx="8362">
                  <c:v>40892</c:v>
                </c:pt>
                <c:pt idx="8363">
                  <c:v>40892</c:v>
                </c:pt>
                <c:pt idx="8364">
                  <c:v>40892</c:v>
                </c:pt>
                <c:pt idx="8365">
                  <c:v>40892</c:v>
                </c:pt>
                <c:pt idx="8366">
                  <c:v>40892</c:v>
                </c:pt>
                <c:pt idx="8367">
                  <c:v>40892</c:v>
                </c:pt>
                <c:pt idx="8368">
                  <c:v>40892</c:v>
                </c:pt>
                <c:pt idx="8369">
                  <c:v>40892</c:v>
                </c:pt>
                <c:pt idx="8370">
                  <c:v>40892</c:v>
                </c:pt>
                <c:pt idx="8371">
                  <c:v>40892</c:v>
                </c:pt>
                <c:pt idx="8372">
                  <c:v>40892</c:v>
                </c:pt>
                <c:pt idx="8373">
                  <c:v>40892</c:v>
                </c:pt>
                <c:pt idx="8374">
                  <c:v>40892</c:v>
                </c:pt>
                <c:pt idx="8375">
                  <c:v>40892</c:v>
                </c:pt>
                <c:pt idx="8376">
                  <c:v>40893</c:v>
                </c:pt>
                <c:pt idx="8377">
                  <c:v>40893</c:v>
                </c:pt>
                <c:pt idx="8378">
                  <c:v>40893</c:v>
                </c:pt>
                <c:pt idx="8379">
                  <c:v>40893</c:v>
                </c:pt>
                <c:pt idx="8380">
                  <c:v>40893</c:v>
                </c:pt>
                <c:pt idx="8381">
                  <c:v>40893</c:v>
                </c:pt>
                <c:pt idx="8382">
                  <c:v>40893</c:v>
                </c:pt>
                <c:pt idx="8383">
                  <c:v>40893</c:v>
                </c:pt>
                <c:pt idx="8384">
                  <c:v>40893</c:v>
                </c:pt>
                <c:pt idx="8385">
                  <c:v>40893</c:v>
                </c:pt>
                <c:pt idx="8386">
                  <c:v>40893</c:v>
                </c:pt>
                <c:pt idx="8387">
                  <c:v>40893</c:v>
                </c:pt>
                <c:pt idx="8388">
                  <c:v>40893</c:v>
                </c:pt>
                <c:pt idx="8389">
                  <c:v>40893</c:v>
                </c:pt>
                <c:pt idx="8390">
                  <c:v>40893</c:v>
                </c:pt>
                <c:pt idx="8391">
                  <c:v>40893</c:v>
                </c:pt>
                <c:pt idx="8392">
                  <c:v>40893</c:v>
                </c:pt>
                <c:pt idx="8393">
                  <c:v>40893</c:v>
                </c:pt>
                <c:pt idx="8394">
                  <c:v>40893</c:v>
                </c:pt>
                <c:pt idx="8395">
                  <c:v>40893</c:v>
                </c:pt>
                <c:pt idx="8396">
                  <c:v>40893</c:v>
                </c:pt>
                <c:pt idx="8397">
                  <c:v>40893</c:v>
                </c:pt>
                <c:pt idx="8398">
                  <c:v>40893</c:v>
                </c:pt>
                <c:pt idx="8399">
                  <c:v>40893</c:v>
                </c:pt>
                <c:pt idx="8400">
                  <c:v>40894</c:v>
                </c:pt>
                <c:pt idx="8401">
                  <c:v>40894</c:v>
                </c:pt>
                <c:pt idx="8402">
                  <c:v>40894</c:v>
                </c:pt>
                <c:pt idx="8403">
                  <c:v>40894</c:v>
                </c:pt>
                <c:pt idx="8404">
                  <c:v>40894</c:v>
                </c:pt>
                <c:pt idx="8405">
                  <c:v>40894</c:v>
                </c:pt>
                <c:pt idx="8406">
                  <c:v>40894</c:v>
                </c:pt>
                <c:pt idx="8407">
                  <c:v>40894</c:v>
                </c:pt>
                <c:pt idx="8408">
                  <c:v>40894</c:v>
                </c:pt>
                <c:pt idx="8409">
                  <c:v>40894</c:v>
                </c:pt>
                <c:pt idx="8410">
                  <c:v>40894</c:v>
                </c:pt>
                <c:pt idx="8411">
                  <c:v>40894</c:v>
                </c:pt>
                <c:pt idx="8412">
                  <c:v>40894</c:v>
                </c:pt>
                <c:pt idx="8413">
                  <c:v>40894</c:v>
                </c:pt>
                <c:pt idx="8414">
                  <c:v>40894</c:v>
                </c:pt>
                <c:pt idx="8415">
                  <c:v>40894</c:v>
                </c:pt>
                <c:pt idx="8416">
                  <c:v>40894</c:v>
                </c:pt>
                <c:pt idx="8417">
                  <c:v>40894</c:v>
                </c:pt>
                <c:pt idx="8418">
                  <c:v>40894</c:v>
                </c:pt>
                <c:pt idx="8419">
                  <c:v>40894</c:v>
                </c:pt>
                <c:pt idx="8420">
                  <c:v>40894</c:v>
                </c:pt>
                <c:pt idx="8421">
                  <c:v>40894</c:v>
                </c:pt>
                <c:pt idx="8422">
                  <c:v>40894</c:v>
                </c:pt>
                <c:pt idx="8423">
                  <c:v>40894</c:v>
                </c:pt>
                <c:pt idx="8424">
                  <c:v>40895</c:v>
                </c:pt>
                <c:pt idx="8425">
                  <c:v>40895</c:v>
                </c:pt>
                <c:pt idx="8426">
                  <c:v>40895</c:v>
                </c:pt>
                <c:pt idx="8427">
                  <c:v>40895</c:v>
                </c:pt>
                <c:pt idx="8428">
                  <c:v>40895</c:v>
                </c:pt>
                <c:pt idx="8429">
                  <c:v>40895</c:v>
                </c:pt>
                <c:pt idx="8430">
                  <c:v>40895</c:v>
                </c:pt>
                <c:pt idx="8431">
                  <c:v>40895</c:v>
                </c:pt>
                <c:pt idx="8432">
                  <c:v>40895</c:v>
                </c:pt>
                <c:pt idx="8433">
                  <c:v>40895</c:v>
                </c:pt>
                <c:pt idx="8434">
                  <c:v>40895</c:v>
                </c:pt>
                <c:pt idx="8435">
                  <c:v>40895</c:v>
                </c:pt>
                <c:pt idx="8436">
                  <c:v>40895</c:v>
                </c:pt>
                <c:pt idx="8437">
                  <c:v>40895</c:v>
                </c:pt>
                <c:pt idx="8438">
                  <c:v>40895</c:v>
                </c:pt>
                <c:pt idx="8439">
                  <c:v>40895</c:v>
                </c:pt>
                <c:pt idx="8440">
                  <c:v>40895</c:v>
                </c:pt>
                <c:pt idx="8441">
                  <c:v>40895</c:v>
                </c:pt>
                <c:pt idx="8442">
                  <c:v>40895</c:v>
                </c:pt>
                <c:pt idx="8443">
                  <c:v>40895</c:v>
                </c:pt>
                <c:pt idx="8444">
                  <c:v>40895</c:v>
                </c:pt>
                <c:pt idx="8445">
                  <c:v>40895</c:v>
                </c:pt>
                <c:pt idx="8446">
                  <c:v>40895</c:v>
                </c:pt>
                <c:pt idx="8447">
                  <c:v>40895</c:v>
                </c:pt>
                <c:pt idx="8448">
                  <c:v>40896</c:v>
                </c:pt>
                <c:pt idx="8449">
                  <c:v>40896</c:v>
                </c:pt>
                <c:pt idx="8450">
                  <c:v>40896</c:v>
                </c:pt>
                <c:pt idx="8451">
                  <c:v>40896</c:v>
                </c:pt>
                <c:pt idx="8452">
                  <c:v>40896</c:v>
                </c:pt>
                <c:pt idx="8453">
                  <c:v>40896</c:v>
                </c:pt>
                <c:pt idx="8454">
                  <c:v>40896</c:v>
                </c:pt>
                <c:pt idx="8455">
                  <c:v>40896</c:v>
                </c:pt>
                <c:pt idx="8456">
                  <c:v>40896</c:v>
                </c:pt>
                <c:pt idx="8457">
                  <c:v>40896</c:v>
                </c:pt>
                <c:pt idx="8458">
                  <c:v>40896</c:v>
                </c:pt>
                <c:pt idx="8459">
                  <c:v>40896</c:v>
                </c:pt>
                <c:pt idx="8460">
                  <c:v>40896</c:v>
                </c:pt>
                <c:pt idx="8461">
                  <c:v>40896</c:v>
                </c:pt>
                <c:pt idx="8462">
                  <c:v>40896</c:v>
                </c:pt>
                <c:pt idx="8463">
                  <c:v>40896</c:v>
                </c:pt>
                <c:pt idx="8464">
                  <c:v>40896</c:v>
                </c:pt>
                <c:pt idx="8465">
                  <c:v>40896</c:v>
                </c:pt>
                <c:pt idx="8466">
                  <c:v>40896</c:v>
                </c:pt>
                <c:pt idx="8467">
                  <c:v>40896</c:v>
                </c:pt>
                <c:pt idx="8468">
                  <c:v>40896</c:v>
                </c:pt>
                <c:pt idx="8469">
                  <c:v>40896</c:v>
                </c:pt>
                <c:pt idx="8470">
                  <c:v>40896</c:v>
                </c:pt>
                <c:pt idx="8471">
                  <c:v>40896</c:v>
                </c:pt>
                <c:pt idx="8472">
                  <c:v>40897</c:v>
                </c:pt>
                <c:pt idx="8473">
                  <c:v>40897</c:v>
                </c:pt>
                <c:pt idx="8474">
                  <c:v>40897</c:v>
                </c:pt>
                <c:pt idx="8475">
                  <c:v>40897</c:v>
                </c:pt>
                <c:pt idx="8476">
                  <c:v>40897</c:v>
                </c:pt>
                <c:pt idx="8477">
                  <c:v>40897</c:v>
                </c:pt>
                <c:pt idx="8478">
                  <c:v>40897</c:v>
                </c:pt>
                <c:pt idx="8479">
                  <c:v>40897</c:v>
                </c:pt>
                <c:pt idx="8480">
                  <c:v>40897</c:v>
                </c:pt>
                <c:pt idx="8481">
                  <c:v>40897</c:v>
                </c:pt>
                <c:pt idx="8482">
                  <c:v>40897</c:v>
                </c:pt>
                <c:pt idx="8483">
                  <c:v>40897</c:v>
                </c:pt>
                <c:pt idx="8484">
                  <c:v>40897</c:v>
                </c:pt>
                <c:pt idx="8485">
                  <c:v>40897</c:v>
                </c:pt>
                <c:pt idx="8486">
                  <c:v>40897</c:v>
                </c:pt>
                <c:pt idx="8487">
                  <c:v>40897</c:v>
                </c:pt>
                <c:pt idx="8488">
                  <c:v>40897</c:v>
                </c:pt>
                <c:pt idx="8489">
                  <c:v>40897</c:v>
                </c:pt>
                <c:pt idx="8490">
                  <c:v>40897</c:v>
                </c:pt>
                <c:pt idx="8491">
                  <c:v>40897</c:v>
                </c:pt>
                <c:pt idx="8492">
                  <c:v>40897</c:v>
                </c:pt>
                <c:pt idx="8493">
                  <c:v>40897</c:v>
                </c:pt>
                <c:pt idx="8494">
                  <c:v>40897</c:v>
                </c:pt>
                <c:pt idx="8495">
                  <c:v>40897</c:v>
                </c:pt>
                <c:pt idx="8496">
                  <c:v>40898</c:v>
                </c:pt>
                <c:pt idx="8497">
                  <c:v>40898</c:v>
                </c:pt>
                <c:pt idx="8498">
                  <c:v>40898</c:v>
                </c:pt>
                <c:pt idx="8499">
                  <c:v>40898</c:v>
                </c:pt>
                <c:pt idx="8500">
                  <c:v>40898</c:v>
                </c:pt>
                <c:pt idx="8501">
                  <c:v>40898</c:v>
                </c:pt>
                <c:pt idx="8502">
                  <c:v>40898</c:v>
                </c:pt>
                <c:pt idx="8503">
                  <c:v>40898</c:v>
                </c:pt>
                <c:pt idx="8504">
                  <c:v>40898</c:v>
                </c:pt>
                <c:pt idx="8505">
                  <c:v>40898</c:v>
                </c:pt>
                <c:pt idx="8506">
                  <c:v>40898</c:v>
                </c:pt>
                <c:pt idx="8507">
                  <c:v>40898</c:v>
                </c:pt>
                <c:pt idx="8508">
                  <c:v>40898</c:v>
                </c:pt>
                <c:pt idx="8509">
                  <c:v>40898</c:v>
                </c:pt>
                <c:pt idx="8510">
                  <c:v>40898</c:v>
                </c:pt>
                <c:pt idx="8511">
                  <c:v>40898</c:v>
                </c:pt>
                <c:pt idx="8512">
                  <c:v>40898</c:v>
                </c:pt>
                <c:pt idx="8513">
                  <c:v>40898</c:v>
                </c:pt>
                <c:pt idx="8514">
                  <c:v>40898</c:v>
                </c:pt>
                <c:pt idx="8515">
                  <c:v>40898</c:v>
                </c:pt>
                <c:pt idx="8516">
                  <c:v>40898</c:v>
                </c:pt>
                <c:pt idx="8517">
                  <c:v>40898</c:v>
                </c:pt>
                <c:pt idx="8518">
                  <c:v>40898</c:v>
                </c:pt>
                <c:pt idx="8519">
                  <c:v>40898</c:v>
                </c:pt>
                <c:pt idx="8520">
                  <c:v>40899</c:v>
                </c:pt>
                <c:pt idx="8521">
                  <c:v>40899</c:v>
                </c:pt>
                <c:pt idx="8522">
                  <c:v>40899</c:v>
                </c:pt>
                <c:pt idx="8523">
                  <c:v>40899</c:v>
                </c:pt>
                <c:pt idx="8524">
                  <c:v>40899</c:v>
                </c:pt>
                <c:pt idx="8525">
                  <c:v>40899</c:v>
                </c:pt>
                <c:pt idx="8526">
                  <c:v>40899</c:v>
                </c:pt>
                <c:pt idx="8527">
                  <c:v>40899</c:v>
                </c:pt>
                <c:pt idx="8528">
                  <c:v>40899</c:v>
                </c:pt>
                <c:pt idx="8529">
                  <c:v>40899</c:v>
                </c:pt>
                <c:pt idx="8530">
                  <c:v>40899</c:v>
                </c:pt>
                <c:pt idx="8531">
                  <c:v>40899</c:v>
                </c:pt>
                <c:pt idx="8532">
                  <c:v>40899</c:v>
                </c:pt>
                <c:pt idx="8533">
                  <c:v>40899</c:v>
                </c:pt>
                <c:pt idx="8534">
                  <c:v>40899</c:v>
                </c:pt>
                <c:pt idx="8535">
                  <c:v>40899</c:v>
                </c:pt>
                <c:pt idx="8536">
                  <c:v>40899</c:v>
                </c:pt>
                <c:pt idx="8537">
                  <c:v>40899</c:v>
                </c:pt>
                <c:pt idx="8538">
                  <c:v>40899</c:v>
                </c:pt>
                <c:pt idx="8539">
                  <c:v>40899</c:v>
                </c:pt>
                <c:pt idx="8540">
                  <c:v>40899</c:v>
                </c:pt>
                <c:pt idx="8541">
                  <c:v>40899</c:v>
                </c:pt>
                <c:pt idx="8542">
                  <c:v>40899</c:v>
                </c:pt>
                <c:pt idx="8543">
                  <c:v>40899</c:v>
                </c:pt>
                <c:pt idx="8544">
                  <c:v>40900</c:v>
                </c:pt>
                <c:pt idx="8545">
                  <c:v>40900</c:v>
                </c:pt>
                <c:pt idx="8546">
                  <c:v>40900</c:v>
                </c:pt>
                <c:pt idx="8547">
                  <c:v>40900</c:v>
                </c:pt>
                <c:pt idx="8548">
                  <c:v>40900</c:v>
                </c:pt>
                <c:pt idx="8549">
                  <c:v>40900</c:v>
                </c:pt>
                <c:pt idx="8550">
                  <c:v>40900</c:v>
                </c:pt>
                <c:pt idx="8551">
                  <c:v>40900</c:v>
                </c:pt>
                <c:pt idx="8552">
                  <c:v>40900</c:v>
                </c:pt>
                <c:pt idx="8553">
                  <c:v>40900</c:v>
                </c:pt>
                <c:pt idx="8554">
                  <c:v>40900</c:v>
                </c:pt>
                <c:pt idx="8555">
                  <c:v>40900</c:v>
                </c:pt>
                <c:pt idx="8556">
                  <c:v>40900</c:v>
                </c:pt>
                <c:pt idx="8557">
                  <c:v>40900</c:v>
                </c:pt>
                <c:pt idx="8558">
                  <c:v>40900</c:v>
                </c:pt>
                <c:pt idx="8559">
                  <c:v>40900</c:v>
                </c:pt>
                <c:pt idx="8560">
                  <c:v>40900</c:v>
                </c:pt>
                <c:pt idx="8561">
                  <c:v>40900</c:v>
                </c:pt>
                <c:pt idx="8562">
                  <c:v>40900</c:v>
                </c:pt>
                <c:pt idx="8563">
                  <c:v>40900</c:v>
                </c:pt>
                <c:pt idx="8564">
                  <c:v>40900</c:v>
                </c:pt>
                <c:pt idx="8565">
                  <c:v>40900</c:v>
                </c:pt>
                <c:pt idx="8566">
                  <c:v>40900</c:v>
                </c:pt>
                <c:pt idx="8567">
                  <c:v>40900</c:v>
                </c:pt>
                <c:pt idx="8568">
                  <c:v>40901</c:v>
                </c:pt>
                <c:pt idx="8569">
                  <c:v>40901</c:v>
                </c:pt>
                <c:pt idx="8570">
                  <c:v>40901</c:v>
                </c:pt>
                <c:pt idx="8571">
                  <c:v>40901</c:v>
                </c:pt>
                <c:pt idx="8572">
                  <c:v>40901</c:v>
                </c:pt>
                <c:pt idx="8573">
                  <c:v>40901</c:v>
                </c:pt>
                <c:pt idx="8574">
                  <c:v>40901</c:v>
                </c:pt>
                <c:pt idx="8575">
                  <c:v>40901</c:v>
                </c:pt>
                <c:pt idx="8576">
                  <c:v>40901</c:v>
                </c:pt>
                <c:pt idx="8577">
                  <c:v>40901</c:v>
                </c:pt>
                <c:pt idx="8578">
                  <c:v>40901</c:v>
                </c:pt>
                <c:pt idx="8579">
                  <c:v>40901</c:v>
                </c:pt>
                <c:pt idx="8580">
                  <c:v>40901</c:v>
                </c:pt>
                <c:pt idx="8581">
                  <c:v>40901</c:v>
                </c:pt>
                <c:pt idx="8582">
                  <c:v>40901</c:v>
                </c:pt>
                <c:pt idx="8583">
                  <c:v>40901</c:v>
                </c:pt>
                <c:pt idx="8584">
                  <c:v>40901</c:v>
                </c:pt>
                <c:pt idx="8585">
                  <c:v>40901</c:v>
                </c:pt>
                <c:pt idx="8586">
                  <c:v>40901</c:v>
                </c:pt>
                <c:pt idx="8587">
                  <c:v>40901</c:v>
                </c:pt>
                <c:pt idx="8588">
                  <c:v>40901</c:v>
                </c:pt>
                <c:pt idx="8589">
                  <c:v>40901</c:v>
                </c:pt>
                <c:pt idx="8590">
                  <c:v>40901</c:v>
                </c:pt>
                <c:pt idx="8591">
                  <c:v>40901</c:v>
                </c:pt>
                <c:pt idx="8592">
                  <c:v>40902</c:v>
                </c:pt>
                <c:pt idx="8593">
                  <c:v>40902</c:v>
                </c:pt>
                <c:pt idx="8594">
                  <c:v>40902</c:v>
                </c:pt>
                <c:pt idx="8595">
                  <c:v>40902</c:v>
                </c:pt>
                <c:pt idx="8596">
                  <c:v>40902</c:v>
                </c:pt>
                <c:pt idx="8597">
                  <c:v>40902</c:v>
                </c:pt>
                <c:pt idx="8598">
                  <c:v>40902</c:v>
                </c:pt>
                <c:pt idx="8599">
                  <c:v>40902</c:v>
                </c:pt>
                <c:pt idx="8600">
                  <c:v>40902</c:v>
                </c:pt>
                <c:pt idx="8601">
                  <c:v>40902</c:v>
                </c:pt>
                <c:pt idx="8602">
                  <c:v>40902</c:v>
                </c:pt>
                <c:pt idx="8603">
                  <c:v>40902</c:v>
                </c:pt>
                <c:pt idx="8604">
                  <c:v>40902</c:v>
                </c:pt>
                <c:pt idx="8605">
                  <c:v>40902</c:v>
                </c:pt>
                <c:pt idx="8606">
                  <c:v>40902</c:v>
                </c:pt>
                <c:pt idx="8607">
                  <c:v>40902</c:v>
                </c:pt>
                <c:pt idx="8608">
                  <c:v>40902</c:v>
                </c:pt>
                <c:pt idx="8609">
                  <c:v>40902</c:v>
                </c:pt>
                <c:pt idx="8610">
                  <c:v>40902</c:v>
                </c:pt>
                <c:pt idx="8611">
                  <c:v>40902</c:v>
                </c:pt>
                <c:pt idx="8612">
                  <c:v>40902</c:v>
                </c:pt>
                <c:pt idx="8613">
                  <c:v>40902</c:v>
                </c:pt>
                <c:pt idx="8614">
                  <c:v>40902</c:v>
                </c:pt>
                <c:pt idx="8615">
                  <c:v>40902</c:v>
                </c:pt>
                <c:pt idx="8616">
                  <c:v>40903</c:v>
                </c:pt>
                <c:pt idx="8617">
                  <c:v>40903</c:v>
                </c:pt>
                <c:pt idx="8618">
                  <c:v>40903</c:v>
                </c:pt>
                <c:pt idx="8619">
                  <c:v>40903</c:v>
                </c:pt>
                <c:pt idx="8620">
                  <c:v>40903</c:v>
                </c:pt>
                <c:pt idx="8621">
                  <c:v>40903</c:v>
                </c:pt>
                <c:pt idx="8622">
                  <c:v>40903</c:v>
                </c:pt>
                <c:pt idx="8623">
                  <c:v>40903</c:v>
                </c:pt>
                <c:pt idx="8624">
                  <c:v>40903</c:v>
                </c:pt>
                <c:pt idx="8625">
                  <c:v>40903</c:v>
                </c:pt>
                <c:pt idx="8626">
                  <c:v>40903</c:v>
                </c:pt>
                <c:pt idx="8627">
                  <c:v>40903</c:v>
                </c:pt>
                <c:pt idx="8628">
                  <c:v>40903</c:v>
                </c:pt>
                <c:pt idx="8629">
                  <c:v>40903</c:v>
                </c:pt>
                <c:pt idx="8630">
                  <c:v>40903</c:v>
                </c:pt>
                <c:pt idx="8631">
                  <c:v>40903</c:v>
                </c:pt>
                <c:pt idx="8632">
                  <c:v>40903</c:v>
                </c:pt>
                <c:pt idx="8633">
                  <c:v>40903</c:v>
                </c:pt>
                <c:pt idx="8634">
                  <c:v>40903</c:v>
                </c:pt>
                <c:pt idx="8635">
                  <c:v>40903</c:v>
                </c:pt>
                <c:pt idx="8636">
                  <c:v>40903</c:v>
                </c:pt>
                <c:pt idx="8637">
                  <c:v>40903</c:v>
                </c:pt>
                <c:pt idx="8638">
                  <c:v>40903</c:v>
                </c:pt>
                <c:pt idx="8639">
                  <c:v>40903</c:v>
                </c:pt>
                <c:pt idx="8640">
                  <c:v>40904</c:v>
                </c:pt>
                <c:pt idx="8641">
                  <c:v>40904</c:v>
                </c:pt>
                <c:pt idx="8642">
                  <c:v>40904</c:v>
                </c:pt>
                <c:pt idx="8643">
                  <c:v>40904</c:v>
                </c:pt>
                <c:pt idx="8644">
                  <c:v>40904</c:v>
                </c:pt>
                <c:pt idx="8645">
                  <c:v>40904</c:v>
                </c:pt>
                <c:pt idx="8646">
                  <c:v>40904</c:v>
                </c:pt>
                <c:pt idx="8647">
                  <c:v>40904</c:v>
                </c:pt>
                <c:pt idx="8648">
                  <c:v>40904</c:v>
                </c:pt>
                <c:pt idx="8649">
                  <c:v>40904</c:v>
                </c:pt>
                <c:pt idx="8650">
                  <c:v>40904</c:v>
                </c:pt>
                <c:pt idx="8651">
                  <c:v>40904</c:v>
                </c:pt>
                <c:pt idx="8652">
                  <c:v>40904</c:v>
                </c:pt>
                <c:pt idx="8653">
                  <c:v>40904</c:v>
                </c:pt>
                <c:pt idx="8654">
                  <c:v>40904</c:v>
                </c:pt>
                <c:pt idx="8655">
                  <c:v>40904</c:v>
                </c:pt>
                <c:pt idx="8656">
                  <c:v>40904</c:v>
                </c:pt>
                <c:pt idx="8657">
                  <c:v>40904</c:v>
                </c:pt>
                <c:pt idx="8658">
                  <c:v>40904</c:v>
                </c:pt>
                <c:pt idx="8659">
                  <c:v>40904</c:v>
                </c:pt>
                <c:pt idx="8660">
                  <c:v>40904</c:v>
                </c:pt>
                <c:pt idx="8661">
                  <c:v>40904</c:v>
                </c:pt>
                <c:pt idx="8662">
                  <c:v>40904</c:v>
                </c:pt>
                <c:pt idx="8663">
                  <c:v>40904</c:v>
                </c:pt>
                <c:pt idx="8664">
                  <c:v>40905</c:v>
                </c:pt>
                <c:pt idx="8665">
                  <c:v>40905</c:v>
                </c:pt>
                <c:pt idx="8666">
                  <c:v>40905</c:v>
                </c:pt>
                <c:pt idx="8667">
                  <c:v>40905</c:v>
                </c:pt>
                <c:pt idx="8668">
                  <c:v>40905</c:v>
                </c:pt>
                <c:pt idx="8669">
                  <c:v>40905</c:v>
                </c:pt>
                <c:pt idx="8670">
                  <c:v>40905</c:v>
                </c:pt>
                <c:pt idx="8671">
                  <c:v>40905</c:v>
                </c:pt>
                <c:pt idx="8672">
                  <c:v>40905</c:v>
                </c:pt>
                <c:pt idx="8673">
                  <c:v>40905</c:v>
                </c:pt>
                <c:pt idx="8674">
                  <c:v>40905</c:v>
                </c:pt>
                <c:pt idx="8675">
                  <c:v>40905</c:v>
                </c:pt>
                <c:pt idx="8676">
                  <c:v>40905</c:v>
                </c:pt>
                <c:pt idx="8677">
                  <c:v>40905</c:v>
                </c:pt>
                <c:pt idx="8678">
                  <c:v>40905</c:v>
                </c:pt>
                <c:pt idx="8679">
                  <c:v>40905</c:v>
                </c:pt>
                <c:pt idx="8680">
                  <c:v>40905</c:v>
                </c:pt>
                <c:pt idx="8681">
                  <c:v>40905</c:v>
                </c:pt>
                <c:pt idx="8682">
                  <c:v>40905</c:v>
                </c:pt>
                <c:pt idx="8683">
                  <c:v>40905</c:v>
                </c:pt>
                <c:pt idx="8684">
                  <c:v>40905</c:v>
                </c:pt>
                <c:pt idx="8685">
                  <c:v>40905</c:v>
                </c:pt>
                <c:pt idx="8686">
                  <c:v>40905</c:v>
                </c:pt>
                <c:pt idx="8687">
                  <c:v>40905</c:v>
                </c:pt>
                <c:pt idx="8688">
                  <c:v>40906</c:v>
                </c:pt>
                <c:pt idx="8689">
                  <c:v>40906</c:v>
                </c:pt>
                <c:pt idx="8690">
                  <c:v>40906</c:v>
                </c:pt>
                <c:pt idx="8691">
                  <c:v>40906</c:v>
                </c:pt>
                <c:pt idx="8692">
                  <c:v>40906</c:v>
                </c:pt>
                <c:pt idx="8693">
                  <c:v>40906</c:v>
                </c:pt>
                <c:pt idx="8694">
                  <c:v>40906</c:v>
                </c:pt>
                <c:pt idx="8695">
                  <c:v>40906</c:v>
                </c:pt>
                <c:pt idx="8696">
                  <c:v>40906</c:v>
                </c:pt>
                <c:pt idx="8697">
                  <c:v>40906</c:v>
                </c:pt>
                <c:pt idx="8698">
                  <c:v>40906</c:v>
                </c:pt>
                <c:pt idx="8699">
                  <c:v>40906</c:v>
                </c:pt>
                <c:pt idx="8700">
                  <c:v>40906</c:v>
                </c:pt>
                <c:pt idx="8701">
                  <c:v>40906</c:v>
                </c:pt>
                <c:pt idx="8702">
                  <c:v>40906</c:v>
                </c:pt>
                <c:pt idx="8703">
                  <c:v>40906</c:v>
                </c:pt>
                <c:pt idx="8704">
                  <c:v>40906</c:v>
                </c:pt>
                <c:pt idx="8705">
                  <c:v>40906</c:v>
                </c:pt>
                <c:pt idx="8706">
                  <c:v>40906</c:v>
                </c:pt>
                <c:pt idx="8707">
                  <c:v>40906</c:v>
                </c:pt>
                <c:pt idx="8708">
                  <c:v>40906</c:v>
                </c:pt>
                <c:pt idx="8709">
                  <c:v>40906</c:v>
                </c:pt>
                <c:pt idx="8710">
                  <c:v>40906</c:v>
                </c:pt>
                <c:pt idx="8711">
                  <c:v>40906</c:v>
                </c:pt>
                <c:pt idx="8712">
                  <c:v>40907</c:v>
                </c:pt>
                <c:pt idx="8713">
                  <c:v>40907</c:v>
                </c:pt>
                <c:pt idx="8714">
                  <c:v>40907</c:v>
                </c:pt>
                <c:pt idx="8715">
                  <c:v>40907</c:v>
                </c:pt>
                <c:pt idx="8716">
                  <c:v>40907</c:v>
                </c:pt>
                <c:pt idx="8717">
                  <c:v>40907</c:v>
                </c:pt>
                <c:pt idx="8718">
                  <c:v>40907</c:v>
                </c:pt>
                <c:pt idx="8719">
                  <c:v>40907</c:v>
                </c:pt>
                <c:pt idx="8720">
                  <c:v>40907</c:v>
                </c:pt>
                <c:pt idx="8721">
                  <c:v>40907</c:v>
                </c:pt>
                <c:pt idx="8722">
                  <c:v>40907</c:v>
                </c:pt>
                <c:pt idx="8723">
                  <c:v>40907</c:v>
                </c:pt>
                <c:pt idx="8724">
                  <c:v>40907</c:v>
                </c:pt>
                <c:pt idx="8725">
                  <c:v>40907</c:v>
                </c:pt>
                <c:pt idx="8726">
                  <c:v>40907</c:v>
                </c:pt>
                <c:pt idx="8727">
                  <c:v>40907</c:v>
                </c:pt>
                <c:pt idx="8728">
                  <c:v>40907</c:v>
                </c:pt>
                <c:pt idx="8729">
                  <c:v>40907</c:v>
                </c:pt>
                <c:pt idx="8730">
                  <c:v>40907</c:v>
                </c:pt>
                <c:pt idx="8731">
                  <c:v>40907</c:v>
                </c:pt>
                <c:pt idx="8732">
                  <c:v>40907</c:v>
                </c:pt>
                <c:pt idx="8733">
                  <c:v>40907</c:v>
                </c:pt>
                <c:pt idx="8734">
                  <c:v>40907</c:v>
                </c:pt>
                <c:pt idx="8735">
                  <c:v>40907</c:v>
                </c:pt>
                <c:pt idx="8736">
                  <c:v>40908</c:v>
                </c:pt>
                <c:pt idx="8737">
                  <c:v>40908</c:v>
                </c:pt>
                <c:pt idx="8738">
                  <c:v>40908</c:v>
                </c:pt>
                <c:pt idx="8739">
                  <c:v>40908</c:v>
                </c:pt>
                <c:pt idx="8740">
                  <c:v>40908</c:v>
                </c:pt>
                <c:pt idx="8741">
                  <c:v>40908</c:v>
                </c:pt>
                <c:pt idx="8742">
                  <c:v>40908</c:v>
                </c:pt>
                <c:pt idx="8743">
                  <c:v>40908</c:v>
                </c:pt>
                <c:pt idx="8744">
                  <c:v>40908</c:v>
                </c:pt>
                <c:pt idx="8745">
                  <c:v>40908</c:v>
                </c:pt>
                <c:pt idx="8746">
                  <c:v>40908</c:v>
                </c:pt>
                <c:pt idx="8747">
                  <c:v>40908</c:v>
                </c:pt>
                <c:pt idx="8748">
                  <c:v>40908</c:v>
                </c:pt>
                <c:pt idx="8749">
                  <c:v>40908</c:v>
                </c:pt>
                <c:pt idx="8750">
                  <c:v>40908</c:v>
                </c:pt>
                <c:pt idx="8751">
                  <c:v>40908</c:v>
                </c:pt>
                <c:pt idx="8752">
                  <c:v>40908</c:v>
                </c:pt>
                <c:pt idx="8753">
                  <c:v>40908</c:v>
                </c:pt>
                <c:pt idx="8754">
                  <c:v>40908</c:v>
                </c:pt>
                <c:pt idx="8755">
                  <c:v>40908</c:v>
                </c:pt>
                <c:pt idx="8756">
                  <c:v>40908</c:v>
                </c:pt>
                <c:pt idx="8757">
                  <c:v>40908</c:v>
                </c:pt>
                <c:pt idx="8758">
                  <c:v>40908</c:v>
                </c:pt>
                <c:pt idx="8759">
                  <c:v>40908</c:v>
                </c:pt>
                <c:pt idx="8760">
                  <c:v>40909</c:v>
                </c:pt>
                <c:pt idx="8761">
                  <c:v>40909</c:v>
                </c:pt>
                <c:pt idx="8762">
                  <c:v>40909</c:v>
                </c:pt>
                <c:pt idx="8763">
                  <c:v>40909</c:v>
                </c:pt>
                <c:pt idx="8764">
                  <c:v>40909</c:v>
                </c:pt>
                <c:pt idx="8765">
                  <c:v>40909</c:v>
                </c:pt>
                <c:pt idx="8766">
                  <c:v>40909</c:v>
                </c:pt>
                <c:pt idx="8767">
                  <c:v>40909</c:v>
                </c:pt>
                <c:pt idx="8768">
                  <c:v>40909</c:v>
                </c:pt>
                <c:pt idx="8769">
                  <c:v>40909</c:v>
                </c:pt>
                <c:pt idx="8770">
                  <c:v>40909</c:v>
                </c:pt>
                <c:pt idx="8771">
                  <c:v>40909</c:v>
                </c:pt>
                <c:pt idx="8772">
                  <c:v>40909</c:v>
                </c:pt>
                <c:pt idx="8773">
                  <c:v>40909</c:v>
                </c:pt>
                <c:pt idx="8774">
                  <c:v>40909</c:v>
                </c:pt>
                <c:pt idx="8775">
                  <c:v>40909</c:v>
                </c:pt>
                <c:pt idx="8776">
                  <c:v>40909</c:v>
                </c:pt>
                <c:pt idx="8777">
                  <c:v>40909</c:v>
                </c:pt>
                <c:pt idx="8778">
                  <c:v>40909</c:v>
                </c:pt>
                <c:pt idx="8779">
                  <c:v>40909</c:v>
                </c:pt>
                <c:pt idx="8780">
                  <c:v>40909</c:v>
                </c:pt>
                <c:pt idx="8781">
                  <c:v>40909</c:v>
                </c:pt>
                <c:pt idx="8782">
                  <c:v>40909</c:v>
                </c:pt>
                <c:pt idx="8783">
                  <c:v>40909</c:v>
                </c:pt>
                <c:pt idx="8784">
                  <c:v>40910</c:v>
                </c:pt>
                <c:pt idx="8785">
                  <c:v>40910</c:v>
                </c:pt>
                <c:pt idx="8786">
                  <c:v>40910</c:v>
                </c:pt>
                <c:pt idx="8787">
                  <c:v>40910</c:v>
                </c:pt>
                <c:pt idx="8788">
                  <c:v>40910</c:v>
                </c:pt>
                <c:pt idx="8789">
                  <c:v>40910</c:v>
                </c:pt>
                <c:pt idx="8790">
                  <c:v>40910</c:v>
                </c:pt>
                <c:pt idx="8791">
                  <c:v>40910</c:v>
                </c:pt>
                <c:pt idx="8792">
                  <c:v>40910</c:v>
                </c:pt>
                <c:pt idx="8793">
                  <c:v>40910</c:v>
                </c:pt>
                <c:pt idx="8794">
                  <c:v>40910</c:v>
                </c:pt>
                <c:pt idx="8795">
                  <c:v>40910</c:v>
                </c:pt>
                <c:pt idx="8796">
                  <c:v>40910</c:v>
                </c:pt>
                <c:pt idx="8797">
                  <c:v>40910</c:v>
                </c:pt>
                <c:pt idx="8798">
                  <c:v>40910</c:v>
                </c:pt>
                <c:pt idx="8799">
                  <c:v>40910</c:v>
                </c:pt>
                <c:pt idx="8800">
                  <c:v>40910</c:v>
                </c:pt>
                <c:pt idx="8801">
                  <c:v>40910</c:v>
                </c:pt>
                <c:pt idx="8802">
                  <c:v>40910</c:v>
                </c:pt>
                <c:pt idx="8803">
                  <c:v>40910</c:v>
                </c:pt>
                <c:pt idx="8804">
                  <c:v>40910</c:v>
                </c:pt>
                <c:pt idx="8805">
                  <c:v>40910</c:v>
                </c:pt>
                <c:pt idx="8806">
                  <c:v>40910</c:v>
                </c:pt>
                <c:pt idx="8807">
                  <c:v>40910</c:v>
                </c:pt>
                <c:pt idx="8808">
                  <c:v>40911</c:v>
                </c:pt>
                <c:pt idx="8809">
                  <c:v>40911</c:v>
                </c:pt>
                <c:pt idx="8810">
                  <c:v>40911</c:v>
                </c:pt>
                <c:pt idx="8811">
                  <c:v>40911</c:v>
                </c:pt>
                <c:pt idx="8812">
                  <c:v>40911</c:v>
                </c:pt>
                <c:pt idx="8813">
                  <c:v>40911</c:v>
                </c:pt>
                <c:pt idx="8814">
                  <c:v>40911</c:v>
                </c:pt>
                <c:pt idx="8815">
                  <c:v>40911</c:v>
                </c:pt>
                <c:pt idx="8816">
                  <c:v>40911</c:v>
                </c:pt>
                <c:pt idx="8817">
                  <c:v>40911</c:v>
                </c:pt>
                <c:pt idx="8818">
                  <c:v>40911</c:v>
                </c:pt>
                <c:pt idx="8819">
                  <c:v>40911</c:v>
                </c:pt>
                <c:pt idx="8820">
                  <c:v>40911</c:v>
                </c:pt>
                <c:pt idx="8821">
                  <c:v>40911</c:v>
                </c:pt>
                <c:pt idx="8822">
                  <c:v>40911</c:v>
                </c:pt>
                <c:pt idx="8823">
                  <c:v>40911</c:v>
                </c:pt>
                <c:pt idx="8824">
                  <c:v>40911</c:v>
                </c:pt>
                <c:pt idx="8825">
                  <c:v>40911</c:v>
                </c:pt>
                <c:pt idx="8826">
                  <c:v>40911</c:v>
                </c:pt>
                <c:pt idx="8827">
                  <c:v>40911</c:v>
                </c:pt>
                <c:pt idx="8828">
                  <c:v>40911</c:v>
                </c:pt>
                <c:pt idx="8829">
                  <c:v>40911</c:v>
                </c:pt>
                <c:pt idx="8830">
                  <c:v>40911</c:v>
                </c:pt>
                <c:pt idx="8831">
                  <c:v>40911</c:v>
                </c:pt>
                <c:pt idx="8832">
                  <c:v>40912</c:v>
                </c:pt>
                <c:pt idx="8833">
                  <c:v>40912</c:v>
                </c:pt>
                <c:pt idx="8834">
                  <c:v>40912</c:v>
                </c:pt>
                <c:pt idx="8835">
                  <c:v>40912</c:v>
                </c:pt>
                <c:pt idx="8836">
                  <c:v>40912</c:v>
                </c:pt>
                <c:pt idx="8837">
                  <c:v>40912</c:v>
                </c:pt>
                <c:pt idx="8838">
                  <c:v>40912</c:v>
                </c:pt>
                <c:pt idx="8839">
                  <c:v>40912</c:v>
                </c:pt>
                <c:pt idx="8840">
                  <c:v>40912</c:v>
                </c:pt>
                <c:pt idx="8841">
                  <c:v>40912</c:v>
                </c:pt>
                <c:pt idx="8842">
                  <c:v>40912</c:v>
                </c:pt>
                <c:pt idx="8843">
                  <c:v>40912</c:v>
                </c:pt>
                <c:pt idx="8844">
                  <c:v>40912</c:v>
                </c:pt>
                <c:pt idx="8845">
                  <c:v>40912</c:v>
                </c:pt>
                <c:pt idx="8846">
                  <c:v>40912</c:v>
                </c:pt>
                <c:pt idx="8847">
                  <c:v>40912</c:v>
                </c:pt>
                <c:pt idx="8848">
                  <c:v>40912</c:v>
                </c:pt>
                <c:pt idx="8849">
                  <c:v>40912</c:v>
                </c:pt>
                <c:pt idx="8850">
                  <c:v>40912</c:v>
                </c:pt>
                <c:pt idx="8851">
                  <c:v>40912</c:v>
                </c:pt>
                <c:pt idx="8852">
                  <c:v>40912</c:v>
                </c:pt>
                <c:pt idx="8853">
                  <c:v>40912</c:v>
                </c:pt>
                <c:pt idx="8854">
                  <c:v>40912</c:v>
                </c:pt>
                <c:pt idx="8855">
                  <c:v>40912</c:v>
                </c:pt>
                <c:pt idx="8856">
                  <c:v>40913</c:v>
                </c:pt>
                <c:pt idx="8857">
                  <c:v>40913</c:v>
                </c:pt>
                <c:pt idx="8858">
                  <c:v>40913</c:v>
                </c:pt>
                <c:pt idx="8859">
                  <c:v>40913</c:v>
                </c:pt>
                <c:pt idx="8860">
                  <c:v>40913</c:v>
                </c:pt>
                <c:pt idx="8861">
                  <c:v>40913</c:v>
                </c:pt>
                <c:pt idx="8862">
                  <c:v>40913</c:v>
                </c:pt>
                <c:pt idx="8863">
                  <c:v>40913</c:v>
                </c:pt>
                <c:pt idx="8864">
                  <c:v>40913</c:v>
                </c:pt>
                <c:pt idx="8865">
                  <c:v>40913</c:v>
                </c:pt>
                <c:pt idx="8866">
                  <c:v>40913</c:v>
                </c:pt>
                <c:pt idx="8867">
                  <c:v>40913</c:v>
                </c:pt>
                <c:pt idx="8868">
                  <c:v>40913</c:v>
                </c:pt>
                <c:pt idx="8869">
                  <c:v>40913</c:v>
                </c:pt>
                <c:pt idx="8870">
                  <c:v>40913</c:v>
                </c:pt>
                <c:pt idx="8871">
                  <c:v>40913</c:v>
                </c:pt>
                <c:pt idx="8872">
                  <c:v>40913</c:v>
                </c:pt>
                <c:pt idx="8873">
                  <c:v>40913</c:v>
                </c:pt>
                <c:pt idx="8874">
                  <c:v>40913</c:v>
                </c:pt>
                <c:pt idx="8875">
                  <c:v>40913</c:v>
                </c:pt>
                <c:pt idx="8876">
                  <c:v>40913</c:v>
                </c:pt>
                <c:pt idx="8877">
                  <c:v>40913</c:v>
                </c:pt>
                <c:pt idx="8878">
                  <c:v>40913</c:v>
                </c:pt>
                <c:pt idx="8879">
                  <c:v>40913</c:v>
                </c:pt>
                <c:pt idx="8880">
                  <c:v>40914</c:v>
                </c:pt>
                <c:pt idx="8881">
                  <c:v>40914</c:v>
                </c:pt>
                <c:pt idx="8882">
                  <c:v>40914</c:v>
                </c:pt>
                <c:pt idx="8883">
                  <c:v>40914</c:v>
                </c:pt>
                <c:pt idx="8884">
                  <c:v>40914</c:v>
                </c:pt>
                <c:pt idx="8885">
                  <c:v>40914</c:v>
                </c:pt>
                <c:pt idx="8886">
                  <c:v>40914</c:v>
                </c:pt>
                <c:pt idx="8887">
                  <c:v>40914</c:v>
                </c:pt>
                <c:pt idx="8888">
                  <c:v>40914</c:v>
                </c:pt>
                <c:pt idx="8889">
                  <c:v>40914</c:v>
                </c:pt>
                <c:pt idx="8890">
                  <c:v>40914</c:v>
                </c:pt>
                <c:pt idx="8891">
                  <c:v>40914</c:v>
                </c:pt>
                <c:pt idx="8892">
                  <c:v>40914</c:v>
                </c:pt>
                <c:pt idx="8893">
                  <c:v>40914</c:v>
                </c:pt>
                <c:pt idx="8894">
                  <c:v>40914</c:v>
                </c:pt>
                <c:pt idx="8895">
                  <c:v>40914</c:v>
                </c:pt>
                <c:pt idx="8896">
                  <c:v>40914</c:v>
                </c:pt>
                <c:pt idx="8897">
                  <c:v>40914</c:v>
                </c:pt>
                <c:pt idx="8898">
                  <c:v>40914</c:v>
                </c:pt>
                <c:pt idx="8899">
                  <c:v>40914</c:v>
                </c:pt>
                <c:pt idx="8900">
                  <c:v>40914</c:v>
                </c:pt>
                <c:pt idx="8901">
                  <c:v>40914</c:v>
                </c:pt>
                <c:pt idx="8902">
                  <c:v>40914</c:v>
                </c:pt>
                <c:pt idx="8903">
                  <c:v>40914</c:v>
                </c:pt>
                <c:pt idx="8904">
                  <c:v>40915</c:v>
                </c:pt>
                <c:pt idx="8905">
                  <c:v>40915</c:v>
                </c:pt>
                <c:pt idx="8906">
                  <c:v>40915</c:v>
                </c:pt>
                <c:pt idx="8907">
                  <c:v>40915</c:v>
                </c:pt>
                <c:pt idx="8908">
                  <c:v>40915</c:v>
                </c:pt>
                <c:pt idx="8909">
                  <c:v>40915</c:v>
                </c:pt>
                <c:pt idx="8910">
                  <c:v>40915</c:v>
                </c:pt>
                <c:pt idx="8911">
                  <c:v>40915</c:v>
                </c:pt>
                <c:pt idx="8912">
                  <c:v>40915</c:v>
                </c:pt>
                <c:pt idx="8913">
                  <c:v>40915</c:v>
                </c:pt>
                <c:pt idx="8914">
                  <c:v>40915</c:v>
                </c:pt>
                <c:pt idx="8915">
                  <c:v>40915</c:v>
                </c:pt>
                <c:pt idx="8916">
                  <c:v>40915</c:v>
                </c:pt>
                <c:pt idx="8917">
                  <c:v>40915</c:v>
                </c:pt>
                <c:pt idx="8918">
                  <c:v>40915</c:v>
                </c:pt>
                <c:pt idx="8919">
                  <c:v>40915</c:v>
                </c:pt>
                <c:pt idx="8920">
                  <c:v>40915</c:v>
                </c:pt>
                <c:pt idx="8921">
                  <c:v>40915</c:v>
                </c:pt>
                <c:pt idx="8922">
                  <c:v>40915</c:v>
                </c:pt>
                <c:pt idx="8923">
                  <c:v>40915</c:v>
                </c:pt>
                <c:pt idx="8924">
                  <c:v>40915</c:v>
                </c:pt>
                <c:pt idx="8925">
                  <c:v>40915</c:v>
                </c:pt>
                <c:pt idx="8926">
                  <c:v>40915</c:v>
                </c:pt>
                <c:pt idx="8927">
                  <c:v>40915</c:v>
                </c:pt>
                <c:pt idx="8928">
                  <c:v>40916</c:v>
                </c:pt>
                <c:pt idx="8929">
                  <c:v>40916</c:v>
                </c:pt>
                <c:pt idx="8930">
                  <c:v>40916</c:v>
                </c:pt>
                <c:pt idx="8931">
                  <c:v>40916</c:v>
                </c:pt>
                <c:pt idx="8932">
                  <c:v>40916</c:v>
                </c:pt>
                <c:pt idx="8933">
                  <c:v>40916</c:v>
                </c:pt>
                <c:pt idx="8934">
                  <c:v>40916</c:v>
                </c:pt>
                <c:pt idx="8935">
                  <c:v>40916</c:v>
                </c:pt>
                <c:pt idx="8936">
                  <c:v>40916</c:v>
                </c:pt>
                <c:pt idx="8937">
                  <c:v>40916</c:v>
                </c:pt>
                <c:pt idx="8938">
                  <c:v>40916</c:v>
                </c:pt>
                <c:pt idx="8939">
                  <c:v>40916</c:v>
                </c:pt>
                <c:pt idx="8940">
                  <c:v>40916</c:v>
                </c:pt>
                <c:pt idx="8941">
                  <c:v>40916</c:v>
                </c:pt>
                <c:pt idx="8942">
                  <c:v>40916</c:v>
                </c:pt>
                <c:pt idx="8943">
                  <c:v>40916</c:v>
                </c:pt>
                <c:pt idx="8944">
                  <c:v>40916</c:v>
                </c:pt>
                <c:pt idx="8945">
                  <c:v>40916</c:v>
                </c:pt>
                <c:pt idx="8946">
                  <c:v>40916</c:v>
                </c:pt>
                <c:pt idx="8947">
                  <c:v>40916</c:v>
                </c:pt>
                <c:pt idx="8948">
                  <c:v>40916</c:v>
                </c:pt>
                <c:pt idx="8949">
                  <c:v>40916</c:v>
                </c:pt>
                <c:pt idx="8950">
                  <c:v>40916</c:v>
                </c:pt>
                <c:pt idx="8951">
                  <c:v>40916</c:v>
                </c:pt>
                <c:pt idx="8952">
                  <c:v>40917</c:v>
                </c:pt>
                <c:pt idx="8953">
                  <c:v>40917</c:v>
                </c:pt>
                <c:pt idx="8954">
                  <c:v>40917</c:v>
                </c:pt>
                <c:pt idx="8955">
                  <c:v>40917</c:v>
                </c:pt>
                <c:pt idx="8956">
                  <c:v>40917</c:v>
                </c:pt>
                <c:pt idx="8957">
                  <c:v>40917</c:v>
                </c:pt>
                <c:pt idx="8958">
                  <c:v>40917</c:v>
                </c:pt>
                <c:pt idx="8959">
                  <c:v>40917</c:v>
                </c:pt>
                <c:pt idx="8960">
                  <c:v>40917</c:v>
                </c:pt>
                <c:pt idx="8961">
                  <c:v>40917</c:v>
                </c:pt>
                <c:pt idx="8962">
                  <c:v>40917</c:v>
                </c:pt>
                <c:pt idx="8963">
                  <c:v>40917</c:v>
                </c:pt>
                <c:pt idx="8964">
                  <c:v>40917</c:v>
                </c:pt>
                <c:pt idx="8965">
                  <c:v>40917</c:v>
                </c:pt>
                <c:pt idx="8966">
                  <c:v>40917</c:v>
                </c:pt>
                <c:pt idx="8967">
                  <c:v>40917</c:v>
                </c:pt>
                <c:pt idx="8968">
                  <c:v>40917</c:v>
                </c:pt>
                <c:pt idx="8969">
                  <c:v>40917</c:v>
                </c:pt>
                <c:pt idx="8970">
                  <c:v>40917</c:v>
                </c:pt>
                <c:pt idx="8971">
                  <c:v>40917</c:v>
                </c:pt>
                <c:pt idx="8972">
                  <c:v>40917</c:v>
                </c:pt>
                <c:pt idx="8973">
                  <c:v>40917</c:v>
                </c:pt>
                <c:pt idx="8974">
                  <c:v>40917</c:v>
                </c:pt>
                <c:pt idx="8975">
                  <c:v>40917</c:v>
                </c:pt>
                <c:pt idx="8976">
                  <c:v>40918</c:v>
                </c:pt>
                <c:pt idx="8977">
                  <c:v>40918</c:v>
                </c:pt>
                <c:pt idx="8978">
                  <c:v>40918</c:v>
                </c:pt>
                <c:pt idx="8979">
                  <c:v>40918</c:v>
                </c:pt>
                <c:pt idx="8980">
                  <c:v>40918</c:v>
                </c:pt>
                <c:pt idx="8981">
                  <c:v>40918</c:v>
                </c:pt>
                <c:pt idx="8982">
                  <c:v>40918</c:v>
                </c:pt>
                <c:pt idx="8983">
                  <c:v>40918</c:v>
                </c:pt>
                <c:pt idx="8984">
                  <c:v>40918</c:v>
                </c:pt>
                <c:pt idx="8985">
                  <c:v>40918</c:v>
                </c:pt>
                <c:pt idx="8986">
                  <c:v>40918</c:v>
                </c:pt>
                <c:pt idx="8987">
                  <c:v>40918</c:v>
                </c:pt>
                <c:pt idx="8988">
                  <c:v>40918</c:v>
                </c:pt>
                <c:pt idx="8989">
                  <c:v>40918</c:v>
                </c:pt>
                <c:pt idx="8990">
                  <c:v>40918</c:v>
                </c:pt>
                <c:pt idx="8991">
                  <c:v>40918</c:v>
                </c:pt>
                <c:pt idx="8992">
                  <c:v>40918</c:v>
                </c:pt>
                <c:pt idx="8993">
                  <c:v>40918</c:v>
                </c:pt>
                <c:pt idx="8994">
                  <c:v>40918</c:v>
                </c:pt>
                <c:pt idx="8995">
                  <c:v>40918</c:v>
                </c:pt>
                <c:pt idx="8996">
                  <c:v>40918</c:v>
                </c:pt>
                <c:pt idx="8997">
                  <c:v>40918</c:v>
                </c:pt>
                <c:pt idx="8998">
                  <c:v>40918</c:v>
                </c:pt>
                <c:pt idx="8999">
                  <c:v>40918</c:v>
                </c:pt>
                <c:pt idx="9000">
                  <c:v>40919</c:v>
                </c:pt>
                <c:pt idx="9001">
                  <c:v>40919</c:v>
                </c:pt>
                <c:pt idx="9002">
                  <c:v>40919</c:v>
                </c:pt>
                <c:pt idx="9003">
                  <c:v>40919</c:v>
                </c:pt>
                <c:pt idx="9004">
                  <c:v>40919</c:v>
                </c:pt>
                <c:pt idx="9005">
                  <c:v>40919</c:v>
                </c:pt>
                <c:pt idx="9006">
                  <c:v>40919</c:v>
                </c:pt>
                <c:pt idx="9007">
                  <c:v>40919</c:v>
                </c:pt>
                <c:pt idx="9008">
                  <c:v>40919</c:v>
                </c:pt>
                <c:pt idx="9009">
                  <c:v>40919</c:v>
                </c:pt>
                <c:pt idx="9010">
                  <c:v>40919</c:v>
                </c:pt>
                <c:pt idx="9011">
                  <c:v>40919</c:v>
                </c:pt>
                <c:pt idx="9012">
                  <c:v>40919</c:v>
                </c:pt>
                <c:pt idx="9013">
                  <c:v>40919</c:v>
                </c:pt>
                <c:pt idx="9014">
                  <c:v>40919</c:v>
                </c:pt>
                <c:pt idx="9015">
                  <c:v>40919</c:v>
                </c:pt>
                <c:pt idx="9016">
                  <c:v>40919</c:v>
                </c:pt>
                <c:pt idx="9017">
                  <c:v>40919</c:v>
                </c:pt>
                <c:pt idx="9018">
                  <c:v>40919</c:v>
                </c:pt>
                <c:pt idx="9019">
                  <c:v>40919</c:v>
                </c:pt>
                <c:pt idx="9020">
                  <c:v>40919</c:v>
                </c:pt>
                <c:pt idx="9021">
                  <c:v>40919</c:v>
                </c:pt>
                <c:pt idx="9022">
                  <c:v>40919</c:v>
                </c:pt>
                <c:pt idx="9023">
                  <c:v>40919</c:v>
                </c:pt>
                <c:pt idx="9024">
                  <c:v>40920</c:v>
                </c:pt>
                <c:pt idx="9025">
                  <c:v>40920</c:v>
                </c:pt>
                <c:pt idx="9026">
                  <c:v>40920</c:v>
                </c:pt>
                <c:pt idx="9027">
                  <c:v>40920</c:v>
                </c:pt>
                <c:pt idx="9028">
                  <c:v>40920</c:v>
                </c:pt>
                <c:pt idx="9029">
                  <c:v>40920</c:v>
                </c:pt>
                <c:pt idx="9030">
                  <c:v>40920</c:v>
                </c:pt>
                <c:pt idx="9031">
                  <c:v>40920</c:v>
                </c:pt>
                <c:pt idx="9032">
                  <c:v>40920</c:v>
                </c:pt>
                <c:pt idx="9033">
                  <c:v>40920</c:v>
                </c:pt>
                <c:pt idx="9034">
                  <c:v>40920</c:v>
                </c:pt>
                <c:pt idx="9035">
                  <c:v>40920</c:v>
                </c:pt>
                <c:pt idx="9036">
                  <c:v>40920</c:v>
                </c:pt>
                <c:pt idx="9037">
                  <c:v>40920</c:v>
                </c:pt>
                <c:pt idx="9038">
                  <c:v>40920</c:v>
                </c:pt>
                <c:pt idx="9039">
                  <c:v>40920</c:v>
                </c:pt>
                <c:pt idx="9040">
                  <c:v>40920</c:v>
                </c:pt>
                <c:pt idx="9041">
                  <c:v>40920</c:v>
                </c:pt>
                <c:pt idx="9042">
                  <c:v>40920</c:v>
                </c:pt>
                <c:pt idx="9043">
                  <c:v>40920</c:v>
                </c:pt>
                <c:pt idx="9044">
                  <c:v>40920</c:v>
                </c:pt>
                <c:pt idx="9045">
                  <c:v>40920</c:v>
                </c:pt>
                <c:pt idx="9046">
                  <c:v>40920</c:v>
                </c:pt>
                <c:pt idx="9047">
                  <c:v>40920</c:v>
                </c:pt>
                <c:pt idx="9048">
                  <c:v>40921</c:v>
                </c:pt>
                <c:pt idx="9049">
                  <c:v>40921</c:v>
                </c:pt>
                <c:pt idx="9050">
                  <c:v>40921</c:v>
                </c:pt>
                <c:pt idx="9051">
                  <c:v>40921</c:v>
                </c:pt>
                <c:pt idx="9052">
                  <c:v>40921</c:v>
                </c:pt>
                <c:pt idx="9053">
                  <c:v>40921</c:v>
                </c:pt>
                <c:pt idx="9054">
                  <c:v>40921</c:v>
                </c:pt>
                <c:pt idx="9055">
                  <c:v>40921</c:v>
                </c:pt>
                <c:pt idx="9056">
                  <c:v>40921</c:v>
                </c:pt>
                <c:pt idx="9057">
                  <c:v>40921</c:v>
                </c:pt>
                <c:pt idx="9058">
                  <c:v>40921</c:v>
                </c:pt>
                <c:pt idx="9059">
                  <c:v>40921</c:v>
                </c:pt>
                <c:pt idx="9060">
                  <c:v>40921</c:v>
                </c:pt>
                <c:pt idx="9061">
                  <c:v>40921</c:v>
                </c:pt>
                <c:pt idx="9062">
                  <c:v>40921</c:v>
                </c:pt>
                <c:pt idx="9063">
                  <c:v>40921</c:v>
                </c:pt>
                <c:pt idx="9064">
                  <c:v>40921</c:v>
                </c:pt>
                <c:pt idx="9065">
                  <c:v>40921</c:v>
                </c:pt>
                <c:pt idx="9066">
                  <c:v>40921</c:v>
                </c:pt>
                <c:pt idx="9067">
                  <c:v>40921</c:v>
                </c:pt>
                <c:pt idx="9068">
                  <c:v>40921</c:v>
                </c:pt>
                <c:pt idx="9069">
                  <c:v>40921</c:v>
                </c:pt>
                <c:pt idx="9070">
                  <c:v>40921</c:v>
                </c:pt>
                <c:pt idx="9071">
                  <c:v>40921</c:v>
                </c:pt>
                <c:pt idx="9072">
                  <c:v>40922</c:v>
                </c:pt>
                <c:pt idx="9073">
                  <c:v>40922</c:v>
                </c:pt>
                <c:pt idx="9074">
                  <c:v>40922</c:v>
                </c:pt>
                <c:pt idx="9075">
                  <c:v>40922</c:v>
                </c:pt>
                <c:pt idx="9076">
                  <c:v>40922</c:v>
                </c:pt>
                <c:pt idx="9077">
                  <c:v>40922</c:v>
                </c:pt>
                <c:pt idx="9078">
                  <c:v>40922</c:v>
                </c:pt>
                <c:pt idx="9079">
                  <c:v>40922</c:v>
                </c:pt>
                <c:pt idx="9080">
                  <c:v>40922</c:v>
                </c:pt>
                <c:pt idx="9081">
                  <c:v>40922</c:v>
                </c:pt>
                <c:pt idx="9082">
                  <c:v>40922</c:v>
                </c:pt>
                <c:pt idx="9083">
                  <c:v>40922</c:v>
                </c:pt>
                <c:pt idx="9084">
                  <c:v>40922</c:v>
                </c:pt>
                <c:pt idx="9085">
                  <c:v>40922</c:v>
                </c:pt>
                <c:pt idx="9086">
                  <c:v>40922</c:v>
                </c:pt>
                <c:pt idx="9087">
                  <c:v>40922</c:v>
                </c:pt>
                <c:pt idx="9088">
                  <c:v>40922</c:v>
                </c:pt>
                <c:pt idx="9089">
                  <c:v>40922</c:v>
                </c:pt>
                <c:pt idx="9090">
                  <c:v>40922</c:v>
                </c:pt>
                <c:pt idx="9091">
                  <c:v>40922</c:v>
                </c:pt>
                <c:pt idx="9092">
                  <c:v>40922</c:v>
                </c:pt>
                <c:pt idx="9093">
                  <c:v>40922</c:v>
                </c:pt>
                <c:pt idx="9094">
                  <c:v>40922</c:v>
                </c:pt>
                <c:pt idx="9095">
                  <c:v>40922</c:v>
                </c:pt>
                <c:pt idx="9096">
                  <c:v>40923</c:v>
                </c:pt>
                <c:pt idx="9097">
                  <c:v>40923</c:v>
                </c:pt>
                <c:pt idx="9098">
                  <c:v>40923</c:v>
                </c:pt>
                <c:pt idx="9099">
                  <c:v>40923</c:v>
                </c:pt>
                <c:pt idx="9100">
                  <c:v>40923</c:v>
                </c:pt>
                <c:pt idx="9101">
                  <c:v>40923</c:v>
                </c:pt>
                <c:pt idx="9102">
                  <c:v>40923</c:v>
                </c:pt>
                <c:pt idx="9103">
                  <c:v>40923</c:v>
                </c:pt>
                <c:pt idx="9104">
                  <c:v>40923</c:v>
                </c:pt>
                <c:pt idx="9105">
                  <c:v>40923</c:v>
                </c:pt>
                <c:pt idx="9106">
                  <c:v>40923</c:v>
                </c:pt>
                <c:pt idx="9107">
                  <c:v>40923</c:v>
                </c:pt>
                <c:pt idx="9108">
                  <c:v>40923</c:v>
                </c:pt>
                <c:pt idx="9109">
                  <c:v>40923</c:v>
                </c:pt>
                <c:pt idx="9110">
                  <c:v>40923</c:v>
                </c:pt>
                <c:pt idx="9111">
                  <c:v>40923</c:v>
                </c:pt>
                <c:pt idx="9112">
                  <c:v>40923</c:v>
                </c:pt>
                <c:pt idx="9113">
                  <c:v>40923</c:v>
                </c:pt>
                <c:pt idx="9114">
                  <c:v>40923</c:v>
                </c:pt>
                <c:pt idx="9115">
                  <c:v>40923</c:v>
                </c:pt>
                <c:pt idx="9116">
                  <c:v>40923</c:v>
                </c:pt>
                <c:pt idx="9117">
                  <c:v>40923</c:v>
                </c:pt>
                <c:pt idx="9118">
                  <c:v>40923</c:v>
                </c:pt>
                <c:pt idx="9119">
                  <c:v>40923</c:v>
                </c:pt>
                <c:pt idx="9120">
                  <c:v>40924</c:v>
                </c:pt>
                <c:pt idx="9121">
                  <c:v>40924</c:v>
                </c:pt>
                <c:pt idx="9122">
                  <c:v>40924</c:v>
                </c:pt>
                <c:pt idx="9123">
                  <c:v>40924</c:v>
                </c:pt>
                <c:pt idx="9124">
                  <c:v>40924</c:v>
                </c:pt>
                <c:pt idx="9125">
                  <c:v>40924</c:v>
                </c:pt>
                <c:pt idx="9126">
                  <c:v>40924</c:v>
                </c:pt>
                <c:pt idx="9127">
                  <c:v>40924</c:v>
                </c:pt>
                <c:pt idx="9128">
                  <c:v>40924</c:v>
                </c:pt>
                <c:pt idx="9129">
                  <c:v>40924</c:v>
                </c:pt>
                <c:pt idx="9130">
                  <c:v>40924</c:v>
                </c:pt>
                <c:pt idx="9131">
                  <c:v>40924</c:v>
                </c:pt>
                <c:pt idx="9132">
                  <c:v>40924</c:v>
                </c:pt>
                <c:pt idx="9133">
                  <c:v>40924</c:v>
                </c:pt>
                <c:pt idx="9134">
                  <c:v>40924</c:v>
                </c:pt>
                <c:pt idx="9135">
                  <c:v>40924</c:v>
                </c:pt>
                <c:pt idx="9136">
                  <c:v>40924</c:v>
                </c:pt>
                <c:pt idx="9137">
                  <c:v>40924</c:v>
                </c:pt>
                <c:pt idx="9138">
                  <c:v>40924</c:v>
                </c:pt>
                <c:pt idx="9139">
                  <c:v>40924</c:v>
                </c:pt>
                <c:pt idx="9140">
                  <c:v>40924</c:v>
                </c:pt>
                <c:pt idx="9141">
                  <c:v>40924</c:v>
                </c:pt>
                <c:pt idx="9142">
                  <c:v>40924</c:v>
                </c:pt>
                <c:pt idx="9143">
                  <c:v>40924</c:v>
                </c:pt>
                <c:pt idx="9144">
                  <c:v>40925</c:v>
                </c:pt>
                <c:pt idx="9145">
                  <c:v>40925</c:v>
                </c:pt>
                <c:pt idx="9146">
                  <c:v>40925</c:v>
                </c:pt>
                <c:pt idx="9147">
                  <c:v>40925</c:v>
                </c:pt>
                <c:pt idx="9148">
                  <c:v>40925</c:v>
                </c:pt>
                <c:pt idx="9149">
                  <c:v>40925</c:v>
                </c:pt>
                <c:pt idx="9150">
                  <c:v>40925</c:v>
                </c:pt>
                <c:pt idx="9151">
                  <c:v>40925</c:v>
                </c:pt>
                <c:pt idx="9152">
                  <c:v>40925</c:v>
                </c:pt>
                <c:pt idx="9153">
                  <c:v>40925</c:v>
                </c:pt>
                <c:pt idx="9154">
                  <c:v>40925</c:v>
                </c:pt>
                <c:pt idx="9155">
                  <c:v>40925</c:v>
                </c:pt>
                <c:pt idx="9156">
                  <c:v>40925</c:v>
                </c:pt>
                <c:pt idx="9157">
                  <c:v>40925</c:v>
                </c:pt>
                <c:pt idx="9158">
                  <c:v>40925</c:v>
                </c:pt>
                <c:pt idx="9159">
                  <c:v>40925</c:v>
                </c:pt>
                <c:pt idx="9160">
                  <c:v>40925</c:v>
                </c:pt>
                <c:pt idx="9161">
                  <c:v>40925</c:v>
                </c:pt>
                <c:pt idx="9162">
                  <c:v>40925</c:v>
                </c:pt>
                <c:pt idx="9163">
                  <c:v>40925</c:v>
                </c:pt>
                <c:pt idx="9164">
                  <c:v>40925</c:v>
                </c:pt>
                <c:pt idx="9165">
                  <c:v>40925</c:v>
                </c:pt>
                <c:pt idx="9166">
                  <c:v>40925</c:v>
                </c:pt>
                <c:pt idx="9167">
                  <c:v>40925</c:v>
                </c:pt>
                <c:pt idx="9168">
                  <c:v>40926</c:v>
                </c:pt>
                <c:pt idx="9169">
                  <c:v>40926</c:v>
                </c:pt>
                <c:pt idx="9170">
                  <c:v>40926</c:v>
                </c:pt>
                <c:pt idx="9171">
                  <c:v>40926</c:v>
                </c:pt>
                <c:pt idx="9172">
                  <c:v>40926</c:v>
                </c:pt>
                <c:pt idx="9173">
                  <c:v>40926</c:v>
                </c:pt>
                <c:pt idx="9174">
                  <c:v>40926</c:v>
                </c:pt>
                <c:pt idx="9175">
                  <c:v>40926</c:v>
                </c:pt>
                <c:pt idx="9176">
                  <c:v>40926</c:v>
                </c:pt>
                <c:pt idx="9177">
                  <c:v>40926</c:v>
                </c:pt>
                <c:pt idx="9178">
                  <c:v>40926</c:v>
                </c:pt>
                <c:pt idx="9179">
                  <c:v>40926</c:v>
                </c:pt>
                <c:pt idx="9180">
                  <c:v>40926</c:v>
                </c:pt>
                <c:pt idx="9181">
                  <c:v>40926</c:v>
                </c:pt>
                <c:pt idx="9182">
                  <c:v>40926</c:v>
                </c:pt>
                <c:pt idx="9183">
                  <c:v>40926</c:v>
                </c:pt>
                <c:pt idx="9184">
                  <c:v>40926</c:v>
                </c:pt>
                <c:pt idx="9185">
                  <c:v>40926</c:v>
                </c:pt>
                <c:pt idx="9186">
                  <c:v>40926</c:v>
                </c:pt>
                <c:pt idx="9187">
                  <c:v>40926</c:v>
                </c:pt>
                <c:pt idx="9188">
                  <c:v>40926</c:v>
                </c:pt>
                <c:pt idx="9189">
                  <c:v>40926</c:v>
                </c:pt>
                <c:pt idx="9190">
                  <c:v>40926</c:v>
                </c:pt>
                <c:pt idx="9191">
                  <c:v>40926</c:v>
                </c:pt>
                <c:pt idx="9192">
                  <c:v>40927</c:v>
                </c:pt>
                <c:pt idx="9193">
                  <c:v>40927</c:v>
                </c:pt>
                <c:pt idx="9194">
                  <c:v>40927</c:v>
                </c:pt>
                <c:pt idx="9195">
                  <c:v>40927</c:v>
                </c:pt>
                <c:pt idx="9196">
                  <c:v>40927</c:v>
                </c:pt>
                <c:pt idx="9197">
                  <c:v>40927</c:v>
                </c:pt>
                <c:pt idx="9198">
                  <c:v>40927</c:v>
                </c:pt>
                <c:pt idx="9199">
                  <c:v>40927</c:v>
                </c:pt>
                <c:pt idx="9200">
                  <c:v>40927</c:v>
                </c:pt>
                <c:pt idx="9201">
                  <c:v>40927</c:v>
                </c:pt>
                <c:pt idx="9202">
                  <c:v>40927</c:v>
                </c:pt>
                <c:pt idx="9203">
                  <c:v>40927</c:v>
                </c:pt>
                <c:pt idx="9204">
                  <c:v>40927</c:v>
                </c:pt>
                <c:pt idx="9205">
                  <c:v>40927</c:v>
                </c:pt>
                <c:pt idx="9206">
                  <c:v>40927</c:v>
                </c:pt>
                <c:pt idx="9207">
                  <c:v>40927</c:v>
                </c:pt>
                <c:pt idx="9208">
                  <c:v>40927</c:v>
                </c:pt>
                <c:pt idx="9209">
                  <c:v>40927</c:v>
                </c:pt>
                <c:pt idx="9210">
                  <c:v>40927</c:v>
                </c:pt>
                <c:pt idx="9211">
                  <c:v>40927</c:v>
                </c:pt>
                <c:pt idx="9212">
                  <c:v>40927</c:v>
                </c:pt>
                <c:pt idx="9213">
                  <c:v>40927</c:v>
                </c:pt>
                <c:pt idx="9214">
                  <c:v>40927</c:v>
                </c:pt>
                <c:pt idx="9215">
                  <c:v>40927</c:v>
                </c:pt>
                <c:pt idx="9216">
                  <c:v>40928</c:v>
                </c:pt>
                <c:pt idx="9217">
                  <c:v>40928</c:v>
                </c:pt>
                <c:pt idx="9218">
                  <c:v>40928</c:v>
                </c:pt>
                <c:pt idx="9219">
                  <c:v>40928</c:v>
                </c:pt>
                <c:pt idx="9220">
                  <c:v>40928</c:v>
                </c:pt>
                <c:pt idx="9221">
                  <c:v>40928</c:v>
                </c:pt>
                <c:pt idx="9222">
                  <c:v>40928</c:v>
                </c:pt>
                <c:pt idx="9223">
                  <c:v>40928</c:v>
                </c:pt>
                <c:pt idx="9224">
                  <c:v>40928</c:v>
                </c:pt>
                <c:pt idx="9225">
                  <c:v>40928</c:v>
                </c:pt>
                <c:pt idx="9226">
                  <c:v>40928</c:v>
                </c:pt>
                <c:pt idx="9227">
                  <c:v>40928</c:v>
                </c:pt>
                <c:pt idx="9228">
                  <c:v>40928</c:v>
                </c:pt>
                <c:pt idx="9229">
                  <c:v>40928</c:v>
                </c:pt>
                <c:pt idx="9230">
                  <c:v>40928</c:v>
                </c:pt>
                <c:pt idx="9231">
                  <c:v>40928</c:v>
                </c:pt>
                <c:pt idx="9232">
                  <c:v>40928</c:v>
                </c:pt>
                <c:pt idx="9233">
                  <c:v>40928</c:v>
                </c:pt>
                <c:pt idx="9234">
                  <c:v>40928</c:v>
                </c:pt>
                <c:pt idx="9235">
                  <c:v>40928</c:v>
                </c:pt>
                <c:pt idx="9236">
                  <c:v>40928</c:v>
                </c:pt>
                <c:pt idx="9237">
                  <c:v>40928</c:v>
                </c:pt>
                <c:pt idx="9238">
                  <c:v>40928</c:v>
                </c:pt>
                <c:pt idx="9239">
                  <c:v>40928</c:v>
                </c:pt>
                <c:pt idx="9240">
                  <c:v>40929</c:v>
                </c:pt>
                <c:pt idx="9241">
                  <c:v>40929</c:v>
                </c:pt>
                <c:pt idx="9242">
                  <c:v>40929</c:v>
                </c:pt>
                <c:pt idx="9243">
                  <c:v>40929</c:v>
                </c:pt>
                <c:pt idx="9244">
                  <c:v>40929</c:v>
                </c:pt>
                <c:pt idx="9245">
                  <c:v>40929</c:v>
                </c:pt>
                <c:pt idx="9246">
                  <c:v>40929</c:v>
                </c:pt>
                <c:pt idx="9247">
                  <c:v>40929</c:v>
                </c:pt>
                <c:pt idx="9248">
                  <c:v>40929</c:v>
                </c:pt>
                <c:pt idx="9249">
                  <c:v>40929</c:v>
                </c:pt>
                <c:pt idx="9250">
                  <c:v>40929</c:v>
                </c:pt>
                <c:pt idx="9251">
                  <c:v>40929</c:v>
                </c:pt>
                <c:pt idx="9252">
                  <c:v>40929</c:v>
                </c:pt>
                <c:pt idx="9253">
                  <c:v>40929</c:v>
                </c:pt>
                <c:pt idx="9254">
                  <c:v>40929</c:v>
                </c:pt>
                <c:pt idx="9255">
                  <c:v>40929</c:v>
                </c:pt>
                <c:pt idx="9256">
                  <c:v>40929</c:v>
                </c:pt>
                <c:pt idx="9257">
                  <c:v>40929</c:v>
                </c:pt>
                <c:pt idx="9258">
                  <c:v>40929</c:v>
                </c:pt>
                <c:pt idx="9259">
                  <c:v>40929</c:v>
                </c:pt>
                <c:pt idx="9260">
                  <c:v>40929</c:v>
                </c:pt>
                <c:pt idx="9261">
                  <c:v>40929</c:v>
                </c:pt>
                <c:pt idx="9262">
                  <c:v>40929</c:v>
                </c:pt>
                <c:pt idx="9263">
                  <c:v>40929</c:v>
                </c:pt>
                <c:pt idx="9264">
                  <c:v>40930</c:v>
                </c:pt>
                <c:pt idx="9265">
                  <c:v>40930</c:v>
                </c:pt>
                <c:pt idx="9266">
                  <c:v>40930</c:v>
                </c:pt>
                <c:pt idx="9267">
                  <c:v>40930</c:v>
                </c:pt>
                <c:pt idx="9268">
                  <c:v>40930</c:v>
                </c:pt>
                <c:pt idx="9269">
                  <c:v>40930</c:v>
                </c:pt>
                <c:pt idx="9270">
                  <c:v>40930</c:v>
                </c:pt>
                <c:pt idx="9271">
                  <c:v>40930</c:v>
                </c:pt>
                <c:pt idx="9272">
                  <c:v>40930</c:v>
                </c:pt>
                <c:pt idx="9273">
                  <c:v>40930</c:v>
                </c:pt>
                <c:pt idx="9274">
                  <c:v>40930</c:v>
                </c:pt>
                <c:pt idx="9275">
                  <c:v>40930</c:v>
                </c:pt>
                <c:pt idx="9276">
                  <c:v>40930</c:v>
                </c:pt>
                <c:pt idx="9277">
                  <c:v>40930</c:v>
                </c:pt>
                <c:pt idx="9278">
                  <c:v>40930</c:v>
                </c:pt>
                <c:pt idx="9279">
                  <c:v>40930</c:v>
                </c:pt>
                <c:pt idx="9280">
                  <c:v>40930</c:v>
                </c:pt>
                <c:pt idx="9281">
                  <c:v>40930</c:v>
                </c:pt>
                <c:pt idx="9282">
                  <c:v>40930</c:v>
                </c:pt>
                <c:pt idx="9283">
                  <c:v>40930</c:v>
                </c:pt>
                <c:pt idx="9284">
                  <c:v>40930</c:v>
                </c:pt>
                <c:pt idx="9285">
                  <c:v>40930</c:v>
                </c:pt>
                <c:pt idx="9286">
                  <c:v>40930</c:v>
                </c:pt>
                <c:pt idx="9287">
                  <c:v>40930</c:v>
                </c:pt>
                <c:pt idx="9288">
                  <c:v>40931</c:v>
                </c:pt>
                <c:pt idx="9289">
                  <c:v>40931</c:v>
                </c:pt>
                <c:pt idx="9290">
                  <c:v>40931</c:v>
                </c:pt>
                <c:pt idx="9291">
                  <c:v>40931</c:v>
                </c:pt>
                <c:pt idx="9292">
                  <c:v>40931</c:v>
                </c:pt>
                <c:pt idx="9293">
                  <c:v>40931</c:v>
                </c:pt>
                <c:pt idx="9294">
                  <c:v>40931</c:v>
                </c:pt>
                <c:pt idx="9295">
                  <c:v>40931</c:v>
                </c:pt>
                <c:pt idx="9296">
                  <c:v>40931</c:v>
                </c:pt>
                <c:pt idx="9297">
                  <c:v>40931</c:v>
                </c:pt>
                <c:pt idx="9298">
                  <c:v>40931</c:v>
                </c:pt>
                <c:pt idx="9299">
                  <c:v>40931</c:v>
                </c:pt>
                <c:pt idx="9300">
                  <c:v>40931</c:v>
                </c:pt>
                <c:pt idx="9301">
                  <c:v>40931</c:v>
                </c:pt>
                <c:pt idx="9302">
                  <c:v>40931</c:v>
                </c:pt>
                <c:pt idx="9303">
                  <c:v>40931</c:v>
                </c:pt>
                <c:pt idx="9304">
                  <c:v>40931</c:v>
                </c:pt>
                <c:pt idx="9305">
                  <c:v>40931</c:v>
                </c:pt>
                <c:pt idx="9306">
                  <c:v>40931</c:v>
                </c:pt>
                <c:pt idx="9307">
                  <c:v>40931</c:v>
                </c:pt>
                <c:pt idx="9308">
                  <c:v>40931</c:v>
                </c:pt>
                <c:pt idx="9309">
                  <c:v>40931</c:v>
                </c:pt>
                <c:pt idx="9310">
                  <c:v>40931</c:v>
                </c:pt>
                <c:pt idx="9311">
                  <c:v>40931</c:v>
                </c:pt>
                <c:pt idx="9312">
                  <c:v>40932</c:v>
                </c:pt>
                <c:pt idx="9313">
                  <c:v>40932</c:v>
                </c:pt>
                <c:pt idx="9314">
                  <c:v>40932</c:v>
                </c:pt>
                <c:pt idx="9315">
                  <c:v>40932</c:v>
                </c:pt>
                <c:pt idx="9316">
                  <c:v>40932</c:v>
                </c:pt>
                <c:pt idx="9317">
                  <c:v>40932</c:v>
                </c:pt>
                <c:pt idx="9318">
                  <c:v>40932</c:v>
                </c:pt>
                <c:pt idx="9319">
                  <c:v>40932</c:v>
                </c:pt>
                <c:pt idx="9320">
                  <c:v>40932</c:v>
                </c:pt>
                <c:pt idx="9321">
                  <c:v>40932</c:v>
                </c:pt>
                <c:pt idx="9322">
                  <c:v>40932</c:v>
                </c:pt>
                <c:pt idx="9323">
                  <c:v>40932</c:v>
                </c:pt>
                <c:pt idx="9324">
                  <c:v>40932</c:v>
                </c:pt>
                <c:pt idx="9325">
                  <c:v>40932</c:v>
                </c:pt>
                <c:pt idx="9326">
                  <c:v>40932</c:v>
                </c:pt>
                <c:pt idx="9327">
                  <c:v>40932</c:v>
                </c:pt>
                <c:pt idx="9328">
                  <c:v>40932</c:v>
                </c:pt>
                <c:pt idx="9329">
                  <c:v>40932</c:v>
                </c:pt>
                <c:pt idx="9330">
                  <c:v>40932</c:v>
                </c:pt>
                <c:pt idx="9331">
                  <c:v>40932</c:v>
                </c:pt>
                <c:pt idx="9332">
                  <c:v>40932</c:v>
                </c:pt>
                <c:pt idx="9333">
                  <c:v>40932</c:v>
                </c:pt>
                <c:pt idx="9334">
                  <c:v>40932</c:v>
                </c:pt>
                <c:pt idx="9335">
                  <c:v>40932</c:v>
                </c:pt>
                <c:pt idx="9336">
                  <c:v>40933</c:v>
                </c:pt>
                <c:pt idx="9337">
                  <c:v>40933</c:v>
                </c:pt>
                <c:pt idx="9338">
                  <c:v>40933</c:v>
                </c:pt>
                <c:pt idx="9339">
                  <c:v>40933</c:v>
                </c:pt>
                <c:pt idx="9340">
                  <c:v>40933</c:v>
                </c:pt>
                <c:pt idx="9341">
                  <c:v>40933</c:v>
                </c:pt>
                <c:pt idx="9342">
                  <c:v>40933</c:v>
                </c:pt>
                <c:pt idx="9343">
                  <c:v>40933</c:v>
                </c:pt>
                <c:pt idx="9344">
                  <c:v>40933</c:v>
                </c:pt>
                <c:pt idx="9345">
                  <c:v>40933</c:v>
                </c:pt>
                <c:pt idx="9346">
                  <c:v>40933</c:v>
                </c:pt>
                <c:pt idx="9347">
                  <c:v>40933</c:v>
                </c:pt>
                <c:pt idx="9348">
                  <c:v>40933</c:v>
                </c:pt>
                <c:pt idx="9349">
                  <c:v>40933</c:v>
                </c:pt>
                <c:pt idx="9350">
                  <c:v>40933</c:v>
                </c:pt>
                <c:pt idx="9351">
                  <c:v>40933</c:v>
                </c:pt>
                <c:pt idx="9352">
                  <c:v>40933</c:v>
                </c:pt>
                <c:pt idx="9353">
                  <c:v>40933</c:v>
                </c:pt>
                <c:pt idx="9354">
                  <c:v>40933</c:v>
                </c:pt>
                <c:pt idx="9355">
                  <c:v>40933</c:v>
                </c:pt>
                <c:pt idx="9356">
                  <c:v>40933</c:v>
                </c:pt>
                <c:pt idx="9357">
                  <c:v>40933</c:v>
                </c:pt>
                <c:pt idx="9358">
                  <c:v>40933</c:v>
                </c:pt>
                <c:pt idx="9359">
                  <c:v>40933</c:v>
                </c:pt>
                <c:pt idx="9360">
                  <c:v>40934</c:v>
                </c:pt>
                <c:pt idx="9361">
                  <c:v>40934</c:v>
                </c:pt>
                <c:pt idx="9362">
                  <c:v>40934</c:v>
                </c:pt>
                <c:pt idx="9363">
                  <c:v>40934</c:v>
                </c:pt>
                <c:pt idx="9364">
                  <c:v>40934</c:v>
                </c:pt>
                <c:pt idx="9365">
                  <c:v>40934</c:v>
                </c:pt>
                <c:pt idx="9366">
                  <c:v>40934</c:v>
                </c:pt>
                <c:pt idx="9367">
                  <c:v>40934</c:v>
                </c:pt>
                <c:pt idx="9368">
                  <c:v>40934</c:v>
                </c:pt>
                <c:pt idx="9369">
                  <c:v>40934</c:v>
                </c:pt>
                <c:pt idx="9370">
                  <c:v>40934</c:v>
                </c:pt>
                <c:pt idx="9371">
                  <c:v>40934</c:v>
                </c:pt>
                <c:pt idx="9372">
                  <c:v>40934</c:v>
                </c:pt>
                <c:pt idx="9373">
                  <c:v>40934</c:v>
                </c:pt>
                <c:pt idx="9374">
                  <c:v>40934</c:v>
                </c:pt>
                <c:pt idx="9375">
                  <c:v>40934</c:v>
                </c:pt>
                <c:pt idx="9376">
                  <c:v>40934</c:v>
                </c:pt>
                <c:pt idx="9377">
                  <c:v>40934</c:v>
                </c:pt>
                <c:pt idx="9378">
                  <c:v>40934</c:v>
                </c:pt>
                <c:pt idx="9379">
                  <c:v>40934</c:v>
                </c:pt>
                <c:pt idx="9380">
                  <c:v>40934</c:v>
                </c:pt>
                <c:pt idx="9381">
                  <c:v>40934</c:v>
                </c:pt>
                <c:pt idx="9382">
                  <c:v>40934</c:v>
                </c:pt>
                <c:pt idx="9383">
                  <c:v>40934</c:v>
                </c:pt>
                <c:pt idx="9384">
                  <c:v>40935</c:v>
                </c:pt>
                <c:pt idx="9385">
                  <c:v>40935</c:v>
                </c:pt>
                <c:pt idx="9386">
                  <c:v>40935</c:v>
                </c:pt>
                <c:pt idx="9387">
                  <c:v>40935</c:v>
                </c:pt>
                <c:pt idx="9388">
                  <c:v>40935</c:v>
                </c:pt>
                <c:pt idx="9389">
                  <c:v>40935</c:v>
                </c:pt>
                <c:pt idx="9390">
                  <c:v>40935</c:v>
                </c:pt>
                <c:pt idx="9391">
                  <c:v>40935</c:v>
                </c:pt>
                <c:pt idx="9392">
                  <c:v>40935</c:v>
                </c:pt>
                <c:pt idx="9393">
                  <c:v>40935</c:v>
                </c:pt>
                <c:pt idx="9394">
                  <c:v>40935</c:v>
                </c:pt>
                <c:pt idx="9395">
                  <c:v>40935</c:v>
                </c:pt>
                <c:pt idx="9396">
                  <c:v>40935</c:v>
                </c:pt>
                <c:pt idx="9397">
                  <c:v>40935</c:v>
                </c:pt>
                <c:pt idx="9398">
                  <c:v>40935</c:v>
                </c:pt>
                <c:pt idx="9399">
                  <c:v>40935</c:v>
                </c:pt>
                <c:pt idx="9400">
                  <c:v>40935</c:v>
                </c:pt>
                <c:pt idx="9401">
                  <c:v>40935</c:v>
                </c:pt>
                <c:pt idx="9402">
                  <c:v>40935</c:v>
                </c:pt>
                <c:pt idx="9403">
                  <c:v>40935</c:v>
                </c:pt>
                <c:pt idx="9404">
                  <c:v>40935</c:v>
                </c:pt>
                <c:pt idx="9405">
                  <c:v>40935</c:v>
                </c:pt>
                <c:pt idx="9406">
                  <c:v>40935</c:v>
                </c:pt>
                <c:pt idx="9407">
                  <c:v>40935</c:v>
                </c:pt>
                <c:pt idx="9408">
                  <c:v>40936</c:v>
                </c:pt>
                <c:pt idx="9409">
                  <c:v>40936</c:v>
                </c:pt>
                <c:pt idx="9410">
                  <c:v>40936</c:v>
                </c:pt>
                <c:pt idx="9411">
                  <c:v>40936</c:v>
                </c:pt>
                <c:pt idx="9412">
                  <c:v>40936</c:v>
                </c:pt>
                <c:pt idx="9413">
                  <c:v>40936</c:v>
                </c:pt>
                <c:pt idx="9414">
                  <c:v>40936</c:v>
                </c:pt>
                <c:pt idx="9415">
                  <c:v>40936</c:v>
                </c:pt>
                <c:pt idx="9416">
                  <c:v>40936</c:v>
                </c:pt>
                <c:pt idx="9417">
                  <c:v>40936</c:v>
                </c:pt>
                <c:pt idx="9418">
                  <c:v>40936</c:v>
                </c:pt>
                <c:pt idx="9419">
                  <c:v>40936</c:v>
                </c:pt>
                <c:pt idx="9420">
                  <c:v>40936</c:v>
                </c:pt>
                <c:pt idx="9421">
                  <c:v>40936</c:v>
                </c:pt>
                <c:pt idx="9422">
                  <c:v>40936</c:v>
                </c:pt>
                <c:pt idx="9423">
                  <c:v>40936</c:v>
                </c:pt>
                <c:pt idx="9424">
                  <c:v>40936</c:v>
                </c:pt>
                <c:pt idx="9425">
                  <c:v>40936</c:v>
                </c:pt>
                <c:pt idx="9426">
                  <c:v>40936</c:v>
                </c:pt>
                <c:pt idx="9427">
                  <c:v>40936</c:v>
                </c:pt>
                <c:pt idx="9428">
                  <c:v>40936</c:v>
                </c:pt>
                <c:pt idx="9429">
                  <c:v>40936</c:v>
                </c:pt>
                <c:pt idx="9430">
                  <c:v>40936</c:v>
                </c:pt>
                <c:pt idx="9431">
                  <c:v>40936</c:v>
                </c:pt>
                <c:pt idx="9432">
                  <c:v>40937</c:v>
                </c:pt>
                <c:pt idx="9433">
                  <c:v>40937</c:v>
                </c:pt>
                <c:pt idx="9434">
                  <c:v>40937</c:v>
                </c:pt>
                <c:pt idx="9435">
                  <c:v>40937</c:v>
                </c:pt>
                <c:pt idx="9436">
                  <c:v>40937</c:v>
                </c:pt>
                <c:pt idx="9437">
                  <c:v>40937</c:v>
                </c:pt>
                <c:pt idx="9438">
                  <c:v>40937</c:v>
                </c:pt>
                <c:pt idx="9439">
                  <c:v>40937</c:v>
                </c:pt>
                <c:pt idx="9440">
                  <c:v>40937</c:v>
                </c:pt>
                <c:pt idx="9441">
                  <c:v>40937</c:v>
                </c:pt>
                <c:pt idx="9442">
                  <c:v>40937</c:v>
                </c:pt>
                <c:pt idx="9443">
                  <c:v>40937</c:v>
                </c:pt>
                <c:pt idx="9444">
                  <c:v>40937</c:v>
                </c:pt>
                <c:pt idx="9445">
                  <c:v>40937</c:v>
                </c:pt>
                <c:pt idx="9446">
                  <c:v>40937</c:v>
                </c:pt>
                <c:pt idx="9447">
                  <c:v>40937</c:v>
                </c:pt>
                <c:pt idx="9448">
                  <c:v>40937</c:v>
                </c:pt>
                <c:pt idx="9449">
                  <c:v>40937</c:v>
                </c:pt>
                <c:pt idx="9450">
                  <c:v>40937</c:v>
                </c:pt>
                <c:pt idx="9451">
                  <c:v>40937</c:v>
                </c:pt>
                <c:pt idx="9452">
                  <c:v>40937</c:v>
                </c:pt>
                <c:pt idx="9453">
                  <c:v>40937</c:v>
                </c:pt>
                <c:pt idx="9454">
                  <c:v>40937</c:v>
                </c:pt>
                <c:pt idx="9455">
                  <c:v>40937</c:v>
                </c:pt>
                <c:pt idx="9456">
                  <c:v>40938</c:v>
                </c:pt>
                <c:pt idx="9457">
                  <c:v>40938</c:v>
                </c:pt>
                <c:pt idx="9458">
                  <c:v>40938</c:v>
                </c:pt>
                <c:pt idx="9459">
                  <c:v>40938</c:v>
                </c:pt>
                <c:pt idx="9460">
                  <c:v>40938</c:v>
                </c:pt>
                <c:pt idx="9461">
                  <c:v>40938</c:v>
                </c:pt>
                <c:pt idx="9462">
                  <c:v>40938</c:v>
                </c:pt>
                <c:pt idx="9463">
                  <c:v>40938</c:v>
                </c:pt>
                <c:pt idx="9464">
                  <c:v>40938</c:v>
                </c:pt>
                <c:pt idx="9465">
                  <c:v>40938</c:v>
                </c:pt>
                <c:pt idx="9466">
                  <c:v>40938</c:v>
                </c:pt>
                <c:pt idx="9467">
                  <c:v>40938</c:v>
                </c:pt>
                <c:pt idx="9468">
                  <c:v>40938</c:v>
                </c:pt>
                <c:pt idx="9469">
                  <c:v>40938</c:v>
                </c:pt>
                <c:pt idx="9470">
                  <c:v>40938</c:v>
                </c:pt>
                <c:pt idx="9471">
                  <c:v>40938</c:v>
                </c:pt>
                <c:pt idx="9472">
                  <c:v>40938</c:v>
                </c:pt>
                <c:pt idx="9473">
                  <c:v>40938</c:v>
                </c:pt>
                <c:pt idx="9474">
                  <c:v>40938</c:v>
                </c:pt>
                <c:pt idx="9475">
                  <c:v>40938</c:v>
                </c:pt>
                <c:pt idx="9476">
                  <c:v>40938</c:v>
                </c:pt>
                <c:pt idx="9477">
                  <c:v>40938</c:v>
                </c:pt>
                <c:pt idx="9478">
                  <c:v>40938</c:v>
                </c:pt>
                <c:pt idx="9479">
                  <c:v>40938</c:v>
                </c:pt>
                <c:pt idx="9480">
                  <c:v>40939</c:v>
                </c:pt>
                <c:pt idx="9481">
                  <c:v>40939</c:v>
                </c:pt>
                <c:pt idx="9482">
                  <c:v>40939</c:v>
                </c:pt>
                <c:pt idx="9483">
                  <c:v>40939</c:v>
                </c:pt>
                <c:pt idx="9484">
                  <c:v>40939</c:v>
                </c:pt>
                <c:pt idx="9485">
                  <c:v>40939</c:v>
                </c:pt>
                <c:pt idx="9486">
                  <c:v>40939</c:v>
                </c:pt>
                <c:pt idx="9487">
                  <c:v>40939</c:v>
                </c:pt>
                <c:pt idx="9488">
                  <c:v>40939</c:v>
                </c:pt>
                <c:pt idx="9489">
                  <c:v>40939</c:v>
                </c:pt>
                <c:pt idx="9490">
                  <c:v>40939</c:v>
                </c:pt>
                <c:pt idx="9491">
                  <c:v>40939</c:v>
                </c:pt>
                <c:pt idx="9492">
                  <c:v>40939</c:v>
                </c:pt>
                <c:pt idx="9493">
                  <c:v>40939</c:v>
                </c:pt>
                <c:pt idx="9494">
                  <c:v>40939</c:v>
                </c:pt>
                <c:pt idx="9495">
                  <c:v>40939</c:v>
                </c:pt>
                <c:pt idx="9496">
                  <c:v>40939</c:v>
                </c:pt>
                <c:pt idx="9497">
                  <c:v>40939</c:v>
                </c:pt>
                <c:pt idx="9498">
                  <c:v>40939</c:v>
                </c:pt>
                <c:pt idx="9499">
                  <c:v>40939</c:v>
                </c:pt>
                <c:pt idx="9500">
                  <c:v>40939</c:v>
                </c:pt>
                <c:pt idx="9501">
                  <c:v>40939</c:v>
                </c:pt>
                <c:pt idx="9502">
                  <c:v>40939</c:v>
                </c:pt>
                <c:pt idx="9503">
                  <c:v>40939</c:v>
                </c:pt>
                <c:pt idx="9504">
                  <c:v>40940</c:v>
                </c:pt>
                <c:pt idx="9505">
                  <c:v>40940</c:v>
                </c:pt>
                <c:pt idx="9506">
                  <c:v>40940</c:v>
                </c:pt>
                <c:pt idx="9507">
                  <c:v>40940</c:v>
                </c:pt>
                <c:pt idx="9508">
                  <c:v>40940</c:v>
                </c:pt>
                <c:pt idx="9509">
                  <c:v>40940</c:v>
                </c:pt>
                <c:pt idx="9510">
                  <c:v>40940</c:v>
                </c:pt>
                <c:pt idx="9511">
                  <c:v>40940</c:v>
                </c:pt>
                <c:pt idx="9512">
                  <c:v>40940</c:v>
                </c:pt>
                <c:pt idx="9513">
                  <c:v>40940</c:v>
                </c:pt>
                <c:pt idx="9514">
                  <c:v>40940</c:v>
                </c:pt>
                <c:pt idx="9515">
                  <c:v>40940</c:v>
                </c:pt>
                <c:pt idx="9516">
                  <c:v>40940</c:v>
                </c:pt>
                <c:pt idx="9517">
                  <c:v>40940</c:v>
                </c:pt>
                <c:pt idx="9518">
                  <c:v>40940</c:v>
                </c:pt>
                <c:pt idx="9519">
                  <c:v>40940</c:v>
                </c:pt>
                <c:pt idx="9520">
                  <c:v>40940</c:v>
                </c:pt>
                <c:pt idx="9521">
                  <c:v>40940</c:v>
                </c:pt>
                <c:pt idx="9522">
                  <c:v>40940</c:v>
                </c:pt>
                <c:pt idx="9523">
                  <c:v>40940</c:v>
                </c:pt>
                <c:pt idx="9524">
                  <c:v>40940</c:v>
                </c:pt>
                <c:pt idx="9525">
                  <c:v>40940</c:v>
                </c:pt>
                <c:pt idx="9526">
                  <c:v>40940</c:v>
                </c:pt>
                <c:pt idx="9527">
                  <c:v>40940</c:v>
                </c:pt>
                <c:pt idx="9528">
                  <c:v>40941</c:v>
                </c:pt>
                <c:pt idx="9529">
                  <c:v>40941</c:v>
                </c:pt>
                <c:pt idx="9530">
                  <c:v>40941</c:v>
                </c:pt>
                <c:pt idx="9531">
                  <c:v>40941</c:v>
                </c:pt>
                <c:pt idx="9532">
                  <c:v>40941</c:v>
                </c:pt>
                <c:pt idx="9533">
                  <c:v>40941</c:v>
                </c:pt>
                <c:pt idx="9534">
                  <c:v>40941</c:v>
                </c:pt>
                <c:pt idx="9535">
                  <c:v>40941</c:v>
                </c:pt>
                <c:pt idx="9536">
                  <c:v>40941</c:v>
                </c:pt>
                <c:pt idx="9537">
                  <c:v>40941</c:v>
                </c:pt>
                <c:pt idx="9538">
                  <c:v>40941</c:v>
                </c:pt>
                <c:pt idx="9539">
                  <c:v>40941</c:v>
                </c:pt>
                <c:pt idx="9540">
                  <c:v>40941</c:v>
                </c:pt>
                <c:pt idx="9541">
                  <c:v>40941</c:v>
                </c:pt>
                <c:pt idx="9542">
                  <c:v>40941</c:v>
                </c:pt>
                <c:pt idx="9543">
                  <c:v>40941</c:v>
                </c:pt>
                <c:pt idx="9544">
                  <c:v>40941</c:v>
                </c:pt>
                <c:pt idx="9545">
                  <c:v>40941</c:v>
                </c:pt>
                <c:pt idx="9546">
                  <c:v>40941</c:v>
                </c:pt>
                <c:pt idx="9547">
                  <c:v>40941</c:v>
                </c:pt>
                <c:pt idx="9548">
                  <c:v>40941</c:v>
                </c:pt>
                <c:pt idx="9549">
                  <c:v>40941</c:v>
                </c:pt>
                <c:pt idx="9550">
                  <c:v>40941</c:v>
                </c:pt>
                <c:pt idx="9551">
                  <c:v>40941</c:v>
                </c:pt>
                <c:pt idx="9552">
                  <c:v>40942</c:v>
                </c:pt>
                <c:pt idx="9553">
                  <c:v>40942</c:v>
                </c:pt>
                <c:pt idx="9554">
                  <c:v>40942</c:v>
                </c:pt>
                <c:pt idx="9555">
                  <c:v>40942</c:v>
                </c:pt>
                <c:pt idx="9556">
                  <c:v>40942</c:v>
                </c:pt>
                <c:pt idx="9557">
                  <c:v>40942</c:v>
                </c:pt>
                <c:pt idx="9558">
                  <c:v>40942</c:v>
                </c:pt>
                <c:pt idx="9559">
                  <c:v>40942</c:v>
                </c:pt>
                <c:pt idx="9560">
                  <c:v>40942</c:v>
                </c:pt>
                <c:pt idx="9561">
                  <c:v>40942</c:v>
                </c:pt>
                <c:pt idx="9562">
                  <c:v>40942</c:v>
                </c:pt>
                <c:pt idx="9563">
                  <c:v>40942</c:v>
                </c:pt>
                <c:pt idx="9564">
                  <c:v>40942</c:v>
                </c:pt>
                <c:pt idx="9565">
                  <c:v>40942</c:v>
                </c:pt>
                <c:pt idx="9566">
                  <c:v>40942</c:v>
                </c:pt>
                <c:pt idx="9567">
                  <c:v>40942</c:v>
                </c:pt>
                <c:pt idx="9568">
                  <c:v>40942</c:v>
                </c:pt>
                <c:pt idx="9569">
                  <c:v>40942</c:v>
                </c:pt>
                <c:pt idx="9570">
                  <c:v>40942</c:v>
                </c:pt>
                <c:pt idx="9571">
                  <c:v>40942</c:v>
                </c:pt>
                <c:pt idx="9572">
                  <c:v>40942</c:v>
                </c:pt>
                <c:pt idx="9573">
                  <c:v>40942</c:v>
                </c:pt>
                <c:pt idx="9574">
                  <c:v>40942</c:v>
                </c:pt>
                <c:pt idx="9575">
                  <c:v>40942</c:v>
                </c:pt>
                <c:pt idx="9576">
                  <c:v>40943</c:v>
                </c:pt>
                <c:pt idx="9577">
                  <c:v>40943</c:v>
                </c:pt>
                <c:pt idx="9578">
                  <c:v>40943</c:v>
                </c:pt>
                <c:pt idx="9579">
                  <c:v>40943</c:v>
                </c:pt>
                <c:pt idx="9580">
                  <c:v>40943</c:v>
                </c:pt>
                <c:pt idx="9581">
                  <c:v>40943</c:v>
                </c:pt>
                <c:pt idx="9582">
                  <c:v>40943</c:v>
                </c:pt>
                <c:pt idx="9583">
                  <c:v>40943</c:v>
                </c:pt>
                <c:pt idx="9584">
                  <c:v>40943</c:v>
                </c:pt>
                <c:pt idx="9585">
                  <c:v>40943</c:v>
                </c:pt>
                <c:pt idx="9586">
                  <c:v>40943</c:v>
                </c:pt>
                <c:pt idx="9587">
                  <c:v>40943</c:v>
                </c:pt>
                <c:pt idx="9588">
                  <c:v>40943</c:v>
                </c:pt>
                <c:pt idx="9589">
                  <c:v>40943</c:v>
                </c:pt>
                <c:pt idx="9590">
                  <c:v>40943</c:v>
                </c:pt>
                <c:pt idx="9591">
                  <c:v>40943</c:v>
                </c:pt>
                <c:pt idx="9592">
                  <c:v>40943</c:v>
                </c:pt>
                <c:pt idx="9593">
                  <c:v>40943</c:v>
                </c:pt>
                <c:pt idx="9594">
                  <c:v>40943</c:v>
                </c:pt>
                <c:pt idx="9595">
                  <c:v>40943</c:v>
                </c:pt>
                <c:pt idx="9596">
                  <c:v>40943</c:v>
                </c:pt>
                <c:pt idx="9597">
                  <c:v>40943</c:v>
                </c:pt>
                <c:pt idx="9598">
                  <c:v>40943</c:v>
                </c:pt>
                <c:pt idx="9599">
                  <c:v>40943</c:v>
                </c:pt>
                <c:pt idx="9600">
                  <c:v>40944</c:v>
                </c:pt>
                <c:pt idx="9601">
                  <c:v>40944</c:v>
                </c:pt>
                <c:pt idx="9602">
                  <c:v>40944</c:v>
                </c:pt>
                <c:pt idx="9603">
                  <c:v>40944</c:v>
                </c:pt>
                <c:pt idx="9604">
                  <c:v>40944</c:v>
                </c:pt>
                <c:pt idx="9605">
                  <c:v>40944</c:v>
                </c:pt>
                <c:pt idx="9606">
                  <c:v>40944</c:v>
                </c:pt>
                <c:pt idx="9607">
                  <c:v>40944</c:v>
                </c:pt>
                <c:pt idx="9608">
                  <c:v>40944</c:v>
                </c:pt>
                <c:pt idx="9609">
                  <c:v>40944</c:v>
                </c:pt>
                <c:pt idx="9610">
                  <c:v>40944</c:v>
                </c:pt>
                <c:pt idx="9611">
                  <c:v>40944</c:v>
                </c:pt>
                <c:pt idx="9612">
                  <c:v>40944</c:v>
                </c:pt>
                <c:pt idx="9613">
                  <c:v>40944</c:v>
                </c:pt>
                <c:pt idx="9614">
                  <c:v>40944</c:v>
                </c:pt>
                <c:pt idx="9615">
                  <c:v>40944</c:v>
                </c:pt>
                <c:pt idx="9616">
                  <c:v>40944</c:v>
                </c:pt>
                <c:pt idx="9617">
                  <c:v>40944</c:v>
                </c:pt>
                <c:pt idx="9618">
                  <c:v>40944</c:v>
                </c:pt>
                <c:pt idx="9619">
                  <c:v>40944</c:v>
                </c:pt>
                <c:pt idx="9620">
                  <c:v>40944</c:v>
                </c:pt>
                <c:pt idx="9621">
                  <c:v>40944</c:v>
                </c:pt>
                <c:pt idx="9622">
                  <c:v>40944</c:v>
                </c:pt>
                <c:pt idx="9623">
                  <c:v>40944</c:v>
                </c:pt>
                <c:pt idx="9624">
                  <c:v>40945</c:v>
                </c:pt>
                <c:pt idx="9625">
                  <c:v>40945</c:v>
                </c:pt>
                <c:pt idx="9626">
                  <c:v>40945</c:v>
                </c:pt>
                <c:pt idx="9627">
                  <c:v>40945</c:v>
                </c:pt>
                <c:pt idx="9628">
                  <c:v>40945</c:v>
                </c:pt>
                <c:pt idx="9629">
                  <c:v>40945</c:v>
                </c:pt>
                <c:pt idx="9630">
                  <c:v>40945</c:v>
                </c:pt>
                <c:pt idx="9631">
                  <c:v>40945</c:v>
                </c:pt>
                <c:pt idx="9632">
                  <c:v>40945</c:v>
                </c:pt>
                <c:pt idx="9633">
                  <c:v>40945</c:v>
                </c:pt>
                <c:pt idx="9634">
                  <c:v>40945</c:v>
                </c:pt>
                <c:pt idx="9635">
                  <c:v>40945</c:v>
                </c:pt>
                <c:pt idx="9636">
                  <c:v>40945</c:v>
                </c:pt>
                <c:pt idx="9637">
                  <c:v>40945</c:v>
                </c:pt>
                <c:pt idx="9638">
                  <c:v>40945</c:v>
                </c:pt>
                <c:pt idx="9639">
                  <c:v>40945</c:v>
                </c:pt>
                <c:pt idx="9640">
                  <c:v>40945</c:v>
                </c:pt>
                <c:pt idx="9641">
                  <c:v>40945</c:v>
                </c:pt>
                <c:pt idx="9642">
                  <c:v>40945</c:v>
                </c:pt>
                <c:pt idx="9643">
                  <c:v>40945</c:v>
                </c:pt>
                <c:pt idx="9644">
                  <c:v>40945</c:v>
                </c:pt>
                <c:pt idx="9645">
                  <c:v>40945</c:v>
                </c:pt>
                <c:pt idx="9646">
                  <c:v>40945</c:v>
                </c:pt>
                <c:pt idx="9647">
                  <c:v>40945</c:v>
                </c:pt>
                <c:pt idx="9648">
                  <c:v>40946</c:v>
                </c:pt>
                <c:pt idx="9649">
                  <c:v>40946</c:v>
                </c:pt>
                <c:pt idx="9650">
                  <c:v>40946</c:v>
                </c:pt>
                <c:pt idx="9651">
                  <c:v>40946</c:v>
                </c:pt>
                <c:pt idx="9652">
                  <c:v>40946</c:v>
                </c:pt>
                <c:pt idx="9653">
                  <c:v>40946</c:v>
                </c:pt>
                <c:pt idx="9654">
                  <c:v>40946</c:v>
                </c:pt>
                <c:pt idx="9655">
                  <c:v>40946</c:v>
                </c:pt>
                <c:pt idx="9656">
                  <c:v>40946</c:v>
                </c:pt>
                <c:pt idx="9657">
                  <c:v>40946</c:v>
                </c:pt>
                <c:pt idx="9658">
                  <c:v>40946</c:v>
                </c:pt>
                <c:pt idx="9659">
                  <c:v>40946</c:v>
                </c:pt>
                <c:pt idx="9660">
                  <c:v>40946</c:v>
                </c:pt>
                <c:pt idx="9661">
                  <c:v>40946</c:v>
                </c:pt>
                <c:pt idx="9662">
                  <c:v>40946</c:v>
                </c:pt>
                <c:pt idx="9663">
                  <c:v>40946</c:v>
                </c:pt>
                <c:pt idx="9664">
                  <c:v>40946</c:v>
                </c:pt>
                <c:pt idx="9665">
                  <c:v>40946</c:v>
                </c:pt>
                <c:pt idx="9666">
                  <c:v>40946</c:v>
                </c:pt>
                <c:pt idx="9667">
                  <c:v>40946</c:v>
                </c:pt>
                <c:pt idx="9668">
                  <c:v>40946</c:v>
                </c:pt>
                <c:pt idx="9669">
                  <c:v>40946</c:v>
                </c:pt>
                <c:pt idx="9670">
                  <c:v>40946</c:v>
                </c:pt>
                <c:pt idx="9671">
                  <c:v>40946</c:v>
                </c:pt>
                <c:pt idx="9672">
                  <c:v>40947</c:v>
                </c:pt>
                <c:pt idx="9673">
                  <c:v>40947</c:v>
                </c:pt>
                <c:pt idx="9674">
                  <c:v>40947</c:v>
                </c:pt>
                <c:pt idx="9675">
                  <c:v>40947</c:v>
                </c:pt>
                <c:pt idx="9676">
                  <c:v>40947</c:v>
                </c:pt>
                <c:pt idx="9677">
                  <c:v>40947</c:v>
                </c:pt>
                <c:pt idx="9678">
                  <c:v>40947</c:v>
                </c:pt>
                <c:pt idx="9679">
                  <c:v>40947</c:v>
                </c:pt>
                <c:pt idx="9680">
                  <c:v>40947</c:v>
                </c:pt>
                <c:pt idx="9681">
                  <c:v>40947</c:v>
                </c:pt>
                <c:pt idx="9682">
                  <c:v>40947</c:v>
                </c:pt>
                <c:pt idx="9683">
                  <c:v>40947</c:v>
                </c:pt>
                <c:pt idx="9684">
                  <c:v>40947</c:v>
                </c:pt>
                <c:pt idx="9685">
                  <c:v>40947</c:v>
                </c:pt>
                <c:pt idx="9686">
                  <c:v>40947</c:v>
                </c:pt>
                <c:pt idx="9687">
                  <c:v>40947</c:v>
                </c:pt>
                <c:pt idx="9688">
                  <c:v>40947</c:v>
                </c:pt>
                <c:pt idx="9689">
                  <c:v>40947</c:v>
                </c:pt>
                <c:pt idx="9690">
                  <c:v>40947</c:v>
                </c:pt>
                <c:pt idx="9691">
                  <c:v>40947</c:v>
                </c:pt>
                <c:pt idx="9692">
                  <c:v>40947</c:v>
                </c:pt>
                <c:pt idx="9693">
                  <c:v>40947</c:v>
                </c:pt>
                <c:pt idx="9694">
                  <c:v>40947</c:v>
                </c:pt>
                <c:pt idx="9695">
                  <c:v>40947</c:v>
                </c:pt>
                <c:pt idx="9696">
                  <c:v>40948</c:v>
                </c:pt>
                <c:pt idx="9697">
                  <c:v>40948</c:v>
                </c:pt>
                <c:pt idx="9698">
                  <c:v>40948</c:v>
                </c:pt>
                <c:pt idx="9699">
                  <c:v>40948</c:v>
                </c:pt>
                <c:pt idx="9700">
                  <c:v>40948</c:v>
                </c:pt>
                <c:pt idx="9701">
                  <c:v>40948</c:v>
                </c:pt>
                <c:pt idx="9702">
                  <c:v>40948</c:v>
                </c:pt>
                <c:pt idx="9703">
                  <c:v>40948</c:v>
                </c:pt>
                <c:pt idx="9704">
                  <c:v>40948</c:v>
                </c:pt>
                <c:pt idx="9705">
                  <c:v>40948</c:v>
                </c:pt>
                <c:pt idx="9706">
                  <c:v>40948</c:v>
                </c:pt>
                <c:pt idx="9707">
                  <c:v>40948</c:v>
                </c:pt>
                <c:pt idx="9708">
                  <c:v>40948</c:v>
                </c:pt>
                <c:pt idx="9709">
                  <c:v>40948</c:v>
                </c:pt>
                <c:pt idx="9710">
                  <c:v>40948</c:v>
                </c:pt>
                <c:pt idx="9711">
                  <c:v>40948</c:v>
                </c:pt>
                <c:pt idx="9712">
                  <c:v>40948</c:v>
                </c:pt>
                <c:pt idx="9713">
                  <c:v>40948</c:v>
                </c:pt>
                <c:pt idx="9714">
                  <c:v>40948</c:v>
                </c:pt>
                <c:pt idx="9715">
                  <c:v>40948</c:v>
                </c:pt>
                <c:pt idx="9716">
                  <c:v>40948</c:v>
                </c:pt>
                <c:pt idx="9717">
                  <c:v>40948</c:v>
                </c:pt>
                <c:pt idx="9718">
                  <c:v>40948</c:v>
                </c:pt>
                <c:pt idx="9719">
                  <c:v>40948</c:v>
                </c:pt>
                <c:pt idx="9720">
                  <c:v>40949</c:v>
                </c:pt>
                <c:pt idx="9721">
                  <c:v>40949</c:v>
                </c:pt>
                <c:pt idx="9722">
                  <c:v>40949</c:v>
                </c:pt>
                <c:pt idx="9723">
                  <c:v>40949</c:v>
                </c:pt>
                <c:pt idx="9724">
                  <c:v>40949</c:v>
                </c:pt>
                <c:pt idx="9725">
                  <c:v>40949</c:v>
                </c:pt>
                <c:pt idx="9726">
                  <c:v>40949</c:v>
                </c:pt>
                <c:pt idx="9727">
                  <c:v>40949</c:v>
                </c:pt>
                <c:pt idx="9728">
                  <c:v>40949</c:v>
                </c:pt>
                <c:pt idx="9729">
                  <c:v>40949</c:v>
                </c:pt>
                <c:pt idx="9730">
                  <c:v>40949</c:v>
                </c:pt>
                <c:pt idx="9731">
                  <c:v>40949</c:v>
                </c:pt>
                <c:pt idx="9732">
                  <c:v>40949</c:v>
                </c:pt>
                <c:pt idx="9733">
                  <c:v>40949</c:v>
                </c:pt>
                <c:pt idx="9734">
                  <c:v>40949</c:v>
                </c:pt>
                <c:pt idx="9735">
                  <c:v>40949</c:v>
                </c:pt>
                <c:pt idx="9736">
                  <c:v>40949</c:v>
                </c:pt>
                <c:pt idx="9737">
                  <c:v>40949</c:v>
                </c:pt>
                <c:pt idx="9738">
                  <c:v>40949</c:v>
                </c:pt>
                <c:pt idx="9739">
                  <c:v>40949</c:v>
                </c:pt>
                <c:pt idx="9740">
                  <c:v>40949</c:v>
                </c:pt>
                <c:pt idx="9741">
                  <c:v>40949</c:v>
                </c:pt>
                <c:pt idx="9742">
                  <c:v>40949</c:v>
                </c:pt>
                <c:pt idx="9743">
                  <c:v>40949</c:v>
                </c:pt>
                <c:pt idx="9744">
                  <c:v>40950</c:v>
                </c:pt>
                <c:pt idx="9745">
                  <c:v>40950</c:v>
                </c:pt>
                <c:pt idx="9746">
                  <c:v>40950</c:v>
                </c:pt>
                <c:pt idx="9747">
                  <c:v>40950</c:v>
                </c:pt>
                <c:pt idx="9748">
                  <c:v>40950</c:v>
                </c:pt>
                <c:pt idx="9749">
                  <c:v>40950</c:v>
                </c:pt>
                <c:pt idx="9750">
                  <c:v>40950</c:v>
                </c:pt>
                <c:pt idx="9751">
                  <c:v>40950</c:v>
                </c:pt>
                <c:pt idx="9752">
                  <c:v>40950</c:v>
                </c:pt>
                <c:pt idx="9753">
                  <c:v>40950</c:v>
                </c:pt>
                <c:pt idx="9754">
                  <c:v>40950</c:v>
                </c:pt>
                <c:pt idx="9755">
                  <c:v>40950</c:v>
                </c:pt>
                <c:pt idx="9756">
                  <c:v>40950</c:v>
                </c:pt>
                <c:pt idx="9757">
                  <c:v>40950</c:v>
                </c:pt>
                <c:pt idx="9758">
                  <c:v>40950</c:v>
                </c:pt>
                <c:pt idx="9759">
                  <c:v>40950</c:v>
                </c:pt>
                <c:pt idx="9760">
                  <c:v>40950</c:v>
                </c:pt>
                <c:pt idx="9761">
                  <c:v>40950</c:v>
                </c:pt>
                <c:pt idx="9762">
                  <c:v>40950</c:v>
                </c:pt>
                <c:pt idx="9763">
                  <c:v>40950</c:v>
                </c:pt>
                <c:pt idx="9764">
                  <c:v>40950</c:v>
                </c:pt>
                <c:pt idx="9765">
                  <c:v>40950</c:v>
                </c:pt>
                <c:pt idx="9766">
                  <c:v>40950</c:v>
                </c:pt>
                <c:pt idx="9767">
                  <c:v>40950</c:v>
                </c:pt>
                <c:pt idx="9768">
                  <c:v>40951</c:v>
                </c:pt>
                <c:pt idx="9769">
                  <c:v>40951</c:v>
                </c:pt>
                <c:pt idx="9770">
                  <c:v>40951</c:v>
                </c:pt>
                <c:pt idx="9771">
                  <c:v>40951</c:v>
                </c:pt>
                <c:pt idx="9772">
                  <c:v>40951</c:v>
                </c:pt>
                <c:pt idx="9773">
                  <c:v>40951</c:v>
                </c:pt>
                <c:pt idx="9774">
                  <c:v>40951</c:v>
                </c:pt>
                <c:pt idx="9775">
                  <c:v>40951</c:v>
                </c:pt>
                <c:pt idx="9776">
                  <c:v>40951</c:v>
                </c:pt>
                <c:pt idx="9777">
                  <c:v>40951</c:v>
                </c:pt>
                <c:pt idx="9778">
                  <c:v>40951</c:v>
                </c:pt>
                <c:pt idx="9779">
                  <c:v>40951</c:v>
                </c:pt>
                <c:pt idx="9780">
                  <c:v>40951</c:v>
                </c:pt>
                <c:pt idx="9781">
                  <c:v>40951</c:v>
                </c:pt>
                <c:pt idx="9782">
                  <c:v>40951</c:v>
                </c:pt>
                <c:pt idx="9783">
                  <c:v>40951</c:v>
                </c:pt>
                <c:pt idx="9784">
                  <c:v>40951</c:v>
                </c:pt>
                <c:pt idx="9785">
                  <c:v>40951</c:v>
                </c:pt>
                <c:pt idx="9786">
                  <c:v>40951</c:v>
                </c:pt>
                <c:pt idx="9787">
                  <c:v>40951</c:v>
                </c:pt>
                <c:pt idx="9788">
                  <c:v>40951</c:v>
                </c:pt>
                <c:pt idx="9789">
                  <c:v>40951</c:v>
                </c:pt>
                <c:pt idx="9790">
                  <c:v>40951</c:v>
                </c:pt>
                <c:pt idx="9791">
                  <c:v>40951</c:v>
                </c:pt>
                <c:pt idx="9792">
                  <c:v>40952</c:v>
                </c:pt>
                <c:pt idx="9793">
                  <c:v>40952</c:v>
                </c:pt>
                <c:pt idx="9794">
                  <c:v>40952</c:v>
                </c:pt>
                <c:pt idx="9795">
                  <c:v>40952</c:v>
                </c:pt>
                <c:pt idx="9796">
                  <c:v>40952</c:v>
                </c:pt>
                <c:pt idx="9797">
                  <c:v>40952</c:v>
                </c:pt>
                <c:pt idx="9798">
                  <c:v>40952</c:v>
                </c:pt>
                <c:pt idx="9799">
                  <c:v>40952</c:v>
                </c:pt>
                <c:pt idx="9800">
                  <c:v>40952</c:v>
                </c:pt>
                <c:pt idx="9801">
                  <c:v>40952</c:v>
                </c:pt>
                <c:pt idx="9802">
                  <c:v>40952</c:v>
                </c:pt>
                <c:pt idx="9803">
                  <c:v>40952</c:v>
                </c:pt>
                <c:pt idx="9804">
                  <c:v>40952</c:v>
                </c:pt>
                <c:pt idx="9805">
                  <c:v>40952</c:v>
                </c:pt>
                <c:pt idx="9806">
                  <c:v>40952</c:v>
                </c:pt>
                <c:pt idx="9807">
                  <c:v>40952</c:v>
                </c:pt>
                <c:pt idx="9808">
                  <c:v>40952</c:v>
                </c:pt>
                <c:pt idx="9809">
                  <c:v>40952</c:v>
                </c:pt>
                <c:pt idx="9810">
                  <c:v>40952</c:v>
                </c:pt>
                <c:pt idx="9811">
                  <c:v>40952</c:v>
                </c:pt>
                <c:pt idx="9812">
                  <c:v>40952</c:v>
                </c:pt>
                <c:pt idx="9813">
                  <c:v>40952</c:v>
                </c:pt>
                <c:pt idx="9814">
                  <c:v>40952</c:v>
                </c:pt>
                <c:pt idx="9815">
                  <c:v>40952</c:v>
                </c:pt>
                <c:pt idx="9816">
                  <c:v>40953</c:v>
                </c:pt>
                <c:pt idx="9817">
                  <c:v>40953</c:v>
                </c:pt>
                <c:pt idx="9818">
                  <c:v>40953</c:v>
                </c:pt>
                <c:pt idx="9819">
                  <c:v>40953</c:v>
                </c:pt>
                <c:pt idx="9820">
                  <c:v>40953</c:v>
                </c:pt>
                <c:pt idx="9821">
                  <c:v>40953</c:v>
                </c:pt>
                <c:pt idx="9822">
                  <c:v>40953</c:v>
                </c:pt>
                <c:pt idx="9823">
                  <c:v>40953</c:v>
                </c:pt>
                <c:pt idx="9824">
                  <c:v>40953</c:v>
                </c:pt>
                <c:pt idx="9825">
                  <c:v>40953</c:v>
                </c:pt>
                <c:pt idx="9826">
                  <c:v>40953</c:v>
                </c:pt>
                <c:pt idx="9827">
                  <c:v>40953</c:v>
                </c:pt>
                <c:pt idx="9828">
                  <c:v>40953</c:v>
                </c:pt>
                <c:pt idx="9829">
                  <c:v>40953</c:v>
                </c:pt>
                <c:pt idx="9830">
                  <c:v>40953</c:v>
                </c:pt>
                <c:pt idx="9831">
                  <c:v>40953</c:v>
                </c:pt>
                <c:pt idx="9832">
                  <c:v>40953</c:v>
                </c:pt>
                <c:pt idx="9833">
                  <c:v>40953</c:v>
                </c:pt>
                <c:pt idx="9834">
                  <c:v>40953</c:v>
                </c:pt>
                <c:pt idx="9835">
                  <c:v>40953</c:v>
                </c:pt>
                <c:pt idx="9836">
                  <c:v>40953</c:v>
                </c:pt>
                <c:pt idx="9837">
                  <c:v>40953</c:v>
                </c:pt>
                <c:pt idx="9838">
                  <c:v>40953</c:v>
                </c:pt>
                <c:pt idx="9839">
                  <c:v>40953</c:v>
                </c:pt>
                <c:pt idx="9840">
                  <c:v>40954</c:v>
                </c:pt>
                <c:pt idx="9841">
                  <c:v>40954</c:v>
                </c:pt>
                <c:pt idx="9842">
                  <c:v>40954</c:v>
                </c:pt>
                <c:pt idx="9843">
                  <c:v>40954</c:v>
                </c:pt>
                <c:pt idx="9844">
                  <c:v>40954</c:v>
                </c:pt>
                <c:pt idx="9845">
                  <c:v>40954</c:v>
                </c:pt>
                <c:pt idx="9846">
                  <c:v>40954</c:v>
                </c:pt>
                <c:pt idx="9847">
                  <c:v>40954</c:v>
                </c:pt>
                <c:pt idx="9848">
                  <c:v>40954</c:v>
                </c:pt>
                <c:pt idx="9849">
                  <c:v>40954</c:v>
                </c:pt>
                <c:pt idx="9850">
                  <c:v>40954</c:v>
                </c:pt>
                <c:pt idx="9851">
                  <c:v>40954</c:v>
                </c:pt>
                <c:pt idx="9852">
                  <c:v>40954</c:v>
                </c:pt>
                <c:pt idx="9853">
                  <c:v>40954</c:v>
                </c:pt>
                <c:pt idx="9854">
                  <c:v>40954</c:v>
                </c:pt>
                <c:pt idx="9855">
                  <c:v>40954</c:v>
                </c:pt>
                <c:pt idx="9856">
                  <c:v>40954</c:v>
                </c:pt>
                <c:pt idx="9857">
                  <c:v>40954</c:v>
                </c:pt>
                <c:pt idx="9858">
                  <c:v>40954</c:v>
                </c:pt>
                <c:pt idx="9859">
                  <c:v>40954</c:v>
                </c:pt>
                <c:pt idx="9860">
                  <c:v>40954</c:v>
                </c:pt>
                <c:pt idx="9861">
                  <c:v>40954</c:v>
                </c:pt>
                <c:pt idx="9862">
                  <c:v>40954</c:v>
                </c:pt>
                <c:pt idx="9863">
                  <c:v>40954</c:v>
                </c:pt>
                <c:pt idx="9864">
                  <c:v>40955</c:v>
                </c:pt>
                <c:pt idx="9865">
                  <c:v>40955</c:v>
                </c:pt>
                <c:pt idx="9866">
                  <c:v>40955</c:v>
                </c:pt>
                <c:pt idx="9867">
                  <c:v>40955</c:v>
                </c:pt>
                <c:pt idx="9868">
                  <c:v>40955</c:v>
                </c:pt>
                <c:pt idx="9869">
                  <c:v>40955</c:v>
                </c:pt>
                <c:pt idx="9870">
                  <c:v>40955</c:v>
                </c:pt>
                <c:pt idx="9871">
                  <c:v>40955</c:v>
                </c:pt>
                <c:pt idx="9872">
                  <c:v>40955</c:v>
                </c:pt>
                <c:pt idx="9873">
                  <c:v>40955</c:v>
                </c:pt>
                <c:pt idx="9874">
                  <c:v>40955</c:v>
                </c:pt>
                <c:pt idx="9875">
                  <c:v>40955</c:v>
                </c:pt>
                <c:pt idx="9876">
                  <c:v>40955</c:v>
                </c:pt>
                <c:pt idx="9877">
                  <c:v>40955</c:v>
                </c:pt>
                <c:pt idx="9878">
                  <c:v>40955</c:v>
                </c:pt>
                <c:pt idx="9879">
                  <c:v>40955</c:v>
                </c:pt>
                <c:pt idx="9880">
                  <c:v>40955</c:v>
                </c:pt>
                <c:pt idx="9881">
                  <c:v>40955</c:v>
                </c:pt>
                <c:pt idx="9882">
                  <c:v>40955</c:v>
                </c:pt>
                <c:pt idx="9883">
                  <c:v>40955</c:v>
                </c:pt>
                <c:pt idx="9884">
                  <c:v>40955</c:v>
                </c:pt>
                <c:pt idx="9885">
                  <c:v>40955</c:v>
                </c:pt>
                <c:pt idx="9886">
                  <c:v>40955</c:v>
                </c:pt>
                <c:pt idx="9887">
                  <c:v>40955</c:v>
                </c:pt>
                <c:pt idx="9888">
                  <c:v>40956</c:v>
                </c:pt>
                <c:pt idx="9889">
                  <c:v>40956</c:v>
                </c:pt>
                <c:pt idx="9890">
                  <c:v>40956</c:v>
                </c:pt>
                <c:pt idx="9891">
                  <c:v>40956</c:v>
                </c:pt>
                <c:pt idx="9892">
                  <c:v>40956</c:v>
                </c:pt>
                <c:pt idx="9893">
                  <c:v>40956</c:v>
                </c:pt>
                <c:pt idx="9894">
                  <c:v>40956</c:v>
                </c:pt>
                <c:pt idx="9895">
                  <c:v>40956</c:v>
                </c:pt>
                <c:pt idx="9896">
                  <c:v>40956</c:v>
                </c:pt>
                <c:pt idx="9897">
                  <c:v>40956</c:v>
                </c:pt>
                <c:pt idx="9898">
                  <c:v>40956</c:v>
                </c:pt>
                <c:pt idx="9899">
                  <c:v>40956</c:v>
                </c:pt>
                <c:pt idx="9900">
                  <c:v>40956</c:v>
                </c:pt>
                <c:pt idx="9901">
                  <c:v>40956</c:v>
                </c:pt>
                <c:pt idx="9902">
                  <c:v>40956</c:v>
                </c:pt>
                <c:pt idx="9903">
                  <c:v>40956</c:v>
                </c:pt>
                <c:pt idx="9904">
                  <c:v>40956</c:v>
                </c:pt>
                <c:pt idx="9905">
                  <c:v>40956</c:v>
                </c:pt>
                <c:pt idx="9906">
                  <c:v>40956</c:v>
                </c:pt>
                <c:pt idx="9907">
                  <c:v>40956</c:v>
                </c:pt>
                <c:pt idx="9908">
                  <c:v>40956</c:v>
                </c:pt>
                <c:pt idx="9909">
                  <c:v>40956</c:v>
                </c:pt>
                <c:pt idx="9910">
                  <c:v>40956</c:v>
                </c:pt>
                <c:pt idx="9911">
                  <c:v>40956</c:v>
                </c:pt>
                <c:pt idx="9912">
                  <c:v>40957</c:v>
                </c:pt>
                <c:pt idx="9913">
                  <c:v>40957</c:v>
                </c:pt>
                <c:pt idx="9914">
                  <c:v>40957</c:v>
                </c:pt>
                <c:pt idx="9915">
                  <c:v>40957</c:v>
                </c:pt>
                <c:pt idx="9916">
                  <c:v>40957</c:v>
                </c:pt>
                <c:pt idx="9917">
                  <c:v>40957</c:v>
                </c:pt>
                <c:pt idx="9918">
                  <c:v>40957</c:v>
                </c:pt>
                <c:pt idx="9919">
                  <c:v>40957</c:v>
                </c:pt>
                <c:pt idx="9920">
                  <c:v>40957</c:v>
                </c:pt>
                <c:pt idx="9921">
                  <c:v>40957</c:v>
                </c:pt>
                <c:pt idx="9922">
                  <c:v>40957</c:v>
                </c:pt>
                <c:pt idx="9923">
                  <c:v>40957</c:v>
                </c:pt>
                <c:pt idx="9924">
                  <c:v>40957</c:v>
                </c:pt>
                <c:pt idx="9925">
                  <c:v>40957</c:v>
                </c:pt>
                <c:pt idx="9926">
                  <c:v>40957</c:v>
                </c:pt>
                <c:pt idx="9927">
                  <c:v>40957</c:v>
                </c:pt>
                <c:pt idx="9928">
                  <c:v>40957</c:v>
                </c:pt>
                <c:pt idx="9929">
                  <c:v>40957</c:v>
                </c:pt>
                <c:pt idx="9930">
                  <c:v>40957</c:v>
                </c:pt>
                <c:pt idx="9931">
                  <c:v>40957</c:v>
                </c:pt>
                <c:pt idx="9932">
                  <c:v>40957</c:v>
                </c:pt>
                <c:pt idx="9933">
                  <c:v>40957</c:v>
                </c:pt>
                <c:pt idx="9934">
                  <c:v>40957</c:v>
                </c:pt>
                <c:pt idx="9935">
                  <c:v>40957</c:v>
                </c:pt>
                <c:pt idx="9936">
                  <c:v>40958</c:v>
                </c:pt>
                <c:pt idx="9937">
                  <c:v>40958</c:v>
                </c:pt>
                <c:pt idx="9938">
                  <c:v>40958</c:v>
                </c:pt>
                <c:pt idx="9939">
                  <c:v>40958</c:v>
                </c:pt>
                <c:pt idx="9940">
                  <c:v>40958</c:v>
                </c:pt>
                <c:pt idx="9941">
                  <c:v>40958</c:v>
                </c:pt>
                <c:pt idx="9942">
                  <c:v>40958</c:v>
                </c:pt>
                <c:pt idx="9943">
                  <c:v>40958</c:v>
                </c:pt>
                <c:pt idx="9944">
                  <c:v>40958</c:v>
                </c:pt>
                <c:pt idx="9945">
                  <c:v>40958</c:v>
                </c:pt>
                <c:pt idx="9946">
                  <c:v>40958</c:v>
                </c:pt>
                <c:pt idx="9947">
                  <c:v>40958</c:v>
                </c:pt>
                <c:pt idx="9948">
                  <c:v>40958</c:v>
                </c:pt>
                <c:pt idx="9949">
                  <c:v>40958</c:v>
                </c:pt>
                <c:pt idx="9950">
                  <c:v>40958</c:v>
                </c:pt>
                <c:pt idx="9951">
                  <c:v>40958</c:v>
                </c:pt>
                <c:pt idx="9952">
                  <c:v>40958</c:v>
                </c:pt>
                <c:pt idx="9953">
                  <c:v>40958</c:v>
                </c:pt>
                <c:pt idx="9954">
                  <c:v>40958</c:v>
                </c:pt>
                <c:pt idx="9955">
                  <c:v>40958</c:v>
                </c:pt>
                <c:pt idx="9956">
                  <c:v>40958</c:v>
                </c:pt>
                <c:pt idx="9957">
                  <c:v>40958</c:v>
                </c:pt>
                <c:pt idx="9958">
                  <c:v>40958</c:v>
                </c:pt>
                <c:pt idx="9959">
                  <c:v>40958</c:v>
                </c:pt>
                <c:pt idx="9960">
                  <c:v>40959</c:v>
                </c:pt>
                <c:pt idx="9961">
                  <c:v>40959</c:v>
                </c:pt>
                <c:pt idx="9962">
                  <c:v>40959</c:v>
                </c:pt>
                <c:pt idx="9963">
                  <c:v>40959</c:v>
                </c:pt>
                <c:pt idx="9964">
                  <c:v>40959</c:v>
                </c:pt>
                <c:pt idx="9965">
                  <c:v>40959</c:v>
                </c:pt>
                <c:pt idx="9966">
                  <c:v>40959</c:v>
                </c:pt>
                <c:pt idx="9967">
                  <c:v>40959</c:v>
                </c:pt>
                <c:pt idx="9968">
                  <c:v>40959</c:v>
                </c:pt>
                <c:pt idx="9969">
                  <c:v>40959</c:v>
                </c:pt>
                <c:pt idx="9970">
                  <c:v>40959</c:v>
                </c:pt>
                <c:pt idx="9971">
                  <c:v>40959</c:v>
                </c:pt>
                <c:pt idx="9972">
                  <c:v>40959</c:v>
                </c:pt>
                <c:pt idx="9973">
                  <c:v>40959</c:v>
                </c:pt>
                <c:pt idx="9974">
                  <c:v>40959</c:v>
                </c:pt>
                <c:pt idx="9975">
                  <c:v>40959</c:v>
                </c:pt>
                <c:pt idx="9976">
                  <c:v>40959</c:v>
                </c:pt>
                <c:pt idx="9977">
                  <c:v>40959</c:v>
                </c:pt>
                <c:pt idx="9978">
                  <c:v>40959</c:v>
                </c:pt>
                <c:pt idx="9979">
                  <c:v>40959</c:v>
                </c:pt>
                <c:pt idx="9980">
                  <c:v>40959</c:v>
                </c:pt>
                <c:pt idx="9981">
                  <c:v>40959</c:v>
                </c:pt>
                <c:pt idx="9982">
                  <c:v>40959</c:v>
                </c:pt>
                <c:pt idx="9983">
                  <c:v>40959</c:v>
                </c:pt>
                <c:pt idx="9984">
                  <c:v>40960</c:v>
                </c:pt>
                <c:pt idx="9985">
                  <c:v>40960</c:v>
                </c:pt>
                <c:pt idx="9986">
                  <c:v>40960</c:v>
                </c:pt>
                <c:pt idx="9987">
                  <c:v>40960</c:v>
                </c:pt>
                <c:pt idx="9988">
                  <c:v>40960</c:v>
                </c:pt>
                <c:pt idx="9989">
                  <c:v>40960</c:v>
                </c:pt>
                <c:pt idx="9990">
                  <c:v>40960</c:v>
                </c:pt>
                <c:pt idx="9991">
                  <c:v>40960</c:v>
                </c:pt>
                <c:pt idx="9992">
                  <c:v>40960</c:v>
                </c:pt>
                <c:pt idx="9993">
                  <c:v>40960</c:v>
                </c:pt>
                <c:pt idx="9994">
                  <c:v>40960</c:v>
                </c:pt>
                <c:pt idx="9995">
                  <c:v>40960</c:v>
                </c:pt>
                <c:pt idx="9996">
                  <c:v>40960</c:v>
                </c:pt>
                <c:pt idx="9997">
                  <c:v>40960</c:v>
                </c:pt>
                <c:pt idx="9998">
                  <c:v>40960</c:v>
                </c:pt>
                <c:pt idx="9999">
                  <c:v>40960</c:v>
                </c:pt>
                <c:pt idx="10000">
                  <c:v>40960</c:v>
                </c:pt>
                <c:pt idx="10001">
                  <c:v>40960</c:v>
                </c:pt>
                <c:pt idx="10002">
                  <c:v>40960</c:v>
                </c:pt>
                <c:pt idx="10003">
                  <c:v>40960</c:v>
                </c:pt>
                <c:pt idx="10004">
                  <c:v>40960</c:v>
                </c:pt>
                <c:pt idx="10005">
                  <c:v>40960</c:v>
                </c:pt>
                <c:pt idx="10006">
                  <c:v>40960</c:v>
                </c:pt>
                <c:pt idx="10007">
                  <c:v>40960</c:v>
                </c:pt>
                <c:pt idx="10008">
                  <c:v>40961</c:v>
                </c:pt>
                <c:pt idx="10009">
                  <c:v>40961</c:v>
                </c:pt>
                <c:pt idx="10010">
                  <c:v>40961</c:v>
                </c:pt>
                <c:pt idx="10011">
                  <c:v>40961</c:v>
                </c:pt>
                <c:pt idx="10012">
                  <c:v>40961</c:v>
                </c:pt>
                <c:pt idx="10013">
                  <c:v>40961</c:v>
                </c:pt>
                <c:pt idx="10014">
                  <c:v>40961</c:v>
                </c:pt>
                <c:pt idx="10015">
                  <c:v>40961</c:v>
                </c:pt>
                <c:pt idx="10016">
                  <c:v>40961</c:v>
                </c:pt>
                <c:pt idx="10017">
                  <c:v>40961</c:v>
                </c:pt>
                <c:pt idx="10018">
                  <c:v>40961</c:v>
                </c:pt>
                <c:pt idx="10019">
                  <c:v>40961</c:v>
                </c:pt>
                <c:pt idx="10020">
                  <c:v>40961</c:v>
                </c:pt>
                <c:pt idx="10021">
                  <c:v>40961</c:v>
                </c:pt>
                <c:pt idx="10022">
                  <c:v>40961</c:v>
                </c:pt>
                <c:pt idx="10023">
                  <c:v>40961</c:v>
                </c:pt>
                <c:pt idx="10024">
                  <c:v>40961</c:v>
                </c:pt>
                <c:pt idx="10025">
                  <c:v>40961</c:v>
                </c:pt>
                <c:pt idx="10026">
                  <c:v>40961</c:v>
                </c:pt>
                <c:pt idx="10027">
                  <c:v>40961</c:v>
                </c:pt>
                <c:pt idx="10028">
                  <c:v>40961</c:v>
                </c:pt>
                <c:pt idx="10029">
                  <c:v>40961</c:v>
                </c:pt>
                <c:pt idx="10030">
                  <c:v>40961</c:v>
                </c:pt>
                <c:pt idx="10031">
                  <c:v>40961</c:v>
                </c:pt>
                <c:pt idx="10032">
                  <c:v>40962</c:v>
                </c:pt>
                <c:pt idx="10033">
                  <c:v>40962</c:v>
                </c:pt>
                <c:pt idx="10034">
                  <c:v>40962</c:v>
                </c:pt>
                <c:pt idx="10035">
                  <c:v>40962</c:v>
                </c:pt>
                <c:pt idx="10036">
                  <c:v>40962</c:v>
                </c:pt>
                <c:pt idx="10037">
                  <c:v>40962</c:v>
                </c:pt>
                <c:pt idx="10038">
                  <c:v>40962</c:v>
                </c:pt>
                <c:pt idx="10039">
                  <c:v>40962</c:v>
                </c:pt>
                <c:pt idx="10040">
                  <c:v>40962</c:v>
                </c:pt>
                <c:pt idx="10041">
                  <c:v>40962</c:v>
                </c:pt>
                <c:pt idx="10042">
                  <c:v>40962</c:v>
                </c:pt>
                <c:pt idx="10043">
                  <c:v>40962</c:v>
                </c:pt>
                <c:pt idx="10044">
                  <c:v>40962</c:v>
                </c:pt>
                <c:pt idx="10045">
                  <c:v>40962</c:v>
                </c:pt>
                <c:pt idx="10046">
                  <c:v>40962</c:v>
                </c:pt>
                <c:pt idx="10047">
                  <c:v>40962</c:v>
                </c:pt>
                <c:pt idx="10048">
                  <c:v>40962</c:v>
                </c:pt>
                <c:pt idx="10049">
                  <c:v>40962</c:v>
                </c:pt>
                <c:pt idx="10050">
                  <c:v>40962</c:v>
                </c:pt>
                <c:pt idx="10051">
                  <c:v>40962</c:v>
                </c:pt>
                <c:pt idx="10052">
                  <c:v>40962</c:v>
                </c:pt>
                <c:pt idx="10053">
                  <c:v>40962</c:v>
                </c:pt>
                <c:pt idx="10054">
                  <c:v>40962</c:v>
                </c:pt>
                <c:pt idx="10055">
                  <c:v>40962</c:v>
                </c:pt>
                <c:pt idx="10056">
                  <c:v>40963</c:v>
                </c:pt>
                <c:pt idx="10057">
                  <c:v>40963</c:v>
                </c:pt>
                <c:pt idx="10058">
                  <c:v>40963</c:v>
                </c:pt>
                <c:pt idx="10059">
                  <c:v>40963</c:v>
                </c:pt>
                <c:pt idx="10060">
                  <c:v>40963</c:v>
                </c:pt>
                <c:pt idx="10061">
                  <c:v>40963</c:v>
                </c:pt>
                <c:pt idx="10062">
                  <c:v>40963</c:v>
                </c:pt>
                <c:pt idx="10063">
                  <c:v>40963</c:v>
                </c:pt>
                <c:pt idx="10064">
                  <c:v>40963</c:v>
                </c:pt>
                <c:pt idx="10065">
                  <c:v>40963</c:v>
                </c:pt>
                <c:pt idx="10066">
                  <c:v>40963</c:v>
                </c:pt>
                <c:pt idx="10067">
                  <c:v>40963</c:v>
                </c:pt>
                <c:pt idx="10068">
                  <c:v>40963</c:v>
                </c:pt>
                <c:pt idx="10069">
                  <c:v>40963</c:v>
                </c:pt>
                <c:pt idx="10070">
                  <c:v>40963</c:v>
                </c:pt>
                <c:pt idx="10071">
                  <c:v>40963</c:v>
                </c:pt>
                <c:pt idx="10072">
                  <c:v>40963</c:v>
                </c:pt>
                <c:pt idx="10073">
                  <c:v>40963</c:v>
                </c:pt>
                <c:pt idx="10074">
                  <c:v>40963</c:v>
                </c:pt>
                <c:pt idx="10075">
                  <c:v>40963</c:v>
                </c:pt>
                <c:pt idx="10076">
                  <c:v>40963</c:v>
                </c:pt>
                <c:pt idx="10077">
                  <c:v>40963</c:v>
                </c:pt>
                <c:pt idx="10078">
                  <c:v>40963</c:v>
                </c:pt>
                <c:pt idx="10079">
                  <c:v>40963</c:v>
                </c:pt>
                <c:pt idx="10080">
                  <c:v>40964</c:v>
                </c:pt>
                <c:pt idx="10081">
                  <c:v>40964</c:v>
                </c:pt>
                <c:pt idx="10082">
                  <c:v>40964</c:v>
                </c:pt>
                <c:pt idx="10083">
                  <c:v>40964</c:v>
                </c:pt>
                <c:pt idx="10084">
                  <c:v>40964</c:v>
                </c:pt>
                <c:pt idx="10085">
                  <c:v>40964</c:v>
                </c:pt>
                <c:pt idx="10086">
                  <c:v>40964</c:v>
                </c:pt>
                <c:pt idx="10087">
                  <c:v>40964</c:v>
                </c:pt>
                <c:pt idx="10088">
                  <c:v>40964</c:v>
                </c:pt>
                <c:pt idx="10089">
                  <c:v>40964</c:v>
                </c:pt>
                <c:pt idx="10090">
                  <c:v>40964</c:v>
                </c:pt>
                <c:pt idx="10091">
                  <c:v>40964</c:v>
                </c:pt>
                <c:pt idx="10092">
                  <c:v>40964</c:v>
                </c:pt>
                <c:pt idx="10093">
                  <c:v>40964</c:v>
                </c:pt>
                <c:pt idx="10094">
                  <c:v>40964</c:v>
                </c:pt>
                <c:pt idx="10095">
                  <c:v>40964</c:v>
                </c:pt>
                <c:pt idx="10096">
                  <c:v>40964</c:v>
                </c:pt>
                <c:pt idx="10097">
                  <c:v>40964</c:v>
                </c:pt>
                <c:pt idx="10098">
                  <c:v>40964</c:v>
                </c:pt>
                <c:pt idx="10099">
                  <c:v>40964</c:v>
                </c:pt>
                <c:pt idx="10100">
                  <c:v>40964</c:v>
                </c:pt>
                <c:pt idx="10101">
                  <c:v>40964</c:v>
                </c:pt>
                <c:pt idx="10102">
                  <c:v>40964</c:v>
                </c:pt>
                <c:pt idx="10103">
                  <c:v>40964</c:v>
                </c:pt>
                <c:pt idx="10104">
                  <c:v>40965</c:v>
                </c:pt>
                <c:pt idx="10105">
                  <c:v>40965</c:v>
                </c:pt>
                <c:pt idx="10106">
                  <c:v>40965</c:v>
                </c:pt>
                <c:pt idx="10107">
                  <c:v>40965</c:v>
                </c:pt>
                <c:pt idx="10108">
                  <c:v>40965</c:v>
                </c:pt>
                <c:pt idx="10109">
                  <c:v>40965</c:v>
                </c:pt>
                <c:pt idx="10110">
                  <c:v>40965</c:v>
                </c:pt>
                <c:pt idx="10111">
                  <c:v>40965</c:v>
                </c:pt>
                <c:pt idx="10112">
                  <c:v>40965</c:v>
                </c:pt>
                <c:pt idx="10113">
                  <c:v>40965</c:v>
                </c:pt>
                <c:pt idx="10114">
                  <c:v>40965</c:v>
                </c:pt>
                <c:pt idx="10115">
                  <c:v>40965</c:v>
                </c:pt>
                <c:pt idx="10116">
                  <c:v>40965</c:v>
                </c:pt>
                <c:pt idx="10117">
                  <c:v>40965</c:v>
                </c:pt>
                <c:pt idx="10118">
                  <c:v>40965</c:v>
                </c:pt>
                <c:pt idx="10119">
                  <c:v>40965</c:v>
                </c:pt>
                <c:pt idx="10120">
                  <c:v>40965</c:v>
                </c:pt>
                <c:pt idx="10121">
                  <c:v>40965</c:v>
                </c:pt>
                <c:pt idx="10122">
                  <c:v>40965</c:v>
                </c:pt>
                <c:pt idx="10123">
                  <c:v>40965</c:v>
                </c:pt>
                <c:pt idx="10124">
                  <c:v>40965</c:v>
                </c:pt>
                <c:pt idx="10125">
                  <c:v>40965</c:v>
                </c:pt>
                <c:pt idx="10126">
                  <c:v>40965</c:v>
                </c:pt>
                <c:pt idx="10127">
                  <c:v>40965</c:v>
                </c:pt>
                <c:pt idx="10128">
                  <c:v>40966</c:v>
                </c:pt>
                <c:pt idx="10129">
                  <c:v>40966</c:v>
                </c:pt>
                <c:pt idx="10130">
                  <c:v>40966</c:v>
                </c:pt>
                <c:pt idx="10131">
                  <c:v>40966</c:v>
                </c:pt>
                <c:pt idx="10132">
                  <c:v>40966</c:v>
                </c:pt>
                <c:pt idx="10133">
                  <c:v>40966</c:v>
                </c:pt>
                <c:pt idx="10134">
                  <c:v>40966</c:v>
                </c:pt>
                <c:pt idx="10135">
                  <c:v>40966</c:v>
                </c:pt>
                <c:pt idx="10136">
                  <c:v>40966</c:v>
                </c:pt>
                <c:pt idx="10137">
                  <c:v>40966</c:v>
                </c:pt>
                <c:pt idx="10138">
                  <c:v>40966</c:v>
                </c:pt>
                <c:pt idx="10139">
                  <c:v>40966</c:v>
                </c:pt>
                <c:pt idx="10140">
                  <c:v>40966</c:v>
                </c:pt>
                <c:pt idx="10141">
                  <c:v>40966</c:v>
                </c:pt>
                <c:pt idx="10142">
                  <c:v>40966</c:v>
                </c:pt>
                <c:pt idx="10143">
                  <c:v>40966</c:v>
                </c:pt>
                <c:pt idx="10144">
                  <c:v>40966</c:v>
                </c:pt>
                <c:pt idx="10145">
                  <c:v>40966</c:v>
                </c:pt>
                <c:pt idx="10146">
                  <c:v>40966</c:v>
                </c:pt>
                <c:pt idx="10147">
                  <c:v>40966</c:v>
                </c:pt>
                <c:pt idx="10148">
                  <c:v>40966</c:v>
                </c:pt>
                <c:pt idx="10149">
                  <c:v>40966</c:v>
                </c:pt>
                <c:pt idx="10150">
                  <c:v>40966</c:v>
                </c:pt>
                <c:pt idx="10151">
                  <c:v>40966</c:v>
                </c:pt>
                <c:pt idx="10152">
                  <c:v>40967</c:v>
                </c:pt>
                <c:pt idx="10153">
                  <c:v>40967</c:v>
                </c:pt>
                <c:pt idx="10154">
                  <c:v>40967</c:v>
                </c:pt>
                <c:pt idx="10155">
                  <c:v>40967</c:v>
                </c:pt>
                <c:pt idx="10156">
                  <c:v>40967</c:v>
                </c:pt>
                <c:pt idx="10157">
                  <c:v>40967</c:v>
                </c:pt>
                <c:pt idx="10158">
                  <c:v>40967</c:v>
                </c:pt>
                <c:pt idx="10159">
                  <c:v>40967</c:v>
                </c:pt>
                <c:pt idx="10160">
                  <c:v>40967</c:v>
                </c:pt>
                <c:pt idx="10161">
                  <c:v>40967</c:v>
                </c:pt>
                <c:pt idx="10162">
                  <c:v>40967</c:v>
                </c:pt>
                <c:pt idx="10163">
                  <c:v>40967</c:v>
                </c:pt>
                <c:pt idx="10164">
                  <c:v>40967</c:v>
                </c:pt>
                <c:pt idx="10165">
                  <c:v>40967</c:v>
                </c:pt>
                <c:pt idx="10166">
                  <c:v>40967</c:v>
                </c:pt>
                <c:pt idx="10167">
                  <c:v>40967</c:v>
                </c:pt>
                <c:pt idx="10168">
                  <c:v>40967</c:v>
                </c:pt>
                <c:pt idx="10169">
                  <c:v>40967</c:v>
                </c:pt>
                <c:pt idx="10170">
                  <c:v>40967</c:v>
                </c:pt>
                <c:pt idx="10171">
                  <c:v>40967</c:v>
                </c:pt>
                <c:pt idx="10172">
                  <c:v>40967</c:v>
                </c:pt>
                <c:pt idx="10173">
                  <c:v>40967</c:v>
                </c:pt>
                <c:pt idx="10174">
                  <c:v>40967</c:v>
                </c:pt>
                <c:pt idx="10175">
                  <c:v>40967</c:v>
                </c:pt>
                <c:pt idx="10176">
                  <c:v>40968</c:v>
                </c:pt>
                <c:pt idx="10177">
                  <c:v>40968</c:v>
                </c:pt>
                <c:pt idx="10178">
                  <c:v>40968</c:v>
                </c:pt>
                <c:pt idx="10179">
                  <c:v>40968</c:v>
                </c:pt>
                <c:pt idx="10180">
                  <c:v>40968</c:v>
                </c:pt>
                <c:pt idx="10181">
                  <c:v>40968</c:v>
                </c:pt>
                <c:pt idx="10182">
                  <c:v>40968</c:v>
                </c:pt>
                <c:pt idx="10183">
                  <c:v>40968</c:v>
                </c:pt>
                <c:pt idx="10184">
                  <c:v>40968</c:v>
                </c:pt>
                <c:pt idx="10185">
                  <c:v>40968</c:v>
                </c:pt>
                <c:pt idx="10186">
                  <c:v>40968</c:v>
                </c:pt>
                <c:pt idx="10187">
                  <c:v>40968</c:v>
                </c:pt>
                <c:pt idx="10188">
                  <c:v>40968</c:v>
                </c:pt>
                <c:pt idx="10189">
                  <c:v>40968</c:v>
                </c:pt>
                <c:pt idx="10190">
                  <c:v>40968</c:v>
                </c:pt>
                <c:pt idx="10191">
                  <c:v>40968</c:v>
                </c:pt>
                <c:pt idx="10192">
                  <c:v>40968</c:v>
                </c:pt>
                <c:pt idx="10193">
                  <c:v>40968</c:v>
                </c:pt>
                <c:pt idx="10194">
                  <c:v>40968</c:v>
                </c:pt>
                <c:pt idx="10195">
                  <c:v>40968</c:v>
                </c:pt>
                <c:pt idx="10196">
                  <c:v>40968</c:v>
                </c:pt>
                <c:pt idx="10197">
                  <c:v>40968</c:v>
                </c:pt>
                <c:pt idx="10198">
                  <c:v>40968</c:v>
                </c:pt>
                <c:pt idx="10199">
                  <c:v>40968</c:v>
                </c:pt>
                <c:pt idx="10200">
                  <c:v>40969</c:v>
                </c:pt>
                <c:pt idx="10201">
                  <c:v>40969</c:v>
                </c:pt>
                <c:pt idx="10202">
                  <c:v>40969</c:v>
                </c:pt>
                <c:pt idx="10203">
                  <c:v>40969</c:v>
                </c:pt>
                <c:pt idx="10204">
                  <c:v>40969</c:v>
                </c:pt>
                <c:pt idx="10205">
                  <c:v>40969</c:v>
                </c:pt>
                <c:pt idx="10206">
                  <c:v>40969</c:v>
                </c:pt>
                <c:pt idx="10207">
                  <c:v>40969</c:v>
                </c:pt>
                <c:pt idx="10208">
                  <c:v>40969</c:v>
                </c:pt>
                <c:pt idx="10209">
                  <c:v>40969</c:v>
                </c:pt>
                <c:pt idx="10210">
                  <c:v>40969</c:v>
                </c:pt>
                <c:pt idx="10211">
                  <c:v>40969</c:v>
                </c:pt>
                <c:pt idx="10212">
                  <c:v>40969</c:v>
                </c:pt>
                <c:pt idx="10213">
                  <c:v>40969</c:v>
                </c:pt>
                <c:pt idx="10214">
                  <c:v>40969</c:v>
                </c:pt>
                <c:pt idx="10215">
                  <c:v>40969</c:v>
                </c:pt>
                <c:pt idx="10216">
                  <c:v>40969</c:v>
                </c:pt>
                <c:pt idx="10217">
                  <c:v>40969</c:v>
                </c:pt>
                <c:pt idx="10218">
                  <c:v>40969</c:v>
                </c:pt>
                <c:pt idx="10219">
                  <c:v>40969</c:v>
                </c:pt>
                <c:pt idx="10220">
                  <c:v>40969</c:v>
                </c:pt>
                <c:pt idx="10221">
                  <c:v>40969</c:v>
                </c:pt>
                <c:pt idx="10222">
                  <c:v>40969</c:v>
                </c:pt>
                <c:pt idx="10223">
                  <c:v>40969</c:v>
                </c:pt>
                <c:pt idx="10224">
                  <c:v>40970</c:v>
                </c:pt>
                <c:pt idx="10225">
                  <c:v>40970</c:v>
                </c:pt>
                <c:pt idx="10226">
                  <c:v>40970</c:v>
                </c:pt>
                <c:pt idx="10227">
                  <c:v>40970</c:v>
                </c:pt>
                <c:pt idx="10228">
                  <c:v>40970</c:v>
                </c:pt>
                <c:pt idx="10229">
                  <c:v>40970</c:v>
                </c:pt>
                <c:pt idx="10230">
                  <c:v>40970</c:v>
                </c:pt>
                <c:pt idx="10231">
                  <c:v>40970</c:v>
                </c:pt>
                <c:pt idx="10232">
                  <c:v>40970</c:v>
                </c:pt>
                <c:pt idx="10233">
                  <c:v>40970</c:v>
                </c:pt>
                <c:pt idx="10234">
                  <c:v>40970</c:v>
                </c:pt>
                <c:pt idx="10235">
                  <c:v>40970</c:v>
                </c:pt>
                <c:pt idx="10236">
                  <c:v>40970</c:v>
                </c:pt>
                <c:pt idx="10237">
                  <c:v>40970</c:v>
                </c:pt>
                <c:pt idx="10238">
                  <c:v>40970</c:v>
                </c:pt>
                <c:pt idx="10239">
                  <c:v>40970</c:v>
                </c:pt>
                <c:pt idx="10240">
                  <c:v>40970</c:v>
                </c:pt>
                <c:pt idx="10241">
                  <c:v>40970</c:v>
                </c:pt>
                <c:pt idx="10242">
                  <c:v>40970</c:v>
                </c:pt>
                <c:pt idx="10243">
                  <c:v>40970</c:v>
                </c:pt>
                <c:pt idx="10244">
                  <c:v>40970</c:v>
                </c:pt>
                <c:pt idx="10245">
                  <c:v>40970</c:v>
                </c:pt>
                <c:pt idx="10246">
                  <c:v>40970</c:v>
                </c:pt>
                <c:pt idx="10247">
                  <c:v>40970</c:v>
                </c:pt>
                <c:pt idx="10248">
                  <c:v>40971</c:v>
                </c:pt>
                <c:pt idx="10249">
                  <c:v>40971</c:v>
                </c:pt>
                <c:pt idx="10250">
                  <c:v>40971</c:v>
                </c:pt>
                <c:pt idx="10251">
                  <c:v>40971</c:v>
                </c:pt>
                <c:pt idx="10252">
                  <c:v>40971</c:v>
                </c:pt>
                <c:pt idx="10253">
                  <c:v>40971</c:v>
                </c:pt>
                <c:pt idx="10254">
                  <c:v>40971</c:v>
                </c:pt>
                <c:pt idx="10255">
                  <c:v>40971</c:v>
                </c:pt>
                <c:pt idx="10256">
                  <c:v>40971</c:v>
                </c:pt>
                <c:pt idx="10257">
                  <c:v>40971</c:v>
                </c:pt>
                <c:pt idx="10258">
                  <c:v>40971</c:v>
                </c:pt>
                <c:pt idx="10259">
                  <c:v>40971</c:v>
                </c:pt>
                <c:pt idx="10260">
                  <c:v>40971</c:v>
                </c:pt>
                <c:pt idx="10261">
                  <c:v>40971</c:v>
                </c:pt>
                <c:pt idx="10262">
                  <c:v>40971</c:v>
                </c:pt>
                <c:pt idx="10263">
                  <c:v>40971</c:v>
                </c:pt>
                <c:pt idx="10264">
                  <c:v>40971</c:v>
                </c:pt>
                <c:pt idx="10265">
                  <c:v>40971</c:v>
                </c:pt>
                <c:pt idx="10266">
                  <c:v>40971</c:v>
                </c:pt>
                <c:pt idx="10267">
                  <c:v>40971</c:v>
                </c:pt>
                <c:pt idx="10268">
                  <c:v>40971</c:v>
                </c:pt>
                <c:pt idx="10269">
                  <c:v>40971</c:v>
                </c:pt>
                <c:pt idx="10270">
                  <c:v>40971</c:v>
                </c:pt>
                <c:pt idx="10271">
                  <c:v>40971</c:v>
                </c:pt>
                <c:pt idx="10272">
                  <c:v>40972</c:v>
                </c:pt>
                <c:pt idx="10273">
                  <c:v>40972</c:v>
                </c:pt>
                <c:pt idx="10274">
                  <c:v>40972</c:v>
                </c:pt>
                <c:pt idx="10275">
                  <c:v>40972</c:v>
                </c:pt>
                <c:pt idx="10276">
                  <c:v>40972</c:v>
                </c:pt>
                <c:pt idx="10277">
                  <c:v>40972</c:v>
                </c:pt>
                <c:pt idx="10278">
                  <c:v>40972</c:v>
                </c:pt>
                <c:pt idx="10279">
                  <c:v>40972</c:v>
                </c:pt>
                <c:pt idx="10280">
                  <c:v>40972</c:v>
                </c:pt>
                <c:pt idx="10281">
                  <c:v>40972</c:v>
                </c:pt>
                <c:pt idx="10282">
                  <c:v>40972</c:v>
                </c:pt>
                <c:pt idx="10283">
                  <c:v>40972</c:v>
                </c:pt>
                <c:pt idx="10284">
                  <c:v>40972</c:v>
                </c:pt>
                <c:pt idx="10285">
                  <c:v>40972</c:v>
                </c:pt>
                <c:pt idx="10286">
                  <c:v>40972</c:v>
                </c:pt>
                <c:pt idx="10287">
                  <c:v>40972</c:v>
                </c:pt>
                <c:pt idx="10288">
                  <c:v>40972</c:v>
                </c:pt>
                <c:pt idx="10289">
                  <c:v>40972</c:v>
                </c:pt>
                <c:pt idx="10290">
                  <c:v>40972</c:v>
                </c:pt>
                <c:pt idx="10291">
                  <c:v>40972</c:v>
                </c:pt>
                <c:pt idx="10292">
                  <c:v>40972</c:v>
                </c:pt>
                <c:pt idx="10293">
                  <c:v>40972</c:v>
                </c:pt>
                <c:pt idx="10294">
                  <c:v>40972</c:v>
                </c:pt>
                <c:pt idx="10295">
                  <c:v>40972</c:v>
                </c:pt>
                <c:pt idx="10296">
                  <c:v>40973</c:v>
                </c:pt>
                <c:pt idx="10297">
                  <c:v>40973</c:v>
                </c:pt>
                <c:pt idx="10298">
                  <c:v>40973</c:v>
                </c:pt>
                <c:pt idx="10299">
                  <c:v>40973</c:v>
                </c:pt>
                <c:pt idx="10300">
                  <c:v>40973</c:v>
                </c:pt>
                <c:pt idx="10301">
                  <c:v>40973</c:v>
                </c:pt>
                <c:pt idx="10302">
                  <c:v>40973</c:v>
                </c:pt>
                <c:pt idx="10303">
                  <c:v>40973</c:v>
                </c:pt>
                <c:pt idx="10304">
                  <c:v>40973</c:v>
                </c:pt>
                <c:pt idx="10305">
                  <c:v>40973</c:v>
                </c:pt>
                <c:pt idx="10306">
                  <c:v>40973</c:v>
                </c:pt>
                <c:pt idx="10307">
                  <c:v>40973</c:v>
                </c:pt>
                <c:pt idx="10308">
                  <c:v>40973</c:v>
                </c:pt>
                <c:pt idx="10309">
                  <c:v>40973</c:v>
                </c:pt>
                <c:pt idx="10310">
                  <c:v>40973</c:v>
                </c:pt>
                <c:pt idx="10311">
                  <c:v>40973</c:v>
                </c:pt>
                <c:pt idx="10312">
                  <c:v>40973</c:v>
                </c:pt>
                <c:pt idx="10313">
                  <c:v>40973</c:v>
                </c:pt>
                <c:pt idx="10314">
                  <c:v>40973</c:v>
                </c:pt>
                <c:pt idx="10315">
                  <c:v>40973</c:v>
                </c:pt>
                <c:pt idx="10316">
                  <c:v>40973</c:v>
                </c:pt>
                <c:pt idx="10317">
                  <c:v>40973</c:v>
                </c:pt>
                <c:pt idx="10318">
                  <c:v>40973</c:v>
                </c:pt>
                <c:pt idx="10319">
                  <c:v>40973</c:v>
                </c:pt>
                <c:pt idx="10320">
                  <c:v>40974</c:v>
                </c:pt>
                <c:pt idx="10321">
                  <c:v>40974</c:v>
                </c:pt>
                <c:pt idx="10322">
                  <c:v>40974</c:v>
                </c:pt>
                <c:pt idx="10323">
                  <c:v>40974</c:v>
                </c:pt>
                <c:pt idx="10324">
                  <c:v>40974</c:v>
                </c:pt>
                <c:pt idx="10325">
                  <c:v>40974</c:v>
                </c:pt>
                <c:pt idx="10326">
                  <c:v>40974</c:v>
                </c:pt>
                <c:pt idx="10327">
                  <c:v>40974</c:v>
                </c:pt>
                <c:pt idx="10328">
                  <c:v>40974</c:v>
                </c:pt>
                <c:pt idx="10329">
                  <c:v>40974</c:v>
                </c:pt>
                <c:pt idx="10330">
                  <c:v>40974</c:v>
                </c:pt>
                <c:pt idx="10331">
                  <c:v>40974</c:v>
                </c:pt>
                <c:pt idx="10332">
                  <c:v>40974</c:v>
                </c:pt>
                <c:pt idx="10333">
                  <c:v>40974</c:v>
                </c:pt>
                <c:pt idx="10334">
                  <c:v>40974</c:v>
                </c:pt>
                <c:pt idx="10335">
                  <c:v>40974</c:v>
                </c:pt>
                <c:pt idx="10336">
                  <c:v>40974</c:v>
                </c:pt>
                <c:pt idx="10337">
                  <c:v>40974</c:v>
                </c:pt>
                <c:pt idx="10338">
                  <c:v>40974</c:v>
                </c:pt>
                <c:pt idx="10339">
                  <c:v>40974</c:v>
                </c:pt>
                <c:pt idx="10340">
                  <c:v>40974</c:v>
                </c:pt>
                <c:pt idx="10341">
                  <c:v>40974</c:v>
                </c:pt>
                <c:pt idx="10342">
                  <c:v>40974</c:v>
                </c:pt>
                <c:pt idx="10343">
                  <c:v>40974</c:v>
                </c:pt>
                <c:pt idx="10344">
                  <c:v>40975</c:v>
                </c:pt>
                <c:pt idx="10345">
                  <c:v>40975</c:v>
                </c:pt>
                <c:pt idx="10346">
                  <c:v>40975</c:v>
                </c:pt>
                <c:pt idx="10347">
                  <c:v>40975</c:v>
                </c:pt>
                <c:pt idx="10348">
                  <c:v>40975</c:v>
                </c:pt>
                <c:pt idx="10349">
                  <c:v>40975</c:v>
                </c:pt>
                <c:pt idx="10350">
                  <c:v>40975</c:v>
                </c:pt>
                <c:pt idx="10351">
                  <c:v>40975</c:v>
                </c:pt>
                <c:pt idx="10352">
                  <c:v>40975</c:v>
                </c:pt>
                <c:pt idx="10353">
                  <c:v>40975</c:v>
                </c:pt>
                <c:pt idx="10354">
                  <c:v>40975</c:v>
                </c:pt>
                <c:pt idx="10355">
                  <c:v>40975</c:v>
                </c:pt>
                <c:pt idx="10356">
                  <c:v>40975</c:v>
                </c:pt>
                <c:pt idx="10357">
                  <c:v>40975</c:v>
                </c:pt>
                <c:pt idx="10358">
                  <c:v>40975</c:v>
                </c:pt>
                <c:pt idx="10359">
                  <c:v>40975</c:v>
                </c:pt>
                <c:pt idx="10360">
                  <c:v>40975</c:v>
                </c:pt>
                <c:pt idx="10361">
                  <c:v>40975</c:v>
                </c:pt>
                <c:pt idx="10362">
                  <c:v>40975</c:v>
                </c:pt>
                <c:pt idx="10363">
                  <c:v>40975</c:v>
                </c:pt>
                <c:pt idx="10364">
                  <c:v>40975</c:v>
                </c:pt>
                <c:pt idx="10365">
                  <c:v>40975</c:v>
                </c:pt>
                <c:pt idx="10366">
                  <c:v>40975</c:v>
                </c:pt>
                <c:pt idx="10367">
                  <c:v>40975</c:v>
                </c:pt>
                <c:pt idx="10368">
                  <c:v>40976</c:v>
                </c:pt>
                <c:pt idx="10369">
                  <c:v>40976</c:v>
                </c:pt>
                <c:pt idx="10370">
                  <c:v>40976</c:v>
                </c:pt>
                <c:pt idx="10371">
                  <c:v>40976</c:v>
                </c:pt>
                <c:pt idx="10372">
                  <c:v>40976</c:v>
                </c:pt>
                <c:pt idx="10373">
                  <c:v>40976</c:v>
                </c:pt>
                <c:pt idx="10374">
                  <c:v>40976</c:v>
                </c:pt>
                <c:pt idx="10375">
                  <c:v>40976</c:v>
                </c:pt>
                <c:pt idx="10376">
                  <c:v>40976</c:v>
                </c:pt>
                <c:pt idx="10377">
                  <c:v>40976</c:v>
                </c:pt>
                <c:pt idx="10378">
                  <c:v>40976</c:v>
                </c:pt>
                <c:pt idx="10379">
                  <c:v>40976</c:v>
                </c:pt>
                <c:pt idx="10380">
                  <c:v>40976</c:v>
                </c:pt>
                <c:pt idx="10381">
                  <c:v>40976</c:v>
                </c:pt>
                <c:pt idx="10382">
                  <c:v>40976</c:v>
                </c:pt>
                <c:pt idx="10383">
                  <c:v>40976</c:v>
                </c:pt>
                <c:pt idx="10384">
                  <c:v>40976</c:v>
                </c:pt>
                <c:pt idx="10385">
                  <c:v>40976</c:v>
                </c:pt>
                <c:pt idx="10386">
                  <c:v>40976</c:v>
                </c:pt>
                <c:pt idx="10387">
                  <c:v>40976</c:v>
                </c:pt>
                <c:pt idx="10388">
                  <c:v>40976</c:v>
                </c:pt>
                <c:pt idx="10389">
                  <c:v>40976</c:v>
                </c:pt>
                <c:pt idx="10390">
                  <c:v>40976</c:v>
                </c:pt>
                <c:pt idx="10391">
                  <c:v>40976</c:v>
                </c:pt>
                <c:pt idx="10392">
                  <c:v>40977</c:v>
                </c:pt>
                <c:pt idx="10393">
                  <c:v>40977</c:v>
                </c:pt>
                <c:pt idx="10394">
                  <c:v>40977</c:v>
                </c:pt>
                <c:pt idx="10395">
                  <c:v>40977</c:v>
                </c:pt>
                <c:pt idx="10396">
                  <c:v>40977</c:v>
                </c:pt>
                <c:pt idx="10397">
                  <c:v>40977</c:v>
                </c:pt>
                <c:pt idx="10398">
                  <c:v>40977</c:v>
                </c:pt>
                <c:pt idx="10399">
                  <c:v>40977</c:v>
                </c:pt>
                <c:pt idx="10400">
                  <c:v>40977</c:v>
                </c:pt>
                <c:pt idx="10401">
                  <c:v>40977</c:v>
                </c:pt>
                <c:pt idx="10402">
                  <c:v>40977</c:v>
                </c:pt>
                <c:pt idx="10403">
                  <c:v>40977</c:v>
                </c:pt>
                <c:pt idx="10404">
                  <c:v>40977</c:v>
                </c:pt>
                <c:pt idx="10405">
                  <c:v>40977</c:v>
                </c:pt>
                <c:pt idx="10406">
                  <c:v>40977</c:v>
                </c:pt>
                <c:pt idx="10407">
                  <c:v>40977</c:v>
                </c:pt>
                <c:pt idx="10408">
                  <c:v>40977</c:v>
                </c:pt>
                <c:pt idx="10409">
                  <c:v>40977</c:v>
                </c:pt>
                <c:pt idx="10410">
                  <c:v>40977</c:v>
                </c:pt>
                <c:pt idx="10411">
                  <c:v>40977</c:v>
                </c:pt>
                <c:pt idx="10412">
                  <c:v>40977</c:v>
                </c:pt>
                <c:pt idx="10413">
                  <c:v>40977</c:v>
                </c:pt>
                <c:pt idx="10414">
                  <c:v>40977</c:v>
                </c:pt>
                <c:pt idx="10415">
                  <c:v>40977</c:v>
                </c:pt>
                <c:pt idx="10416">
                  <c:v>40978</c:v>
                </c:pt>
                <c:pt idx="10417">
                  <c:v>40978</c:v>
                </c:pt>
                <c:pt idx="10418">
                  <c:v>40978</c:v>
                </c:pt>
                <c:pt idx="10419">
                  <c:v>40978</c:v>
                </c:pt>
                <c:pt idx="10420">
                  <c:v>40978</c:v>
                </c:pt>
                <c:pt idx="10421">
                  <c:v>40978</c:v>
                </c:pt>
                <c:pt idx="10422">
                  <c:v>40978</c:v>
                </c:pt>
                <c:pt idx="10423">
                  <c:v>40978</c:v>
                </c:pt>
                <c:pt idx="10424">
                  <c:v>40978</c:v>
                </c:pt>
                <c:pt idx="10425">
                  <c:v>40978</c:v>
                </c:pt>
                <c:pt idx="10426">
                  <c:v>40978</c:v>
                </c:pt>
                <c:pt idx="10427">
                  <c:v>40978</c:v>
                </c:pt>
                <c:pt idx="10428">
                  <c:v>40978</c:v>
                </c:pt>
                <c:pt idx="10429">
                  <c:v>40978</c:v>
                </c:pt>
                <c:pt idx="10430">
                  <c:v>40978</c:v>
                </c:pt>
                <c:pt idx="10431">
                  <c:v>40978</c:v>
                </c:pt>
                <c:pt idx="10432">
                  <c:v>40978</c:v>
                </c:pt>
                <c:pt idx="10433">
                  <c:v>40978</c:v>
                </c:pt>
                <c:pt idx="10434">
                  <c:v>40978</c:v>
                </c:pt>
                <c:pt idx="10435">
                  <c:v>40978</c:v>
                </c:pt>
                <c:pt idx="10436">
                  <c:v>40978</c:v>
                </c:pt>
                <c:pt idx="10437">
                  <c:v>40978</c:v>
                </c:pt>
                <c:pt idx="10438">
                  <c:v>40978</c:v>
                </c:pt>
                <c:pt idx="10439">
                  <c:v>40978</c:v>
                </c:pt>
                <c:pt idx="10440">
                  <c:v>40979</c:v>
                </c:pt>
                <c:pt idx="10441">
                  <c:v>40979</c:v>
                </c:pt>
                <c:pt idx="10442">
                  <c:v>40979</c:v>
                </c:pt>
                <c:pt idx="10443">
                  <c:v>40979</c:v>
                </c:pt>
                <c:pt idx="10444">
                  <c:v>40979</c:v>
                </c:pt>
                <c:pt idx="10445">
                  <c:v>40979</c:v>
                </c:pt>
                <c:pt idx="10446">
                  <c:v>40979</c:v>
                </c:pt>
                <c:pt idx="10447">
                  <c:v>40979</c:v>
                </c:pt>
                <c:pt idx="10448">
                  <c:v>40979</c:v>
                </c:pt>
                <c:pt idx="10449">
                  <c:v>40979</c:v>
                </c:pt>
                <c:pt idx="10450">
                  <c:v>40979</c:v>
                </c:pt>
                <c:pt idx="10451">
                  <c:v>40979</c:v>
                </c:pt>
                <c:pt idx="10452">
                  <c:v>40979</c:v>
                </c:pt>
                <c:pt idx="10453">
                  <c:v>40979</c:v>
                </c:pt>
                <c:pt idx="10454">
                  <c:v>40979</c:v>
                </c:pt>
                <c:pt idx="10455">
                  <c:v>40979</c:v>
                </c:pt>
                <c:pt idx="10456">
                  <c:v>40979</c:v>
                </c:pt>
                <c:pt idx="10457">
                  <c:v>40979</c:v>
                </c:pt>
                <c:pt idx="10458">
                  <c:v>40979</c:v>
                </c:pt>
                <c:pt idx="10459">
                  <c:v>40979</c:v>
                </c:pt>
                <c:pt idx="10460">
                  <c:v>40979</c:v>
                </c:pt>
                <c:pt idx="10461">
                  <c:v>40979</c:v>
                </c:pt>
                <c:pt idx="10462">
                  <c:v>40979</c:v>
                </c:pt>
                <c:pt idx="10463">
                  <c:v>40979</c:v>
                </c:pt>
                <c:pt idx="10464">
                  <c:v>40980</c:v>
                </c:pt>
                <c:pt idx="10465">
                  <c:v>40980</c:v>
                </c:pt>
                <c:pt idx="10466">
                  <c:v>40980</c:v>
                </c:pt>
                <c:pt idx="10467">
                  <c:v>40980</c:v>
                </c:pt>
                <c:pt idx="10468">
                  <c:v>40980</c:v>
                </c:pt>
                <c:pt idx="10469">
                  <c:v>40980</c:v>
                </c:pt>
                <c:pt idx="10470">
                  <c:v>40980</c:v>
                </c:pt>
                <c:pt idx="10471">
                  <c:v>40980</c:v>
                </c:pt>
                <c:pt idx="10472">
                  <c:v>40980</c:v>
                </c:pt>
                <c:pt idx="10473">
                  <c:v>40980</c:v>
                </c:pt>
                <c:pt idx="10474">
                  <c:v>40980</c:v>
                </c:pt>
                <c:pt idx="10475">
                  <c:v>40980</c:v>
                </c:pt>
                <c:pt idx="10476">
                  <c:v>40980</c:v>
                </c:pt>
                <c:pt idx="10477">
                  <c:v>40980</c:v>
                </c:pt>
                <c:pt idx="10478">
                  <c:v>40980</c:v>
                </c:pt>
                <c:pt idx="10479">
                  <c:v>40980</c:v>
                </c:pt>
                <c:pt idx="10480">
                  <c:v>40980</c:v>
                </c:pt>
                <c:pt idx="10481">
                  <c:v>40980</c:v>
                </c:pt>
                <c:pt idx="10482">
                  <c:v>40980</c:v>
                </c:pt>
                <c:pt idx="10483">
                  <c:v>40980</c:v>
                </c:pt>
                <c:pt idx="10484">
                  <c:v>40980</c:v>
                </c:pt>
                <c:pt idx="10485">
                  <c:v>40980</c:v>
                </c:pt>
                <c:pt idx="10486">
                  <c:v>40980</c:v>
                </c:pt>
                <c:pt idx="10487">
                  <c:v>40980</c:v>
                </c:pt>
                <c:pt idx="10488">
                  <c:v>40981</c:v>
                </c:pt>
                <c:pt idx="10489">
                  <c:v>40981</c:v>
                </c:pt>
                <c:pt idx="10490">
                  <c:v>40981</c:v>
                </c:pt>
                <c:pt idx="10491">
                  <c:v>40981</c:v>
                </c:pt>
                <c:pt idx="10492">
                  <c:v>40981</c:v>
                </c:pt>
                <c:pt idx="10493">
                  <c:v>40981</c:v>
                </c:pt>
                <c:pt idx="10494">
                  <c:v>40981</c:v>
                </c:pt>
                <c:pt idx="10495">
                  <c:v>40981</c:v>
                </c:pt>
                <c:pt idx="10496">
                  <c:v>40981</c:v>
                </c:pt>
                <c:pt idx="10497">
                  <c:v>40981</c:v>
                </c:pt>
                <c:pt idx="10498">
                  <c:v>40981</c:v>
                </c:pt>
                <c:pt idx="10499">
                  <c:v>40981</c:v>
                </c:pt>
                <c:pt idx="10500">
                  <c:v>40981</c:v>
                </c:pt>
                <c:pt idx="10501">
                  <c:v>40981</c:v>
                </c:pt>
                <c:pt idx="10502">
                  <c:v>40981</c:v>
                </c:pt>
                <c:pt idx="10503">
                  <c:v>40981</c:v>
                </c:pt>
                <c:pt idx="10504">
                  <c:v>40981</c:v>
                </c:pt>
                <c:pt idx="10505">
                  <c:v>40981</c:v>
                </c:pt>
                <c:pt idx="10506">
                  <c:v>40981</c:v>
                </c:pt>
                <c:pt idx="10507">
                  <c:v>40981</c:v>
                </c:pt>
                <c:pt idx="10508">
                  <c:v>40981</c:v>
                </c:pt>
                <c:pt idx="10509">
                  <c:v>40981</c:v>
                </c:pt>
                <c:pt idx="10510">
                  <c:v>40981</c:v>
                </c:pt>
                <c:pt idx="10511">
                  <c:v>40981</c:v>
                </c:pt>
                <c:pt idx="10512">
                  <c:v>40982</c:v>
                </c:pt>
                <c:pt idx="10513">
                  <c:v>40982</c:v>
                </c:pt>
                <c:pt idx="10514">
                  <c:v>40982</c:v>
                </c:pt>
                <c:pt idx="10515">
                  <c:v>40982</c:v>
                </c:pt>
                <c:pt idx="10516">
                  <c:v>40982</c:v>
                </c:pt>
                <c:pt idx="10517">
                  <c:v>40982</c:v>
                </c:pt>
                <c:pt idx="10518">
                  <c:v>40982</c:v>
                </c:pt>
                <c:pt idx="10519">
                  <c:v>40982</c:v>
                </c:pt>
                <c:pt idx="10520">
                  <c:v>40982</c:v>
                </c:pt>
                <c:pt idx="10521">
                  <c:v>40982</c:v>
                </c:pt>
                <c:pt idx="10522">
                  <c:v>40982</c:v>
                </c:pt>
                <c:pt idx="10523">
                  <c:v>40982</c:v>
                </c:pt>
                <c:pt idx="10524">
                  <c:v>40982</c:v>
                </c:pt>
                <c:pt idx="10525">
                  <c:v>40982</c:v>
                </c:pt>
                <c:pt idx="10526">
                  <c:v>40982</c:v>
                </c:pt>
                <c:pt idx="10527">
                  <c:v>40982</c:v>
                </c:pt>
                <c:pt idx="10528">
                  <c:v>40982</c:v>
                </c:pt>
                <c:pt idx="10529">
                  <c:v>40982</c:v>
                </c:pt>
                <c:pt idx="10530">
                  <c:v>40982</c:v>
                </c:pt>
                <c:pt idx="10531">
                  <c:v>40982</c:v>
                </c:pt>
                <c:pt idx="10532">
                  <c:v>40982</c:v>
                </c:pt>
                <c:pt idx="10533">
                  <c:v>40982</c:v>
                </c:pt>
                <c:pt idx="10534">
                  <c:v>40982</c:v>
                </c:pt>
                <c:pt idx="10535">
                  <c:v>40982</c:v>
                </c:pt>
                <c:pt idx="10536">
                  <c:v>40983</c:v>
                </c:pt>
                <c:pt idx="10537">
                  <c:v>40983</c:v>
                </c:pt>
                <c:pt idx="10538">
                  <c:v>40983</c:v>
                </c:pt>
                <c:pt idx="10539">
                  <c:v>40983</c:v>
                </c:pt>
                <c:pt idx="10540">
                  <c:v>40983</c:v>
                </c:pt>
                <c:pt idx="10541">
                  <c:v>40983</c:v>
                </c:pt>
                <c:pt idx="10542">
                  <c:v>40983</c:v>
                </c:pt>
                <c:pt idx="10543">
                  <c:v>40983</c:v>
                </c:pt>
                <c:pt idx="10544">
                  <c:v>40983</c:v>
                </c:pt>
                <c:pt idx="10545">
                  <c:v>40983</c:v>
                </c:pt>
                <c:pt idx="10546">
                  <c:v>40983</c:v>
                </c:pt>
                <c:pt idx="10547">
                  <c:v>40983</c:v>
                </c:pt>
                <c:pt idx="10548">
                  <c:v>40983</c:v>
                </c:pt>
                <c:pt idx="10549">
                  <c:v>40983</c:v>
                </c:pt>
                <c:pt idx="10550">
                  <c:v>40983</c:v>
                </c:pt>
                <c:pt idx="10551">
                  <c:v>40983</c:v>
                </c:pt>
                <c:pt idx="10552">
                  <c:v>40983</c:v>
                </c:pt>
                <c:pt idx="10553">
                  <c:v>40983</c:v>
                </c:pt>
                <c:pt idx="10554">
                  <c:v>40983</c:v>
                </c:pt>
                <c:pt idx="10555">
                  <c:v>40983</c:v>
                </c:pt>
                <c:pt idx="10556">
                  <c:v>40983</c:v>
                </c:pt>
                <c:pt idx="10557">
                  <c:v>40983</c:v>
                </c:pt>
                <c:pt idx="10558">
                  <c:v>40983</c:v>
                </c:pt>
                <c:pt idx="10559">
                  <c:v>40983</c:v>
                </c:pt>
                <c:pt idx="10560">
                  <c:v>40984</c:v>
                </c:pt>
                <c:pt idx="10561">
                  <c:v>40984</c:v>
                </c:pt>
                <c:pt idx="10562">
                  <c:v>40984</c:v>
                </c:pt>
                <c:pt idx="10563">
                  <c:v>40984</c:v>
                </c:pt>
                <c:pt idx="10564">
                  <c:v>40984</c:v>
                </c:pt>
                <c:pt idx="10565">
                  <c:v>40984</c:v>
                </c:pt>
                <c:pt idx="10566">
                  <c:v>40984</c:v>
                </c:pt>
                <c:pt idx="10567">
                  <c:v>40984</c:v>
                </c:pt>
                <c:pt idx="10568">
                  <c:v>40984</c:v>
                </c:pt>
                <c:pt idx="10569">
                  <c:v>40984</c:v>
                </c:pt>
                <c:pt idx="10570">
                  <c:v>40984</c:v>
                </c:pt>
                <c:pt idx="10571">
                  <c:v>40984</c:v>
                </c:pt>
                <c:pt idx="10572">
                  <c:v>40984</c:v>
                </c:pt>
                <c:pt idx="10573">
                  <c:v>40984</c:v>
                </c:pt>
                <c:pt idx="10574">
                  <c:v>40984</c:v>
                </c:pt>
                <c:pt idx="10575">
                  <c:v>40984</c:v>
                </c:pt>
                <c:pt idx="10576">
                  <c:v>40984</c:v>
                </c:pt>
                <c:pt idx="10577">
                  <c:v>40984</c:v>
                </c:pt>
                <c:pt idx="10578">
                  <c:v>40984</c:v>
                </c:pt>
                <c:pt idx="10579">
                  <c:v>40984</c:v>
                </c:pt>
                <c:pt idx="10580">
                  <c:v>40984</c:v>
                </c:pt>
                <c:pt idx="10581">
                  <c:v>40984</c:v>
                </c:pt>
                <c:pt idx="10582">
                  <c:v>40984</c:v>
                </c:pt>
                <c:pt idx="10583">
                  <c:v>40984</c:v>
                </c:pt>
                <c:pt idx="10584">
                  <c:v>40985</c:v>
                </c:pt>
                <c:pt idx="10585">
                  <c:v>40985</c:v>
                </c:pt>
                <c:pt idx="10586">
                  <c:v>40985</c:v>
                </c:pt>
                <c:pt idx="10587">
                  <c:v>40985</c:v>
                </c:pt>
                <c:pt idx="10588">
                  <c:v>40985</c:v>
                </c:pt>
                <c:pt idx="10589">
                  <c:v>40985</c:v>
                </c:pt>
                <c:pt idx="10590">
                  <c:v>40985</c:v>
                </c:pt>
                <c:pt idx="10591">
                  <c:v>40985</c:v>
                </c:pt>
                <c:pt idx="10592">
                  <c:v>40985</c:v>
                </c:pt>
                <c:pt idx="10593">
                  <c:v>40985</c:v>
                </c:pt>
                <c:pt idx="10594">
                  <c:v>40985</c:v>
                </c:pt>
                <c:pt idx="10595">
                  <c:v>40985</c:v>
                </c:pt>
                <c:pt idx="10596">
                  <c:v>40985</c:v>
                </c:pt>
                <c:pt idx="10597">
                  <c:v>40985</c:v>
                </c:pt>
                <c:pt idx="10598">
                  <c:v>40985</c:v>
                </c:pt>
                <c:pt idx="10599">
                  <c:v>40985</c:v>
                </c:pt>
                <c:pt idx="10600">
                  <c:v>40985</c:v>
                </c:pt>
                <c:pt idx="10601">
                  <c:v>40985</c:v>
                </c:pt>
                <c:pt idx="10602">
                  <c:v>40985</c:v>
                </c:pt>
                <c:pt idx="10603">
                  <c:v>40985</c:v>
                </c:pt>
                <c:pt idx="10604">
                  <c:v>40985</c:v>
                </c:pt>
                <c:pt idx="10605">
                  <c:v>40985</c:v>
                </c:pt>
                <c:pt idx="10606">
                  <c:v>40985</c:v>
                </c:pt>
                <c:pt idx="10607">
                  <c:v>40985</c:v>
                </c:pt>
                <c:pt idx="10608">
                  <c:v>40986</c:v>
                </c:pt>
                <c:pt idx="10609">
                  <c:v>40986</c:v>
                </c:pt>
                <c:pt idx="10610">
                  <c:v>40986</c:v>
                </c:pt>
                <c:pt idx="10611">
                  <c:v>40986</c:v>
                </c:pt>
                <c:pt idx="10612">
                  <c:v>40986</c:v>
                </c:pt>
                <c:pt idx="10613">
                  <c:v>40986</c:v>
                </c:pt>
                <c:pt idx="10614">
                  <c:v>40986</c:v>
                </c:pt>
                <c:pt idx="10615">
                  <c:v>40986</c:v>
                </c:pt>
                <c:pt idx="10616">
                  <c:v>40986</c:v>
                </c:pt>
                <c:pt idx="10617">
                  <c:v>40986</c:v>
                </c:pt>
                <c:pt idx="10618">
                  <c:v>40986</c:v>
                </c:pt>
                <c:pt idx="10619">
                  <c:v>40986</c:v>
                </c:pt>
                <c:pt idx="10620">
                  <c:v>40986</c:v>
                </c:pt>
                <c:pt idx="10621">
                  <c:v>40986</c:v>
                </c:pt>
                <c:pt idx="10622">
                  <c:v>40986</c:v>
                </c:pt>
                <c:pt idx="10623">
                  <c:v>40986</c:v>
                </c:pt>
                <c:pt idx="10624">
                  <c:v>40986</c:v>
                </c:pt>
                <c:pt idx="10625">
                  <c:v>40986</c:v>
                </c:pt>
                <c:pt idx="10626">
                  <c:v>40986</c:v>
                </c:pt>
                <c:pt idx="10627">
                  <c:v>40986</c:v>
                </c:pt>
                <c:pt idx="10628">
                  <c:v>40986</c:v>
                </c:pt>
                <c:pt idx="10629">
                  <c:v>40986</c:v>
                </c:pt>
                <c:pt idx="10630">
                  <c:v>40986</c:v>
                </c:pt>
                <c:pt idx="10631">
                  <c:v>40986</c:v>
                </c:pt>
                <c:pt idx="10632">
                  <c:v>40987</c:v>
                </c:pt>
                <c:pt idx="10633">
                  <c:v>40987</c:v>
                </c:pt>
                <c:pt idx="10634">
                  <c:v>40987</c:v>
                </c:pt>
                <c:pt idx="10635">
                  <c:v>40987</c:v>
                </c:pt>
                <c:pt idx="10636">
                  <c:v>40987</c:v>
                </c:pt>
                <c:pt idx="10637">
                  <c:v>40987</c:v>
                </c:pt>
                <c:pt idx="10638">
                  <c:v>40987</c:v>
                </c:pt>
                <c:pt idx="10639">
                  <c:v>40987</c:v>
                </c:pt>
                <c:pt idx="10640">
                  <c:v>40987</c:v>
                </c:pt>
                <c:pt idx="10641">
                  <c:v>40987</c:v>
                </c:pt>
                <c:pt idx="10642">
                  <c:v>40987</c:v>
                </c:pt>
                <c:pt idx="10643">
                  <c:v>40987</c:v>
                </c:pt>
                <c:pt idx="10644">
                  <c:v>40987</c:v>
                </c:pt>
                <c:pt idx="10645">
                  <c:v>40987</c:v>
                </c:pt>
                <c:pt idx="10646">
                  <c:v>40987</c:v>
                </c:pt>
                <c:pt idx="10647">
                  <c:v>40987</c:v>
                </c:pt>
                <c:pt idx="10648">
                  <c:v>40987</c:v>
                </c:pt>
                <c:pt idx="10649">
                  <c:v>40987</c:v>
                </c:pt>
                <c:pt idx="10650">
                  <c:v>40987</c:v>
                </c:pt>
                <c:pt idx="10651">
                  <c:v>40987</c:v>
                </c:pt>
                <c:pt idx="10652">
                  <c:v>40987</c:v>
                </c:pt>
                <c:pt idx="10653">
                  <c:v>40987</c:v>
                </c:pt>
                <c:pt idx="10654">
                  <c:v>40987</c:v>
                </c:pt>
                <c:pt idx="10655">
                  <c:v>40987</c:v>
                </c:pt>
                <c:pt idx="10656">
                  <c:v>40988</c:v>
                </c:pt>
                <c:pt idx="10657">
                  <c:v>40988</c:v>
                </c:pt>
                <c:pt idx="10658">
                  <c:v>40988</c:v>
                </c:pt>
                <c:pt idx="10659">
                  <c:v>40988</c:v>
                </c:pt>
                <c:pt idx="10660">
                  <c:v>40988</c:v>
                </c:pt>
                <c:pt idx="10661">
                  <c:v>40988</c:v>
                </c:pt>
                <c:pt idx="10662">
                  <c:v>40988</c:v>
                </c:pt>
                <c:pt idx="10663">
                  <c:v>40988</c:v>
                </c:pt>
                <c:pt idx="10664">
                  <c:v>40988</c:v>
                </c:pt>
                <c:pt idx="10665">
                  <c:v>40988</c:v>
                </c:pt>
                <c:pt idx="10666">
                  <c:v>40988</c:v>
                </c:pt>
                <c:pt idx="10667">
                  <c:v>40988</c:v>
                </c:pt>
                <c:pt idx="10668">
                  <c:v>40988</c:v>
                </c:pt>
                <c:pt idx="10669">
                  <c:v>40988</c:v>
                </c:pt>
                <c:pt idx="10670">
                  <c:v>40988</c:v>
                </c:pt>
                <c:pt idx="10671">
                  <c:v>40988</c:v>
                </c:pt>
                <c:pt idx="10672">
                  <c:v>40988</c:v>
                </c:pt>
                <c:pt idx="10673">
                  <c:v>40988</c:v>
                </c:pt>
                <c:pt idx="10674">
                  <c:v>40988</c:v>
                </c:pt>
                <c:pt idx="10675">
                  <c:v>40988</c:v>
                </c:pt>
                <c:pt idx="10676">
                  <c:v>40988</c:v>
                </c:pt>
                <c:pt idx="10677">
                  <c:v>40988</c:v>
                </c:pt>
                <c:pt idx="10678">
                  <c:v>40988</c:v>
                </c:pt>
                <c:pt idx="10679">
                  <c:v>40988</c:v>
                </c:pt>
                <c:pt idx="10680">
                  <c:v>40989</c:v>
                </c:pt>
                <c:pt idx="10681">
                  <c:v>40989</c:v>
                </c:pt>
                <c:pt idx="10682">
                  <c:v>40989</c:v>
                </c:pt>
                <c:pt idx="10683">
                  <c:v>40989</c:v>
                </c:pt>
                <c:pt idx="10684">
                  <c:v>40989</c:v>
                </c:pt>
                <c:pt idx="10685">
                  <c:v>40989</c:v>
                </c:pt>
                <c:pt idx="10686">
                  <c:v>40989</c:v>
                </c:pt>
                <c:pt idx="10687">
                  <c:v>40989</c:v>
                </c:pt>
                <c:pt idx="10688">
                  <c:v>40989</c:v>
                </c:pt>
                <c:pt idx="10689">
                  <c:v>40989</c:v>
                </c:pt>
                <c:pt idx="10690">
                  <c:v>40989</c:v>
                </c:pt>
                <c:pt idx="10691">
                  <c:v>40989</c:v>
                </c:pt>
                <c:pt idx="10692">
                  <c:v>40989</c:v>
                </c:pt>
                <c:pt idx="10693">
                  <c:v>40989</c:v>
                </c:pt>
                <c:pt idx="10694">
                  <c:v>40989</c:v>
                </c:pt>
                <c:pt idx="10695">
                  <c:v>40989</c:v>
                </c:pt>
                <c:pt idx="10696">
                  <c:v>40989</c:v>
                </c:pt>
                <c:pt idx="10697">
                  <c:v>40989</c:v>
                </c:pt>
                <c:pt idx="10698">
                  <c:v>40989</c:v>
                </c:pt>
                <c:pt idx="10699">
                  <c:v>40989</c:v>
                </c:pt>
                <c:pt idx="10700">
                  <c:v>40989</c:v>
                </c:pt>
                <c:pt idx="10701">
                  <c:v>40989</c:v>
                </c:pt>
                <c:pt idx="10702">
                  <c:v>40989</c:v>
                </c:pt>
                <c:pt idx="10703">
                  <c:v>40989</c:v>
                </c:pt>
                <c:pt idx="10704">
                  <c:v>40990</c:v>
                </c:pt>
                <c:pt idx="10705">
                  <c:v>40990</c:v>
                </c:pt>
                <c:pt idx="10706">
                  <c:v>40990</c:v>
                </c:pt>
                <c:pt idx="10707">
                  <c:v>40990</c:v>
                </c:pt>
                <c:pt idx="10708">
                  <c:v>40990</c:v>
                </c:pt>
                <c:pt idx="10709">
                  <c:v>40990</c:v>
                </c:pt>
                <c:pt idx="10710">
                  <c:v>40990</c:v>
                </c:pt>
                <c:pt idx="10711">
                  <c:v>40990</c:v>
                </c:pt>
                <c:pt idx="10712">
                  <c:v>40990</c:v>
                </c:pt>
                <c:pt idx="10713">
                  <c:v>40990</c:v>
                </c:pt>
                <c:pt idx="10714">
                  <c:v>40990</c:v>
                </c:pt>
                <c:pt idx="10715">
                  <c:v>40990</c:v>
                </c:pt>
                <c:pt idx="10716">
                  <c:v>40990</c:v>
                </c:pt>
                <c:pt idx="10717">
                  <c:v>40990</c:v>
                </c:pt>
                <c:pt idx="10718">
                  <c:v>40990</c:v>
                </c:pt>
                <c:pt idx="10719">
                  <c:v>40990</c:v>
                </c:pt>
                <c:pt idx="10720">
                  <c:v>40990</c:v>
                </c:pt>
                <c:pt idx="10721">
                  <c:v>40990</c:v>
                </c:pt>
                <c:pt idx="10722">
                  <c:v>40990</c:v>
                </c:pt>
                <c:pt idx="10723">
                  <c:v>40990</c:v>
                </c:pt>
                <c:pt idx="10724">
                  <c:v>40990</c:v>
                </c:pt>
                <c:pt idx="10725">
                  <c:v>40990</c:v>
                </c:pt>
                <c:pt idx="10726">
                  <c:v>40990</c:v>
                </c:pt>
                <c:pt idx="10727">
                  <c:v>40990</c:v>
                </c:pt>
                <c:pt idx="10728">
                  <c:v>40991</c:v>
                </c:pt>
                <c:pt idx="10729">
                  <c:v>40991</c:v>
                </c:pt>
                <c:pt idx="10730">
                  <c:v>40991</c:v>
                </c:pt>
                <c:pt idx="10731">
                  <c:v>40991</c:v>
                </c:pt>
                <c:pt idx="10732">
                  <c:v>40991</c:v>
                </c:pt>
                <c:pt idx="10733">
                  <c:v>40991</c:v>
                </c:pt>
                <c:pt idx="10734">
                  <c:v>40991</c:v>
                </c:pt>
                <c:pt idx="10735">
                  <c:v>40991</c:v>
                </c:pt>
                <c:pt idx="10736">
                  <c:v>40991</c:v>
                </c:pt>
                <c:pt idx="10737">
                  <c:v>40991</c:v>
                </c:pt>
                <c:pt idx="10738">
                  <c:v>40991</c:v>
                </c:pt>
                <c:pt idx="10739">
                  <c:v>40991</c:v>
                </c:pt>
                <c:pt idx="10740">
                  <c:v>40991</c:v>
                </c:pt>
                <c:pt idx="10741">
                  <c:v>40991</c:v>
                </c:pt>
                <c:pt idx="10742">
                  <c:v>40991</c:v>
                </c:pt>
                <c:pt idx="10743">
                  <c:v>40991</c:v>
                </c:pt>
                <c:pt idx="10744">
                  <c:v>40991</c:v>
                </c:pt>
                <c:pt idx="10745">
                  <c:v>40991</c:v>
                </c:pt>
                <c:pt idx="10746">
                  <c:v>40991</c:v>
                </c:pt>
                <c:pt idx="10747">
                  <c:v>40991</c:v>
                </c:pt>
                <c:pt idx="10748">
                  <c:v>40991</c:v>
                </c:pt>
                <c:pt idx="10749">
                  <c:v>40991</c:v>
                </c:pt>
                <c:pt idx="10750">
                  <c:v>40991</c:v>
                </c:pt>
                <c:pt idx="10751">
                  <c:v>40991</c:v>
                </c:pt>
                <c:pt idx="10752">
                  <c:v>40992</c:v>
                </c:pt>
                <c:pt idx="10753">
                  <c:v>40992</c:v>
                </c:pt>
                <c:pt idx="10754">
                  <c:v>40992</c:v>
                </c:pt>
                <c:pt idx="10755">
                  <c:v>40992</c:v>
                </c:pt>
                <c:pt idx="10756">
                  <c:v>40992</c:v>
                </c:pt>
                <c:pt idx="10757">
                  <c:v>40992</c:v>
                </c:pt>
                <c:pt idx="10758">
                  <c:v>40992</c:v>
                </c:pt>
                <c:pt idx="10759">
                  <c:v>40992</c:v>
                </c:pt>
                <c:pt idx="10760">
                  <c:v>40992</c:v>
                </c:pt>
                <c:pt idx="10761">
                  <c:v>40992</c:v>
                </c:pt>
                <c:pt idx="10762">
                  <c:v>40992</c:v>
                </c:pt>
                <c:pt idx="10763">
                  <c:v>40992</c:v>
                </c:pt>
                <c:pt idx="10764">
                  <c:v>40992</c:v>
                </c:pt>
                <c:pt idx="10765">
                  <c:v>40992</c:v>
                </c:pt>
                <c:pt idx="10766">
                  <c:v>40992</c:v>
                </c:pt>
                <c:pt idx="10767">
                  <c:v>40992</c:v>
                </c:pt>
                <c:pt idx="10768">
                  <c:v>40992</c:v>
                </c:pt>
                <c:pt idx="10769">
                  <c:v>40992</c:v>
                </c:pt>
                <c:pt idx="10770">
                  <c:v>40992</c:v>
                </c:pt>
                <c:pt idx="10771">
                  <c:v>40992</c:v>
                </c:pt>
                <c:pt idx="10772">
                  <c:v>40992</c:v>
                </c:pt>
                <c:pt idx="10773">
                  <c:v>40992</c:v>
                </c:pt>
                <c:pt idx="10774">
                  <c:v>40992</c:v>
                </c:pt>
                <c:pt idx="10775">
                  <c:v>40992</c:v>
                </c:pt>
                <c:pt idx="10776">
                  <c:v>40993</c:v>
                </c:pt>
                <c:pt idx="10777">
                  <c:v>40993</c:v>
                </c:pt>
                <c:pt idx="10778">
                  <c:v>40993</c:v>
                </c:pt>
                <c:pt idx="10779">
                  <c:v>40993</c:v>
                </c:pt>
                <c:pt idx="10780">
                  <c:v>40993</c:v>
                </c:pt>
                <c:pt idx="10781">
                  <c:v>40993</c:v>
                </c:pt>
                <c:pt idx="10782">
                  <c:v>40993</c:v>
                </c:pt>
                <c:pt idx="10783">
                  <c:v>40993</c:v>
                </c:pt>
                <c:pt idx="10784">
                  <c:v>40993</c:v>
                </c:pt>
                <c:pt idx="10785">
                  <c:v>40993</c:v>
                </c:pt>
                <c:pt idx="10786">
                  <c:v>40993</c:v>
                </c:pt>
                <c:pt idx="10787">
                  <c:v>40993</c:v>
                </c:pt>
                <c:pt idx="10788">
                  <c:v>40993</c:v>
                </c:pt>
                <c:pt idx="10789">
                  <c:v>40993</c:v>
                </c:pt>
                <c:pt idx="10790">
                  <c:v>40993</c:v>
                </c:pt>
                <c:pt idx="10791">
                  <c:v>40993</c:v>
                </c:pt>
                <c:pt idx="10792">
                  <c:v>40993</c:v>
                </c:pt>
                <c:pt idx="10793">
                  <c:v>40993</c:v>
                </c:pt>
                <c:pt idx="10794">
                  <c:v>40993</c:v>
                </c:pt>
                <c:pt idx="10795">
                  <c:v>40993</c:v>
                </c:pt>
                <c:pt idx="10796">
                  <c:v>40993</c:v>
                </c:pt>
                <c:pt idx="10797">
                  <c:v>40993</c:v>
                </c:pt>
                <c:pt idx="10798">
                  <c:v>40993</c:v>
                </c:pt>
                <c:pt idx="10799">
                  <c:v>40993</c:v>
                </c:pt>
                <c:pt idx="10800">
                  <c:v>40994</c:v>
                </c:pt>
                <c:pt idx="10801">
                  <c:v>40994</c:v>
                </c:pt>
                <c:pt idx="10802">
                  <c:v>40994</c:v>
                </c:pt>
                <c:pt idx="10803">
                  <c:v>40994</c:v>
                </c:pt>
                <c:pt idx="10804">
                  <c:v>40994</c:v>
                </c:pt>
                <c:pt idx="10805">
                  <c:v>40994</c:v>
                </c:pt>
                <c:pt idx="10806">
                  <c:v>40994</c:v>
                </c:pt>
                <c:pt idx="10807">
                  <c:v>40994</c:v>
                </c:pt>
                <c:pt idx="10808">
                  <c:v>40994</c:v>
                </c:pt>
                <c:pt idx="10809">
                  <c:v>40994</c:v>
                </c:pt>
                <c:pt idx="10810">
                  <c:v>40994</c:v>
                </c:pt>
                <c:pt idx="10811">
                  <c:v>40994</c:v>
                </c:pt>
                <c:pt idx="10812">
                  <c:v>40994</c:v>
                </c:pt>
                <c:pt idx="10813">
                  <c:v>40994</c:v>
                </c:pt>
                <c:pt idx="10814">
                  <c:v>40994</c:v>
                </c:pt>
                <c:pt idx="10815">
                  <c:v>40994</c:v>
                </c:pt>
                <c:pt idx="10816">
                  <c:v>40994</c:v>
                </c:pt>
                <c:pt idx="10817">
                  <c:v>40994</c:v>
                </c:pt>
                <c:pt idx="10818">
                  <c:v>40994</c:v>
                </c:pt>
                <c:pt idx="10819">
                  <c:v>40994</c:v>
                </c:pt>
                <c:pt idx="10820">
                  <c:v>40994</c:v>
                </c:pt>
                <c:pt idx="10821">
                  <c:v>40994</c:v>
                </c:pt>
                <c:pt idx="10822">
                  <c:v>40994</c:v>
                </c:pt>
                <c:pt idx="10823">
                  <c:v>40994</c:v>
                </c:pt>
                <c:pt idx="10824">
                  <c:v>40995</c:v>
                </c:pt>
                <c:pt idx="10825">
                  <c:v>40995</c:v>
                </c:pt>
                <c:pt idx="10826">
                  <c:v>40995</c:v>
                </c:pt>
                <c:pt idx="10827">
                  <c:v>40995</c:v>
                </c:pt>
                <c:pt idx="10828">
                  <c:v>40995</c:v>
                </c:pt>
                <c:pt idx="10829">
                  <c:v>40995</c:v>
                </c:pt>
                <c:pt idx="10830">
                  <c:v>40995</c:v>
                </c:pt>
                <c:pt idx="10831">
                  <c:v>40995</c:v>
                </c:pt>
                <c:pt idx="10832">
                  <c:v>40995</c:v>
                </c:pt>
                <c:pt idx="10833">
                  <c:v>40995</c:v>
                </c:pt>
                <c:pt idx="10834">
                  <c:v>40995</c:v>
                </c:pt>
                <c:pt idx="10835">
                  <c:v>40995</c:v>
                </c:pt>
                <c:pt idx="10836">
                  <c:v>40995</c:v>
                </c:pt>
                <c:pt idx="10837">
                  <c:v>40995</c:v>
                </c:pt>
                <c:pt idx="10838">
                  <c:v>40995</c:v>
                </c:pt>
                <c:pt idx="10839">
                  <c:v>40995</c:v>
                </c:pt>
                <c:pt idx="10840">
                  <c:v>40995</c:v>
                </c:pt>
                <c:pt idx="10841">
                  <c:v>40995</c:v>
                </c:pt>
                <c:pt idx="10842">
                  <c:v>40995</c:v>
                </c:pt>
                <c:pt idx="10843">
                  <c:v>40995</c:v>
                </c:pt>
                <c:pt idx="10844">
                  <c:v>40995</c:v>
                </c:pt>
                <c:pt idx="10845">
                  <c:v>40995</c:v>
                </c:pt>
                <c:pt idx="10846">
                  <c:v>40995</c:v>
                </c:pt>
                <c:pt idx="10847">
                  <c:v>40995</c:v>
                </c:pt>
                <c:pt idx="10848">
                  <c:v>40996</c:v>
                </c:pt>
                <c:pt idx="10849">
                  <c:v>40996</c:v>
                </c:pt>
                <c:pt idx="10850">
                  <c:v>40996</c:v>
                </c:pt>
                <c:pt idx="10851">
                  <c:v>40996</c:v>
                </c:pt>
                <c:pt idx="10852">
                  <c:v>40996</c:v>
                </c:pt>
                <c:pt idx="10853">
                  <c:v>40996</c:v>
                </c:pt>
                <c:pt idx="10854">
                  <c:v>40996</c:v>
                </c:pt>
                <c:pt idx="10855">
                  <c:v>40996</c:v>
                </c:pt>
                <c:pt idx="10856">
                  <c:v>40996</c:v>
                </c:pt>
                <c:pt idx="10857">
                  <c:v>40996</c:v>
                </c:pt>
                <c:pt idx="10858">
                  <c:v>40996</c:v>
                </c:pt>
                <c:pt idx="10859">
                  <c:v>40996</c:v>
                </c:pt>
                <c:pt idx="10860">
                  <c:v>40996</c:v>
                </c:pt>
                <c:pt idx="10861">
                  <c:v>40996</c:v>
                </c:pt>
                <c:pt idx="10862">
                  <c:v>40996</c:v>
                </c:pt>
                <c:pt idx="10863">
                  <c:v>40996</c:v>
                </c:pt>
                <c:pt idx="10864">
                  <c:v>40996</c:v>
                </c:pt>
                <c:pt idx="10865">
                  <c:v>40996</c:v>
                </c:pt>
                <c:pt idx="10866">
                  <c:v>40996</c:v>
                </c:pt>
                <c:pt idx="10867">
                  <c:v>40996</c:v>
                </c:pt>
                <c:pt idx="10868">
                  <c:v>40996</c:v>
                </c:pt>
                <c:pt idx="10869">
                  <c:v>40996</c:v>
                </c:pt>
                <c:pt idx="10870">
                  <c:v>40996</c:v>
                </c:pt>
                <c:pt idx="10871">
                  <c:v>40996</c:v>
                </c:pt>
                <c:pt idx="10872">
                  <c:v>40997</c:v>
                </c:pt>
                <c:pt idx="10873">
                  <c:v>40997</c:v>
                </c:pt>
                <c:pt idx="10874">
                  <c:v>40997</c:v>
                </c:pt>
                <c:pt idx="10875">
                  <c:v>40997</c:v>
                </c:pt>
                <c:pt idx="10876">
                  <c:v>40997</c:v>
                </c:pt>
                <c:pt idx="10877">
                  <c:v>40997</c:v>
                </c:pt>
                <c:pt idx="10878">
                  <c:v>40997</c:v>
                </c:pt>
                <c:pt idx="10879">
                  <c:v>40997</c:v>
                </c:pt>
                <c:pt idx="10880">
                  <c:v>40997</c:v>
                </c:pt>
                <c:pt idx="10881">
                  <c:v>40997</c:v>
                </c:pt>
                <c:pt idx="10882">
                  <c:v>40997</c:v>
                </c:pt>
                <c:pt idx="10883">
                  <c:v>40997</c:v>
                </c:pt>
                <c:pt idx="10884">
                  <c:v>40997</c:v>
                </c:pt>
                <c:pt idx="10885">
                  <c:v>40997</c:v>
                </c:pt>
                <c:pt idx="10886">
                  <c:v>40997</c:v>
                </c:pt>
                <c:pt idx="10887">
                  <c:v>40997</c:v>
                </c:pt>
                <c:pt idx="10888">
                  <c:v>40997</c:v>
                </c:pt>
                <c:pt idx="10889">
                  <c:v>40997</c:v>
                </c:pt>
                <c:pt idx="10890">
                  <c:v>40997</c:v>
                </c:pt>
                <c:pt idx="10891">
                  <c:v>40997</c:v>
                </c:pt>
                <c:pt idx="10892">
                  <c:v>40997</c:v>
                </c:pt>
                <c:pt idx="10893">
                  <c:v>40997</c:v>
                </c:pt>
                <c:pt idx="10894">
                  <c:v>40997</c:v>
                </c:pt>
                <c:pt idx="10895">
                  <c:v>40997</c:v>
                </c:pt>
                <c:pt idx="10896">
                  <c:v>40998</c:v>
                </c:pt>
                <c:pt idx="10897">
                  <c:v>40998</c:v>
                </c:pt>
                <c:pt idx="10898">
                  <c:v>40998</c:v>
                </c:pt>
                <c:pt idx="10899">
                  <c:v>40998</c:v>
                </c:pt>
                <c:pt idx="10900">
                  <c:v>40998</c:v>
                </c:pt>
                <c:pt idx="10901">
                  <c:v>40998</c:v>
                </c:pt>
                <c:pt idx="10902">
                  <c:v>40998</c:v>
                </c:pt>
                <c:pt idx="10903">
                  <c:v>40998</c:v>
                </c:pt>
                <c:pt idx="10904">
                  <c:v>40998</c:v>
                </c:pt>
                <c:pt idx="10905">
                  <c:v>40998</c:v>
                </c:pt>
                <c:pt idx="10906">
                  <c:v>40998</c:v>
                </c:pt>
                <c:pt idx="10907">
                  <c:v>40998</c:v>
                </c:pt>
                <c:pt idx="10908">
                  <c:v>40998</c:v>
                </c:pt>
                <c:pt idx="10909">
                  <c:v>40998</c:v>
                </c:pt>
                <c:pt idx="10910">
                  <c:v>40998</c:v>
                </c:pt>
                <c:pt idx="10911">
                  <c:v>40998</c:v>
                </c:pt>
                <c:pt idx="10912">
                  <c:v>40998</c:v>
                </c:pt>
                <c:pt idx="10913">
                  <c:v>40998</c:v>
                </c:pt>
                <c:pt idx="10914">
                  <c:v>40998</c:v>
                </c:pt>
                <c:pt idx="10915">
                  <c:v>40998</c:v>
                </c:pt>
                <c:pt idx="10916">
                  <c:v>40998</c:v>
                </c:pt>
                <c:pt idx="10917">
                  <c:v>40998</c:v>
                </c:pt>
                <c:pt idx="10918">
                  <c:v>40998</c:v>
                </c:pt>
                <c:pt idx="10919">
                  <c:v>40998</c:v>
                </c:pt>
                <c:pt idx="10920">
                  <c:v>40999</c:v>
                </c:pt>
                <c:pt idx="10921">
                  <c:v>40999</c:v>
                </c:pt>
                <c:pt idx="10922">
                  <c:v>40999</c:v>
                </c:pt>
                <c:pt idx="10923">
                  <c:v>40999</c:v>
                </c:pt>
                <c:pt idx="10924">
                  <c:v>40999</c:v>
                </c:pt>
                <c:pt idx="10925">
                  <c:v>40999</c:v>
                </c:pt>
                <c:pt idx="10926">
                  <c:v>40999</c:v>
                </c:pt>
                <c:pt idx="10927">
                  <c:v>40999</c:v>
                </c:pt>
                <c:pt idx="10928">
                  <c:v>40999</c:v>
                </c:pt>
                <c:pt idx="10929">
                  <c:v>40999</c:v>
                </c:pt>
                <c:pt idx="10930">
                  <c:v>40999</c:v>
                </c:pt>
                <c:pt idx="10931">
                  <c:v>40999</c:v>
                </c:pt>
                <c:pt idx="10932">
                  <c:v>40999</c:v>
                </c:pt>
                <c:pt idx="10933">
                  <c:v>40999</c:v>
                </c:pt>
                <c:pt idx="10934">
                  <c:v>40999</c:v>
                </c:pt>
                <c:pt idx="10935">
                  <c:v>40999</c:v>
                </c:pt>
                <c:pt idx="10936">
                  <c:v>40999</c:v>
                </c:pt>
                <c:pt idx="10937">
                  <c:v>40999</c:v>
                </c:pt>
                <c:pt idx="10938">
                  <c:v>40999</c:v>
                </c:pt>
                <c:pt idx="10939">
                  <c:v>40999</c:v>
                </c:pt>
                <c:pt idx="10940">
                  <c:v>40999</c:v>
                </c:pt>
                <c:pt idx="10941">
                  <c:v>40999</c:v>
                </c:pt>
                <c:pt idx="10942">
                  <c:v>40999</c:v>
                </c:pt>
                <c:pt idx="10943">
                  <c:v>40999</c:v>
                </c:pt>
                <c:pt idx="10944">
                  <c:v>41000</c:v>
                </c:pt>
                <c:pt idx="10945">
                  <c:v>41000</c:v>
                </c:pt>
                <c:pt idx="10946">
                  <c:v>41000</c:v>
                </c:pt>
                <c:pt idx="10947">
                  <c:v>41000</c:v>
                </c:pt>
                <c:pt idx="10948">
                  <c:v>41000</c:v>
                </c:pt>
                <c:pt idx="10949">
                  <c:v>41000</c:v>
                </c:pt>
                <c:pt idx="10950">
                  <c:v>41000</c:v>
                </c:pt>
                <c:pt idx="10951">
                  <c:v>41000</c:v>
                </c:pt>
                <c:pt idx="10952">
                  <c:v>41000</c:v>
                </c:pt>
                <c:pt idx="10953">
                  <c:v>41000</c:v>
                </c:pt>
                <c:pt idx="10954">
                  <c:v>41000</c:v>
                </c:pt>
                <c:pt idx="10955">
                  <c:v>41000</c:v>
                </c:pt>
                <c:pt idx="10956">
                  <c:v>41000</c:v>
                </c:pt>
                <c:pt idx="10957">
                  <c:v>41000</c:v>
                </c:pt>
                <c:pt idx="10958">
                  <c:v>41000</c:v>
                </c:pt>
                <c:pt idx="10959">
                  <c:v>41000</c:v>
                </c:pt>
                <c:pt idx="10960">
                  <c:v>41000</c:v>
                </c:pt>
                <c:pt idx="10961">
                  <c:v>41000</c:v>
                </c:pt>
                <c:pt idx="10962">
                  <c:v>41000</c:v>
                </c:pt>
                <c:pt idx="10963">
                  <c:v>41000</c:v>
                </c:pt>
                <c:pt idx="10964">
                  <c:v>41000</c:v>
                </c:pt>
                <c:pt idx="10965">
                  <c:v>41000</c:v>
                </c:pt>
                <c:pt idx="10966">
                  <c:v>41000</c:v>
                </c:pt>
                <c:pt idx="10967">
                  <c:v>41000</c:v>
                </c:pt>
                <c:pt idx="10968">
                  <c:v>41001</c:v>
                </c:pt>
                <c:pt idx="10969">
                  <c:v>41001</c:v>
                </c:pt>
                <c:pt idx="10970">
                  <c:v>41001</c:v>
                </c:pt>
                <c:pt idx="10971">
                  <c:v>41001</c:v>
                </c:pt>
                <c:pt idx="10972">
                  <c:v>41001</c:v>
                </c:pt>
                <c:pt idx="10973">
                  <c:v>41001</c:v>
                </c:pt>
                <c:pt idx="10974">
                  <c:v>41001</c:v>
                </c:pt>
                <c:pt idx="10975">
                  <c:v>41001</c:v>
                </c:pt>
                <c:pt idx="10976">
                  <c:v>41001</c:v>
                </c:pt>
                <c:pt idx="10977">
                  <c:v>41001</c:v>
                </c:pt>
                <c:pt idx="10978">
                  <c:v>41001</c:v>
                </c:pt>
                <c:pt idx="10979">
                  <c:v>41001</c:v>
                </c:pt>
                <c:pt idx="10980">
                  <c:v>41001</c:v>
                </c:pt>
                <c:pt idx="10981">
                  <c:v>41001</c:v>
                </c:pt>
                <c:pt idx="10982">
                  <c:v>41001</c:v>
                </c:pt>
                <c:pt idx="10983">
                  <c:v>41001</c:v>
                </c:pt>
                <c:pt idx="10984">
                  <c:v>41001</c:v>
                </c:pt>
                <c:pt idx="10985">
                  <c:v>41001</c:v>
                </c:pt>
                <c:pt idx="10986">
                  <c:v>41001</c:v>
                </c:pt>
                <c:pt idx="10987">
                  <c:v>41001</c:v>
                </c:pt>
                <c:pt idx="10988">
                  <c:v>41001</c:v>
                </c:pt>
                <c:pt idx="10989">
                  <c:v>41001</c:v>
                </c:pt>
                <c:pt idx="10990">
                  <c:v>41001</c:v>
                </c:pt>
                <c:pt idx="10991">
                  <c:v>41001</c:v>
                </c:pt>
                <c:pt idx="10992">
                  <c:v>41002</c:v>
                </c:pt>
                <c:pt idx="10993">
                  <c:v>41002</c:v>
                </c:pt>
                <c:pt idx="10994">
                  <c:v>41002</c:v>
                </c:pt>
                <c:pt idx="10995">
                  <c:v>41002</c:v>
                </c:pt>
                <c:pt idx="10996">
                  <c:v>41002</c:v>
                </c:pt>
                <c:pt idx="10997">
                  <c:v>41002</c:v>
                </c:pt>
                <c:pt idx="10998">
                  <c:v>41002</c:v>
                </c:pt>
                <c:pt idx="10999">
                  <c:v>41002</c:v>
                </c:pt>
                <c:pt idx="11000">
                  <c:v>41002</c:v>
                </c:pt>
                <c:pt idx="11001">
                  <c:v>41002</c:v>
                </c:pt>
                <c:pt idx="11002">
                  <c:v>41002</c:v>
                </c:pt>
                <c:pt idx="11003">
                  <c:v>41002</c:v>
                </c:pt>
                <c:pt idx="11004">
                  <c:v>41002</c:v>
                </c:pt>
                <c:pt idx="11005">
                  <c:v>41002</c:v>
                </c:pt>
                <c:pt idx="11006">
                  <c:v>41002</c:v>
                </c:pt>
                <c:pt idx="11007">
                  <c:v>41002</c:v>
                </c:pt>
                <c:pt idx="11008">
                  <c:v>41002</c:v>
                </c:pt>
                <c:pt idx="11009">
                  <c:v>41002</c:v>
                </c:pt>
                <c:pt idx="11010">
                  <c:v>41002</c:v>
                </c:pt>
                <c:pt idx="11011">
                  <c:v>41002</c:v>
                </c:pt>
                <c:pt idx="11012">
                  <c:v>41002</c:v>
                </c:pt>
                <c:pt idx="11013">
                  <c:v>41002</c:v>
                </c:pt>
                <c:pt idx="11014">
                  <c:v>41002</c:v>
                </c:pt>
                <c:pt idx="11015">
                  <c:v>41002</c:v>
                </c:pt>
                <c:pt idx="11016">
                  <c:v>41003</c:v>
                </c:pt>
                <c:pt idx="11017">
                  <c:v>41003</c:v>
                </c:pt>
                <c:pt idx="11018">
                  <c:v>41003</c:v>
                </c:pt>
                <c:pt idx="11019">
                  <c:v>41003</c:v>
                </c:pt>
                <c:pt idx="11020">
                  <c:v>41003</c:v>
                </c:pt>
                <c:pt idx="11021">
                  <c:v>41003</c:v>
                </c:pt>
                <c:pt idx="11022">
                  <c:v>41003</c:v>
                </c:pt>
                <c:pt idx="11023">
                  <c:v>41003</c:v>
                </c:pt>
                <c:pt idx="11024">
                  <c:v>41003</c:v>
                </c:pt>
                <c:pt idx="11025">
                  <c:v>41003</c:v>
                </c:pt>
                <c:pt idx="11026">
                  <c:v>41003</c:v>
                </c:pt>
                <c:pt idx="11027">
                  <c:v>41003</c:v>
                </c:pt>
                <c:pt idx="11028">
                  <c:v>41003</c:v>
                </c:pt>
                <c:pt idx="11029">
                  <c:v>41003</c:v>
                </c:pt>
                <c:pt idx="11030">
                  <c:v>41003</c:v>
                </c:pt>
                <c:pt idx="11031">
                  <c:v>41003</c:v>
                </c:pt>
                <c:pt idx="11032">
                  <c:v>41003</c:v>
                </c:pt>
                <c:pt idx="11033">
                  <c:v>41003</c:v>
                </c:pt>
                <c:pt idx="11034">
                  <c:v>41003</c:v>
                </c:pt>
                <c:pt idx="11035">
                  <c:v>41003</c:v>
                </c:pt>
                <c:pt idx="11036">
                  <c:v>41003</c:v>
                </c:pt>
                <c:pt idx="11037">
                  <c:v>41003</c:v>
                </c:pt>
                <c:pt idx="11038">
                  <c:v>41003</c:v>
                </c:pt>
                <c:pt idx="11039">
                  <c:v>41003</c:v>
                </c:pt>
                <c:pt idx="11040">
                  <c:v>41004</c:v>
                </c:pt>
                <c:pt idx="11041">
                  <c:v>41004</c:v>
                </c:pt>
                <c:pt idx="11042">
                  <c:v>41004</c:v>
                </c:pt>
                <c:pt idx="11043">
                  <c:v>41004</c:v>
                </c:pt>
                <c:pt idx="11044">
                  <c:v>41004</c:v>
                </c:pt>
                <c:pt idx="11045">
                  <c:v>41004</c:v>
                </c:pt>
                <c:pt idx="11046">
                  <c:v>41004</c:v>
                </c:pt>
                <c:pt idx="11047">
                  <c:v>41004</c:v>
                </c:pt>
                <c:pt idx="11048">
                  <c:v>41004</c:v>
                </c:pt>
                <c:pt idx="11049">
                  <c:v>41004</c:v>
                </c:pt>
                <c:pt idx="11050">
                  <c:v>41004</c:v>
                </c:pt>
                <c:pt idx="11051">
                  <c:v>41004</c:v>
                </c:pt>
                <c:pt idx="11052">
                  <c:v>41004</c:v>
                </c:pt>
                <c:pt idx="11053">
                  <c:v>41004</c:v>
                </c:pt>
                <c:pt idx="11054">
                  <c:v>41004</c:v>
                </c:pt>
                <c:pt idx="11055">
                  <c:v>41004</c:v>
                </c:pt>
                <c:pt idx="11056">
                  <c:v>41004</c:v>
                </c:pt>
                <c:pt idx="11057">
                  <c:v>41004</c:v>
                </c:pt>
                <c:pt idx="11058">
                  <c:v>41004</c:v>
                </c:pt>
                <c:pt idx="11059">
                  <c:v>41004</c:v>
                </c:pt>
                <c:pt idx="11060">
                  <c:v>41004</c:v>
                </c:pt>
                <c:pt idx="11061">
                  <c:v>41004</c:v>
                </c:pt>
                <c:pt idx="11062">
                  <c:v>41004</c:v>
                </c:pt>
                <c:pt idx="11063">
                  <c:v>41004</c:v>
                </c:pt>
                <c:pt idx="11064">
                  <c:v>41005</c:v>
                </c:pt>
                <c:pt idx="11065">
                  <c:v>41005</c:v>
                </c:pt>
                <c:pt idx="11066">
                  <c:v>41005</c:v>
                </c:pt>
                <c:pt idx="11067">
                  <c:v>41005</c:v>
                </c:pt>
                <c:pt idx="11068">
                  <c:v>41005</c:v>
                </c:pt>
                <c:pt idx="11069">
                  <c:v>41005</c:v>
                </c:pt>
                <c:pt idx="11070">
                  <c:v>41005</c:v>
                </c:pt>
                <c:pt idx="11071">
                  <c:v>41005</c:v>
                </c:pt>
                <c:pt idx="11072">
                  <c:v>41005</c:v>
                </c:pt>
                <c:pt idx="11073">
                  <c:v>41005</c:v>
                </c:pt>
                <c:pt idx="11074">
                  <c:v>41005</c:v>
                </c:pt>
                <c:pt idx="11075">
                  <c:v>41005</c:v>
                </c:pt>
                <c:pt idx="11076">
                  <c:v>41005</c:v>
                </c:pt>
                <c:pt idx="11077">
                  <c:v>41005</c:v>
                </c:pt>
                <c:pt idx="11078">
                  <c:v>41005</c:v>
                </c:pt>
                <c:pt idx="11079">
                  <c:v>41005</c:v>
                </c:pt>
                <c:pt idx="11080">
                  <c:v>41005</c:v>
                </c:pt>
                <c:pt idx="11081">
                  <c:v>41005</c:v>
                </c:pt>
                <c:pt idx="11082">
                  <c:v>41005</c:v>
                </c:pt>
                <c:pt idx="11083">
                  <c:v>41005</c:v>
                </c:pt>
                <c:pt idx="11084">
                  <c:v>41005</c:v>
                </c:pt>
                <c:pt idx="11085">
                  <c:v>41005</c:v>
                </c:pt>
                <c:pt idx="11086">
                  <c:v>41005</c:v>
                </c:pt>
                <c:pt idx="11087">
                  <c:v>41005</c:v>
                </c:pt>
                <c:pt idx="11088">
                  <c:v>41006</c:v>
                </c:pt>
                <c:pt idx="11089">
                  <c:v>41006</c:v>
                </c:pt>
                <c:pt idx="11090">
                  <c:v>41006</c:v>
                </c:pt>
                <c:pt idx="11091">
                  <c:v>41006</c:v>
                </c:pt>
                <c:pt idx="11092">
                  <c:v>41006</c:v>
                </c:pt>
                <c:pt idx="11093">
                  <c:v>41006</c:v>
                </c:pt>
                <c:pt idx="11094">
                  <c:v>41006</c:v>
                </c:pt>
                <c:pt idx="11095">
                  <c:v>41006</c:v>
                </c:pt>
                <c:pt idx="11096">
                  <c:v>41006</c:v>
                </c:pt>
                <c:pt idx="11097">
                  <c:v>41006</c:v>
                </c:pt>
                <c:pt idx="11098">
                  <c:v>41006</c:v>
                </c:pt>
                <c:pt idx="11099">
                  <c:v>41006</c:v>
                </c:pt>
                <c:pt idx="11100">
                  <c:v>41006</c:v>
                </c:pt>
                <c:pt idx="11101">
                  <c:v>41006</c:v>
                </c:pt>
                <c:pt idx="11102">
                  <c:v>41006</c:v>
                </c:pt>
                <c:pt idx="11103">
                  <c:v>41006</c:v>
                </c:pt>
                <c:pt idx="11104">
                  <c:v>41006</c:v>
                </c:pt>
                <c:pt idx="11105">
                  <c:v>41006</c:v>
                </c:pt>
                <c:pt idx="11106">
                  <c:v>41006</c:v>
                </c:pt>
                <c:pt idx="11107">
                  <c:v>41006</c:v>
                </c:pt>
                <c:pt idx="11108">
                  <c:v>41006</c:v>
                </c:pt>
                <c:pt idx="11109">
                  <c:v>41006</c:v>
                </c:pt>
                <c:pt idx="11110">
                  <c:v>41006</c:v>
                </c:pt>
                <c:pt idx="11111">
                  <c:v>41006</c:v>
                </c:pt>
                <c:pt idx="11112">
                  <c:v>41007</c:v>
                </c:pt>
                <c:pt idx="11113">
                  <c:v>41007</c:v>
                </c:pt>
                <c:pt idx="11114">
                  <c:v>41007</c:v>
                </c:pt>
                <c:pt idx="11115">
                  <c:v>41007</c:v>
                </c:pt>
                <c:pt idx="11116">
                  <c:v>41007</c:v>
                </c:pt>
                <c:pt idx="11117">
                  <c:v>41007</c:v>
                </c:pt>
                <c:pt idx="11118">
                  <c:v>41007</c:v>
                </c:pt>
                <c:pt idx="11119">
                  <c:v>41007</c:v>
                </c:pt>
                <c:pt idx="11120">
                  <c:v>41007</c:v>
                </c:pt>
                <c:pt idx="11121">
                  <c:v>41007</c:v>
                </c:pt>
                <c:pt idx="11122">
                  <c:v>41007</c:v>
                </c:pt>
                <c:pt idx="11123">
                  <c:v>41007</c:v>
                </c:pt>
                <c:pt idx="11124">
                  <c:v>41007</c:v>
                </c:pt>
                <c:pt idx="11125">
                  <c:v>41007</c:v>
                </c:pt>
                <c:pt idx="11126">
                  <c:v>41007</c:v>
                </c:pt>
                <c:pt idx="11127">
                  <c:v>41007</c:v>
                </c:pt>
                <c:pt idx="11128">
                  <c:v>41007</c:v>
                </c:pt>
                <c:pt idx="11129">
                  <c:v>41007</c:v>
                </c:pt>
                <c:pt idx="11130">
                  <c:v>41007</c:v>
                </c:pt>
                <c:pt idx="11131">
                  <c:v>41007</c:v>
                </c:pt>
                <c:pt idx="11132">
                  <c:v>41007</c:v>
                </c:pt>
                <c:pt idx="11133">
                  <c:v>41007</c:v>
                </c:pt>
                <c:pt idx="11134">
                  <c:v>41007</c:v>
                </c:pt>
                <c:pt idx="11135">
                  <c:v>41007</c:v>
                </c:pt>
                <c:pt idx="11136">
                  <c:v>41008</c:v>
                </c:pt>
                <c:pt idx="11137">
                  <c:v>41008</c:v>
                </c:pt>
                <c:pt idx="11138">
                  <c:v>41008</c:v>
                </c:pt>
                <c:pt idx="11139">
                  <c:v>41008</c:v>
                </c:pt>
                <c:pt idx="11140">
                  <c:v>41008</c:v>
                </c:pt>
                <c:pt idx="11141">
                  <c:v>41008</c:v>
                </c:pt>
                <c:pt idx="11142">
                  <c:v>41008</c:v>
                </c:pt>
                <c:pt idx="11143">
                  <c:v>41008</c:v>
                </c:pt>
                <c:pt idx="11144">
                  <c:v>41008</c:v>
                </c:pt>
                <c:pt idx="11145">
                  <c:v>41008</c:v>
                </c:pt>
                <c:pt idx="11146">
                  <c:v>41008</c:v>
                </c:pt>
                <c:pt idx="11147">
                  <c:v>41008</c:v>
                </c:pt>
                <c:pt idx="11148">
                  <c:v>41008</c:v>
                </c:pt>
                <c:pt idx="11149">
                  <c:v>41008</c:v>
                </c:pt>
                <c:pt idx="11150">
                  <c:v>41008</c:v>
                </c:pt>
                <c:pt idx="11151">
                  <c:v>41008</c:v>
                </c:pt>
                <c:pt idx="11152">
                  <c:v>41008</c:v>
                </c:pt>
                <c:pt idx="11153">
                  <c:v>41008</c:v>
                </c:pt>
                <c:pt idx="11154">
                  <c:v>41008</c:v>
                </c:pt>
                <c:pt idx="11155">
                  <c:v>41008</c:v>
                </c:pt>
                <c:pt idx="11156">
                  <c:v>41008</c:v>
                </c:pt>
                <c:pt idx="11157">
                  <c:v>41008</c:v>
                </c:pt>
                <c:pt idx="11158">
                  <c:v>41008</c:v>
                </c:pt>
                <c:pt idx="11159">
                  <c:v>41008</c:v>
                </c:pt>
                <c:pt idx="11160">
                  <c:v>41009</c:v>
                </c:pt>
                <c:pt idx="11161">
                  <c:v>41009</c:v>
                </c:pt>
                <c:pt idx="11162">
                  <c:v>41009</c:v>
                </c:pt>
                <c:pt idx="11163">
                  <c:v>41009</c:v>
                </c:pt>
                <c:pt idx="11164">
                  <c:v>41009</c:v>
                </c:pt>
                <c:pt idx="11165">
                  <c:v>41009</c:v>
                </c:pt>
                <c:pt idx="11166">
                  <c:v>41009</c:v>
                </c:pt>
                <c:pt idx="11167">
                  <c:v>41009</c:v>
                </c:pt>
                <c:pt idx="11168">
                  <c:v>41009</c:v>
                </c:pt>
                <c:pt idx="11169">
                  <c:v>41009</c:v>
                </c:pt>
                <c:pt idx="11170">
                  <c:v>41009</c:v>
                </c:pt>
                <c:pt idx="11171">
                  <c:v>41009</c:v>
                </c:pt>
                <c:pt idx="11172">
                  <c:v>41009</c:v>
                </c:pt>
                <c:pt idx="11173">
                  <c:v>41009</c:v>
                </c:pt>
                <c:pt idx="11174">
                  <c:v>41009</c:v>
                </c:pt>
                <c:pt idx="11175">
                  <c:v>41009</c:v>
                </c:pt>
                <c:pt idx="11176">
                  <c:v>41009</c:v>
                </c:pt>
                <c:pt idx="11177">
                  <c:v>41009</c:v>
                </c:pt>
                <c:pt idx="11178">
                  <c:v>41009</c:v>
                </c:pt>
                <c:pt idx="11179">
                  <c:v>41009</c:v>
                </c:pt>
                <c:pt idx="11180">
                  <c:v>41009</c:v>
                </c:pt>
                <c:pt idx="11181">
                  <c:v>41009</c:v>
                </c:pt>
                <c:pt idx="11182">
                  <c:v>41009</c:v>
                </c:pt>
                <c:pt idx="11183">
                  <c:v>41009</c:v>
                </c:pt>
                <c:pt idx="11184">
                  <c:v>41010</c:v>
                </c:pt>
                <c:pt idx="11185">
                  <c:v>41010</c:v>
                </c:pt>
                <c:pt idx="11186">
                  <c:v>41010</c:v>
                </c:pt>
                <c:pt idx="11187">
                  <c:v>41010</c:v>
                </c:pt>
                <c:pt idx="11188">
                  <c:v>41010</c:v>
                </c:pt>
                <c:pt idx="11189">
                  <c:v>41010</c:v>
                </c:pt>
                <c:pt idx="11190">
                  <c:v>41010</c:v>
                </c:pt>
                <c:pt idx="11191">
                  <c:v>41010</c:v>
                </c:pt>
                <c:pt idx="11192">
                  <c:v>41010</c:v>
                </c:pt>
                <c:pt idx="11193">
                  <c:v>41010</c:v>
                </c:pt>
                <c:pt idx="11194">
                  <c:v>41010</c:v>
                </c:pt>
                <c:pt idx="11195">
                  <c:v>41010</c:v>
                </c:pt>
                <c:pt idx="11196">
                  <c:v>41010</c:v>
                </c:pt>
                <c:pt idx="11197">
                  <c:v>41010</c:v>
                </c:pt>
                <c:pt idx="11198">
                  <c:v>41010</c:v>
                </c:pt>
                <c:pt idx="11199">
                  <c:v>41010</c:v>
                </c:pt>
                <c:pt idx="11200">
                  <c:v>41010</c:v>
                </c:pt>
                <c:pt idx="11201">
                  <c:v>41010</c:v>
                </c:pt>
                <c:pt idx="11202">
                  <c:v>41010</c:v>
                </c:pt>
                <c:pt idx="11203">
                  <c:v>41010</c:v>
                </c:pt>
                <c:pt idx="11204">
                  <c:v>41010</c:v>
                </c:pt>
                <c:pt idx="11205">
                  <c:v>41010</c:v>
                </c:pt>
                <c:pt idx="11206">
                  <c:v>41010</c:v>
                </c:pt>
                <c:pt idx="11207">
                  <c:v>41010</c:v>
                </c:pt>
                <c:pt idx="11208">
                  <c:v>41011</c:v>
                </c:pt>
                <c:pt idx="11209">
                  <c:v>41011</c:v>
                </c:pt>
                <c:pt idx="11210">
                  <c:v>41011</c:v>
                </c:pt>
                <c:pt idx="11211">
                  <c:v>41011</c:v>
                </c:pt>
                <c:pt idx="11212">
                  <c:v>41011</c:v>
                </c:pt>
                <c:pt idx="11213">
                  <c:v>41011</c:v>
                </c:pt>
                <c:pt idx="11214">
                  <c:v>41011</c:v>
                </c:pt>
                <c:pt idx="11215">
                  <c:v>41011</c:v>
                </c:pt>
                <c:pt idx="11216">
                  <c:v>41011</c:v>
                </c:pt>
                <c:pt idx="11217">
                  <c:v>41011</c:v>
                </c:pt>
                <c:pt idx="11218">
                  <c:v>41011</c:v>
                </c:pt>
                <c:pt idx="11219">
                  <c:v>41011</c:v>
                </c:pt>
                <c:pt idx="11220">
                  <c:v>41011</c:v>
                </c:pt>
                <c:pt idx="11221">
                  <c:v>41011</c:v>
                </c:pt>
                <c:pt idx="11222">
                  <c:v>41011</c:v>
                </c:pt>
                <c:pt idx="11223">
                  <c:v>41011</c:v>
                </c:pt>
                <c:pt idx="11224">
                  <c:v>41011</c:v>
                </c:pt>
                <c:pt idx="11225">
                  <c:v>41011</c:v>
                </c:pt>
                <c:pt idx="11226">
                  <c:v>41011</c:v>
                </c:pt>
                <c:pt idx="11227">
                  <c:v>41011</c:v>
                </c:pt>
                <c:pt idx="11228">
                  <c:v>41011</c:v>
                </c:pt>
                <c:pt idx="11229">
                  <c:v>41011</c:v>
                </c:pt>
                <c:pt idx="11230">
                  <c:v>41011</c:v>
                </c:pt>
                <c:pt idx="11231">
                  <c:v>41011</c:v>
                </c:pt>
                <c:pt idx="11232">
                  <c:v>41012</c:v>
                </c:pt>
                <c:pt idx="11233">
                  <c:v>41012</c:v>
                </c:pt>
                <c:pt idx="11234">
                  <c:v>41012</c:v>
                </c:pt>
                <c:pt idx="11235">
                  <c:v>41012</c:v>
                </c:pt>
                <c:pt idx="11236">
                  <c:v>41012</c:v>
                </c:pt>
                <c:pt idx="11237">
                  <c:v>41012</c:v>
                </c:pt>
                <c:pt idx="11238">
                  <c:v>41012</c:v>
                </c:pt>
                <c:pt idx="11239">
                  <c:v>41012</c:v>
                </c:pt>
                <c:pt idx="11240">
                  <c:v>41012</c:v>
                </c:pt>
                <c:pt idx="11241">
                  <c:v>41012</c:v>
                </c:pt>
                <c:pt idx="11242">
                  <c:v>41012</c:v>
                </c:pt>
                <c:pt idx="11243">
                  <c:v>41012</c:v>
                </c:pt>
                <c:pt idx="11244">
                  <c:v>41012</c:v>
                </c:pt>
                <c:pt idx="11245">
                  <c:v>41012</c:v>
                </c:pt>
                <c:pt idx="11246">
                  <c:v>41012</c:v>
                </c:pt>
                <c:pt idx="11247">
                  <c:v>41012</c:v>
                </c:pt>
                <c:pt idx="11248">
                  <c:v>41012</c:v>
                </c:pt>
                <c:pt idx="11249">
                  <c:v>41012</c:v>
                </c:pt>
                <c:pt idx="11250">
                  <c:v>41012</c:v>
                </c:pt>
                <c:pt idx="11251">
                  <c:v>41012</c:v>
                </c:pt>
                <c:pt idx="11252">
                  <c:v>41012</c:v>
                </c:pt>
                <c:pt idx="11253">
                  <c:v>41012</c:v>
                </c:pt>
                <c:pt idx="11254">
                  <c:v>41012</c:v>
                </c:pt>
                <c:pt idx="11255">
                  <c:v>41012</c:v>
                </c:pt>
                <c:pt idx="11256">
                  <c:v>41013</c:v>
                </c:pt>
                <c:pt idx="11257">
                  <c:v>41013</c:v>
                </c:pt>
                <c:pt idx="11258">
                  <c:v>41013</c:v>
                </c:pt>
                <c:pt idx="11259">
                  <c:v>41013</c:v>
                </c:pt>
                <c:pt idx="11260">
                  <c:v>41013</c:v>
                </c:pt>
                <c:pt idx="11261">
                  <c:v>41013</c:v>
                </c:pt>
                <c:pt idx="11262">
                  <c:v>41013</c:v>
                </c:pt>
                <c:pt idx="11263">
                  <c:v>41013</c:v>
                </c:pt>
                <c:pt idx="11264">
                  <c:v>41013</c:v>
                </c:pt>
                <c:pt idx="11265">
                  <c:v>41013</c:v>
                </c:pt>
                <c:pt idx="11266">
                  <c:v>41013</c:v>
                </c:pt>
                <c:pt idx="11267">
                  <c:v>41013</c:v>
                </c:pt>
                <c:pt idx="11268">
                  <c:v>41013</c:v>
                </c:pt>
                <c:pt idx="11269">
                  <c:v>41013</c:v>
                </c:pt>
                <c:pt idx="11270">
                  <c:v>41013</c:v>
                </c:pt>
                <c:pt idx="11271">
                  <c:v>41013</c:v>
                </c:pt>
                <c:pt idx="11272">
                  <c:v>41013</c:v>
                </c:pt>
                <c:pt idx="11273">
                  <c:v>41013</c:v>
                </c:pt>
                <c:pt idx="11274">
                  <c:v>41013</c:v>
                </c:pt>
                <c:pt idx="11275">
                  <c:v>41013</c:v>
                </c:pt>
                <c:pt idx="11276">
                  <c:v>41013</c:v>
                </c:pt>
                <c:pt idx="11277">
                  <c:v>41013</c:v>
                </c:pt>
                <c:pt idx="11278">
                  <c:v>41013</c:v>
                </c:pt>
                <c:pt idx="11279">
                  <c:v>41013</c:v>
                </c:pt>
                <c:pt idx="11280">
                  <c:v>41014</c:v>
                </c:pt>
                <c:pt idx="11281">
                  <c:v>41014</c:v>
                </c:pt>
                <c:pt idx="11282">
                  <c:v>41014</c:v>
                </c:pt>
                <c:pt idx="11283">
                  <c:v>41014</c:v>
                </c:pt>
                <c:pt idx="11284">
                  <c:v>41014</c:v>
                </c:pt>
                <c:pt idx="11285">
                  <c:v>41014</c:v>
                </c:pt>
                <c:pt idx="11286">
                  <c:v>41014</c:v>
                </c:pt>
                <c:pt idx="11287">
                  <c:v>41014</c:v>
                </c:pt>
                <c:pt idx="11288">
                  <c:v>41014</c:v>
                </c:pt>
                <c:pt idx="11289">
                  <c:v>41014</c:v>
                </c:pt>
                <c:pt idx="11290">
                  <c:v>41014</c:v>
                </c:pt>
                <c:pt idx="11291">
                  <c:v>41014</c:v>
                </c:pt>
                <c:pt idx="11292">
                  <c:v>41014</c:v>
                </c:pt>
                <c:pt idx="11293">
                  <c:v>41014</c:v>
                </c:pt>
                <c:pt idx="11294">
                  <c:v>41014</c:v>
                </c:pt>
                <c:pt idx="11295">
                  <c:v>41014</c:v>
                </c:pt>
                <c:pt idx="11296">
                  <c:v>41014</c:v>
                </c:pt>
                <c:pt idx="11297">
                  <c:v>41014</c:v>
                </c:pt>
                <c:pt idx="11298">
                  <c:v>41014</c:v>
                </c:pt>
                <c:pt idx="11299">
                  <c:v>41014</c:v>
                </c:pt>
                <c:pt idx="11300">
                  <c:v>41014</c:v>
                </c:pt>
                <c:pt idx="11301">
                  <c:v>41014</c:v>
                </c:pt>
                <c:pt idx="11302">
                  <c:v>41014</c:v>
                </c:pt>
                <c:pt idx="11303">
                  <c:v>41014</c:v>
                </c:pt>
                <c:pt idx="11304">
                  <c:v>41015</c:v>
                </c:pt>
                <c:pt idx="11305">
                  <c:v>41015</c:v>
                </c:pt>
                <c:pt idx="11306">
                  <c:v>41015</c:v>
                </c:pt>
                <c:pt idx="11307">
                  <c:v>41015</c:v>
                </c:pt>
                <c:pt idx="11308">
                  <c:v>41015</c:v>
                </c:pt>
                <c:pt idx="11309">
                  <c:v>41015</c:v>
                </c:pt>
                <c:pt idx="11310">
                  <c:v>41015</c:v>
                </c:pt>
                <c:pt idx="11311">
                  <c:v>41015</c:v>
                </c:pt>
                <c:pt idx="11312">
                  <c:v>41015</c:v>
                </c:pt>
                <c:pt idx="11313">
                  <c:v>41015</c:v>
                </c:pt>
                <c:pt idx="11314">
                  <c:v>41015</c:v>
                </c:pt>
                <c:pt idx="11315">
                  <c:v>41015</c:v>
                </c:pt>
                <c:pt idx="11316">
                  <c:v>41015</c:v>
                </c:pt>
                <c:pt idx="11317">
                  <c:v>41015</c:v>
                </c:pt>
                <c:pt idx="11318">
                  <c:v>41015</c:v>
                </c:pt>
                <c:pt idx="11319">
                  <c:v>41015</c:v>
                </c:pt>
                <c:pt idx="11320">
                  <c:v>41015</c:v>
                </c:pt>
                <c:pt idx="11321">
                  <c:v>41015</c:v>
                </c:pt>
                <c:pt idx="11322">
                  <c:v>41015</c:v>
                </c:pt>
                <c:pt idx="11323">
                  <c:v>41015</c:v>
                </c:pt>
                <c:pt idx="11324">
                  <c:v>41015</c:v>
                </c:pt>
                <c:pt idx="11325">
                  <c:v>41015</c:v>
                </c:pt>
                <c:pt idx="11326">
                  <c:v>41015</c:v>
                </c:pt>
                <c:pt idx="11327">
                  <c:v>41015</c:v>
                </c:pt>
                <c:pt idx="11328">
                  <c:v>41016</c:v>
                </c:pt>
                <c:pt idx="11329">
                  <c:v>41016</c:v>
                </c:pt>
                <c:pt idx="11330">
                  <c:v>41016</c:v>
                </c:pt>
                <c:pt idx="11331">
                  <c:v>41016</c:v>
                </c:pt>
                <c:pt idx="11332">
                  <c:v>41016</c:v>
                </c:pt>
                <c:pt idx="11333">
                  <c:v>41016</c:v>
                </c:pt>
                <c:pt idx="11334">
                  <c:v>41016</c:v>
                </c:pt>
                <c:pt idx="11335">
                  <c:v>41016</c:v>
                </c:pt>
                <c:pt idx="11336">
                  <c:v>41016</c:v>
                </c:pt>
                <c:pt idx="11337">
                  <c:v>41016</c:v>
                </c:pt>
                <c:pt idx="11338">
                  <c:v>41016</c:v>
                </c:pt>
                <c:pt idx="11339">
                  <c:v>41016</c:v>
                </c:pt>
                <c:pt idx="11340">
                  <c:v>41016</c:v>
                </c:pt>
                <c:pt idx="11341">
                  <c:v>41016</c:v>
                </c:pt>
                <c:pt idx="11342">
                  <c:v>41016</c:v>
                </c:pt>
                <c:pt idx="11343">
                  <c:v>41016</c:v>
                </c:pt>
                <c:pt idx="11344">
                  <c:v>41016</c:v>
                </c:pt>
                <c:pt idx="11345">
                  <c:v>41016</c:v>
                </c:pt>
                <c:pt idx="11346">
                  <c:v>41016</c:v>
                </c:pt>
                <c:pt idx="11347">
                  <c:v>41016</c:v>
                </c:pt>
                <c:pt idx="11348">
                  <c:v>41016</c:v>
                </c:pt>
                <c:pt idx="11349">
                  <c:v>41016</c:v>
                </c:pt>
                <c:pt idx="11350">
                  <c:v>41016</c:v>
                </c:pt>
                <c:pt idx="11351">
                  <c:v>41016</c:v>
                </c:pt>
                <c:pt idx="11352">
                  <c:v>41017</c:v>
                </c:pt>
                <c:pt idx="11353">
                  <c:v>41017</c:v>
                </c:pt>
                <c:pt idx="11354">
                  <c:v>41017</c:v>
                </c:pt>
                <c:pt idx="11355">
                  <c:v>41017</c:v>
                </c:pt>
                <c:pt idx="11356">
                  <c:v>41017</c:v>
                </c:pt>
                <c:pt idx="11357">
                  <c:v>41017</c:v>
                </c:pt>
                <c:pt idx="11358">
                  <c:v>41017</c:v>
                </c:pt>
                <c:pt idx="11359">
                  <c:v>41017</c:v>
                </c:pt>
                <c:pt idx="11360">
                  <c:v>41017</c:v>
                </c:pt>
                <c:pt idx="11361">
                  <c:v>41017</c:v>
                </c:pt>
                <c:pt idx="11362">
                  <c:v>41017</c:v>
                </c:pt>
                <c:pt idx="11363">
                  <c:v>41017</c:v>
                </c:pt>
                <c:pt idx="11364">
                  <c:v>41017</c:v>
                </c:pt>
                <c:pt idx="11365">
                  <c:v>41017</c:v>
                </c:pt>
                <c:pt idx="11366">
                  <c:v>41017</c:v>
                </c:pt>
                <c:pt idx="11367">
                  <c:v>41017</c:v>
                </c:pt>
                <c:pt idx="11368">
                  <c:v>41017</c:v>
                </c:pt>
                <c:pt idx="11369">
                  <c:v>41017</c:v>
                </c:pt>
                <c:pt idx="11370">
                  <c:v>41017</c:v>
                </c:pt>
                <c:pt idx="11371">
                  <c:v>41017</c:v>
                </c:pt>
                <c:pt idx="11372">
                  <c:v>41017</c:v>
                </c:pt>
                <c:pt idx="11373">
                  <c:v>41017</c:v>
                </c:pt>
                <c:pt idx="11374">
                  <c:v>41017</c:v>
                </c:pt>
                <c:pt idx="11375">
                  <c:v>41017</c:v>
                </c:pt>
                <c:pt idx="11376">
                  <c:v>41018</c:v>
                </c:pt>
                <c:pt idx="11377">
                  <c:v>41018</c:v>
                </c:pt>
                <c:pt idx="11378">
                  <c:v>41018</c:v>
                </c:pt>
                <c:pt idx="11379">
                  <c:v>41018</c:v>
                </c:pt>
                <c:pt idx="11380">
                  <c:v>41018</c:v>
                </c:pt>
                <c:pt idx="11381">
                  <c:v>41018</c:v>
                </c:pt>
                <c:pt idx="11382">
                  <c:v>41018</c:v>
                </c:pt>
                <c:pt idx="11383">
                  <c:v>41018</c:v>
                </c:pt>
                <c:pt idx="11384">
                  <c:v>41018</c:v>
                </c:pt>
                <c:pt idx="11385">
                  <c:v>41018</c:v>
                </c:pt>
                <c:pt idx="11386">
                  <c:v>41018</c:v>
                </c:pt>
                <c:pt idx="11387">
                  <c:v>41018</c:v>
                </c:pt>
                <c:pt idx="11388">
                  <c:v>41018</c:v>
                </c:pt>
                <c:pt idx="11389">
                  <c:v>41018</c:v>
                </c:pt>
                <c:pt idx="11390">
                  <c:v>41018</c:v>
                </c:pt>
                <c:pt idx="11391">
                  <c:v>41018</c:v>
                </c:pt>
                <c:pt idx="11392">
                  <c:v>41018</c:v>
                </c:pt>
                <c:pt idx="11393">
                  <c:v>41018</c:v>
                </c:pt>
                <c:pt idx="11394">
                  <c:v>41018</c:v>
                </c:pt>
                <c:pt idx="11395">
                  <c:v>41018</c:v>
                </c:pt>
                <c:pt idx="11396">
                  <c:v>41018</c:v>
                </c:pt>
                <c:pt idx="11397">
                  <c:v>41018</c:v>
                </c:pt>
                <c:pt idx="11398">
                  <c:v>41018</c:v>
                </c:pt>
                <c:pt idx="11399">
                  <c:v>41018</c:v>
                </c:pt>
                <c:pt idx="11400">
                  <c:v>41019</c:v>
                </c:pt>
                <c:pt idx="11401">
                  <c:v>41019</c:v>
                </c:pt>
                <c:pt idx="11402">
                  <c:v>41019</c:v>
                </c:pt>
                <c:pt idx="11403">
                  <c:v>41019</c:v>
                </c:pt>
                <c:pt idx="11404">
                  <c:v>41019</c:v>
                </c:pt>
                <c:pt idx="11405">
                  <c:v>41019</c:v>
                </c:pt>
                <c:pt idx="11406">
                  <c:v>41019</c:v>
                </c:pt>
                <c:pt idx="11407">
                  <c:v>41019</c:v>
                </c:pt>
                <c:pt idx="11408">
                  <c:v>41019</c:v>
                </c:pt>
                <c:pt idx="11409">
                  <c:v>41019</c:v>
                </c:pt>
                <c:pt idx="11410">
                  <c:v>41019</c:v>
                </c:pt>
                <c:pt idx="11411">
                  <c:v>41019</c:v>
                </c:pt>
                <c:pt idx="11412">
                  <c:v>41019</c:v>
                </c:pt>
                <c:pt idx="11413">
                  <c:v>41019</c:v>
                </c:pt>
                <c:pt idx="11414">
                  <c:v>41019</c:v>
                </c:pt>
                <c:pt idx="11415">
                  <c:v>41019</c:v>
                </c:pt>
                <c:pt idx="11416">
                  <c:v>41019</c:v>
                </c:pt>
                <c:pt idx="11417">
                  <c:v>41019</c:v>
                </c:pt>
                <c:pt idx="11418">
                  <c:v>41019</c:v>
                </c:pt>
                <c:pt idx="11419">
                  <c:v>41019</c:v>
                </c:pt>
                <c:pt idx="11420">
                  <c:v>41019</c:v>
                </c:pt>
                <c:pt idx="11421">
                  <c:v>41019</c:v>
                </c:pt>
                <c:pt idx="11422">
                  <c:v>41019</c:v>
                </c:pt>
                <c:pt idx="11423">
                  <c:v>41019</c:v>
                </c:pt>
                <c:pt idx="11424">
                  <c:v>41020</c:v>
                </c:pt>
                <c:pt idx="11425">
                  <c:v>41020</c:v>
                </c:pt>
                <c:pt idx="11426">
                  <c:v>41020</c:v>
                </c:pt>
                <c:pt idx="11427">
                  <c:v>41020</c:v>
                </c:pt>
                <c:pt idx="11428">
                  <c:v>41020</c:v>
                </c:pt>
                <c:pt idx="11429">
                  <c:v>41020</c:v>
                </c:pt>
                <c:pt idx="11430">
                  <c:v>41020</c:v>
                </c:pt>
                <c:pt idx="11431">
                  <c:v>41020</c:v>
                </c:pt>
                <c:pt idx="11432">
                  <c:v>41020</c:v>
                </c:pt>
                <c:pt idx="11433">
                  <c:v>41020</c:v>
                </c:pt>
                <c:pt idx="11434">
                  <c:v>41020</c:v>
                </c:pt>
                <c:pt idx="11435">
                  <c:v>41020</c:v>
                </c:pt>
                <c:pt idx="11436">
                  <c:v>41020</c:v>
                </c:pt>
                <c:pt idx="11437">
                  <c:v>41020</c:v>
                </c:pt>
                <c:pt idx="11438">
                  <c:v>41020</c:v>
                </c:pt>
                <c:pt idx="11439">
                  <c:v>41020</c:v>
                </c:pt>
                <c:pt idx="11440">
                  <c:v>41020</c:v>
                </c:pt>
                <c:pt idx="11441">
                  <c:v>41020</c:v>
                </c:pt>
                <c:pt idx="11442">
                  <c:v>41020</c:v>
                </c:pt>
                <c:pt idx="11443">
                  <c:v>41020</c:v>
                </c:pt>
                <c:pt idx="11444">
                  <c:v>41020</c:v>
                </c:pt>
                <c:pt idx="11445">
                  <c:v>41020</c:v>
                </c:pt>
                <c:pt idx="11446">
                  <c:v>41020</c:v>
                </c:pt>
                <c:pt idx="11447">
                  <c:v>41020</c:v>
                </c:pt>
                <c:pt idx="11448">
                  <c:v>41021</c:v>
                </c:pt>
                <c:pt idx="11449">
                  <c:v>41021</c:v>
                </c:pt>
                <c:pt idx="11450">
                  <c:v>41021</c:v>
                </c:pt>
                <c:pt idx="11451">
                  <c:v>41021</c:v>
                </c:pt>
                <c:pt idx="11452">
                  <c:v>41021</c:v>
                </c:pt>
                <c:pt idx="11453">
                  <c:v>41021</c:v>
                </c:pt>
                <c:pt idx="11454">
                  <c:v>41021</c:v>
                </c:pt>
                <c:pt idx="11455">
                  <c:v>41021</c:v>
                </c:pt>
                <c:pt idx="11456">
                  <c:v>41021</c:v>
                </c:pt>
                <c:pt idx="11457">
                  <c:v>41021</c:v>
                </c:pt>
                <c:pt idx="11458">
                  <c:v>41021</c:v>
                </c:pt>
                <c:pt idx="11459">
                  <c:v>41021</c:v>
                </c:pt>
                <c:pt idx="11460">
                  <c:v>41021</c:v>
                </c:pt>
                <c:pt idx="11461">
                  <c:v>41021</c:v>
                </c:pt>
                <c:pt idx="11462">
                  <c:v>41021</c:v>
                </c:pt>
                <c:pt idx="11463">
                  <c:v>41021</c:v>
                </c:pt>
                <c:pt idx="11464">
                  <c:v>41021</c:v>
                </c:pt>
                <c:pt idx="11465">
                  <c:v>41021</c:v>
                </c:pt>
                <c:pt idx="11466">
                  <c:v>41021</c:v>
                </c:pt>
                <c:pt idx="11467">
                  <c:v>41021</c:v>
                </c:pt>
                <c:pt idx="11468">
                  <c:v>41021</c:v>
                </c:pt>
                <c:pt idx="11469">
                  <c:v>41021</c:v>
                </c:pt>
                <c:pt idx="11470">
                  <c:v>41021</c:v>
                </c:pt>
                <c:pt idx="11471">
                  <c:v>41021</c:v>
                </c:pt>
                <c:pt idx="11472">
                  <c:v>41022</c:v>
                </c:pt>
                <c:pt idx="11473">
                  <c:v>41022</c:v>
                </c:pt>
                <c:pt idx="11474">
                  <c:v>41022</c:v>
                </c:pt>
                <c:pt idx="11475">
                  <c:v>41022</c:v>
                </c:pt>
                <c:pt idx="11476">
                  <c:v>41022</c:v>
                </c:pt>
                <c:pt idx="11477">
                  <c:v>41022</c:v>
                </c:pt>
                <c:pt idx="11478">
                  <c:v>41022</c:v>
                </c:pt>
                <c:pt idx="11479">
                  <c:v>41022</c:v>
                </c:pt>
                <c:pt idx="11480">
                  <c:v>41022</c:v>
                </c:pt>
                <c:pt idx="11481">
                  <c:v>41022</c:v>
                </c:pt>
                <c:pt idx="11482">
                  <c:v>41022</c:v>
                </c:pt>
                <c:pt idx="11483">
                  <c:v>41022</c:v>
                </c:pt>
                <c:pt idx="11484">
                  <c:v>41022</c:v>
                </c:pt>
                <c:pt idx="11485">
                  <c:v>41022</c:v>
                </c:pt>
                <c:pt idx="11486">
                  <c:v>41022</c:v>
                </c:pt>
                <c:pt idx="11487">
                  <c:v>41022</c:v>
                </c:pt>
                <c:pt idx="11488">
                  <c:v>41022</c:v>
                </c:pt>
                <c:pt idx="11489">
                  <c:v>41022</c:v>
                </c:pt>
                <c:pt idx="11490">
                  <c:v>41022</c:v>
                </c:pt>
                <c:pt idx="11491">
                  <c:v>41022</c:v>
                </c:pt>
                <c:pt idx="11492">
                  <c:v>41022</c:v>
                </c:pt>
                <c:pt idx="11493">
                  <c:v>41022</c:v>
                </c:pt>
                <c:pt idx="11494">
                  <c:v>41022</c:v>
                </c:pt>
                <c:pt idx="11495">
                  <c:v>41022</c:v>
                </c:pt>
                <c:pt idx="11496">
                  <c:v>41023</c:v>
                </c:pt>
                <c:pt idx="11497">
                  <c:v>41023</c:v>
                </c:pt>
                <c:pt idx="11498">
                  <c:v>41023</c:v>
                </c:pt>
                <c:pt idx="11499">
                  <c:v>41023</c:v>
                </c:pt>
                <c:pt idx="11500">
                  <c:v>41023</c:v>
                </c:pt>
                <c:pt idx="11501">
                  <c:v>41023</c:v>
                </c:pt>
                <c:pt idx="11502">
                  <c:v>41023</c:v>
                </c:pt>
                <c:pt idx="11503">
                  <c:v>41023</c:v>
                </c:pt>
                <c:pt idx="11504">
                  <c:v>41023</c:v>
                </c:pt>
                <c:pt idx="11505">
                  <c:v>41023</c:v>
                </c:pt>
                <c:pt idx="11506">
                  <c:v>41023</c:v>
                </c:pt>
                <c:pt idx="11507">
                  <c:v>41023</c:v>
                </c:pt>
                <c:pt idx="11508">
                  <c:v>41023</c:v>
                </c:pt>
                <c:pt idx="11509">
                  <c:v>41023</c:v>
                </c:pt>
                <c:pt idx="11510">
                  <c:v>41023</c:v>
                </c:pt>
                <c:pt idx="11511">
                  <c:v>41023</c:v>
                </c:pt>
                <c:pt idx="11512">
                  <c:v>41023</c:v>
                </c:pt>
                <c:pt idx="11513">
                  <c:v>41023</c:v>
                </c:pt>
                <c:pt idx="11514">
                  <c:v>41023</c:v>
                </c:pt>
                <c:pt idx="11515">
                  <c:v>41023</c:v>
                </c:pt>
                <c:pt idx="11516">
                  <c:v>41023</c:v>
                </c:pt>
                <c:pt idx="11517">
                  <c:v>41023</c:v>
                </c:pt>
                <c:pt idx="11518">
                  <c:v>41023</c:v>
                </c:pt>
                <c:pt idx="11519">
                  <c:v>41023</c:v>
                </c:pt>
                <c:pt idx="11520">
                  <c:v>41024</c:v>
                </c:pt>
                <c:pt idx="11521">
                  <c:v>41024</c:v>
                </c:pt>
                <c:pt idx="11522">
                  <c:v>41024</c:v>
                </c:pt>
                <c:pt idx="11523">
                  <c:v>41024</c:v>
                </c:pt>
                <c:pt idx="11524">
                  <c:v>41024</c:v>
                </c:pt>
                <c:pt idx="11525">
                  <c:v>41024</c:v>
                </c:pt>
                <c:pt idx="11526">
                  <c:v>41024</c:v>
                </c:pt>
                <c:pt idx="11527">
                  <c:v>41024</c:v>
                </c:pt>
                <c:pt idx="11528">
                  <c:v>41024</c:v>
                </c:pt>
                <c:pt idx="11529">
                  <c:v>41024</c:v>
                </c:pt>
                <c:pt idx="11530">
                  <c:v>41024</c:v>
                </c:pt>
                <c:pt idx="11531">
                  <c:v>41024</c:v>
                </c:pt>
                <c:pt idx="11532">
                  <c:v>41024</c:v>
                </c:pt>
                <c:pt idx="11533">
                  <c:v>41024</c:v>
                </c:pt>
                <c:pt idx="11534">
                  <c:v>41024</c:v>
                </c:pt>
                <c:pt idx="11535">
                  <c:v>41024</c:v>
                </c:pt>
                <c:pt idx="11536">
                  <c:v>41024</c:v>
                </c:pt>
                <c:pt idx="11537">
                  <c:v>41024</c:v>
                </c:pt>
                <c:pt idx="11538">
                  <c:v>41024</c:v>
                </c:pt>
                <c:pt idx="11539">
                  <c:v>41024</c:v>
                </c:pt>
                <c:pt idx="11540">
                  <c:v>41024</c:v>
                </c:pt>
                <c:pt idx="11541">
                  <c:v>41024</c:v>
                </c:pt>
                <c:pt idx="11542">
                  <c:v>41024</c:v>
                </c:pt>
                <c:pt idx="11543">
                  <c:v>41024</c:v>
                </c:pt>
                <c:pt idx="11544">
                  <c:v>41025</c:v>
                </c:pt>
                <c:pt idx="11545">
                  <c:v>41025</c:v>
                </c:pt>
                <c:pt idx="11546">
                  <c:v>41025</c:v>
                </c:pt>
                <c:pt idx="11547">
                  <c:v>41025</c:v>
                </c:pt>
                <c:pt idx="11548">
                  <c:v>41025</c:v>
                </c:pt>
                <c:pt idx="11549">
                  <c:v>41025</c:v>
                </c:pt>
                <c:pt idx="11550">
                  <c:v>41025</c:v>
                </c:pt>
                <c:pt idx="11551">
                  <c:v>41025</c:v>
                </c:pt>
                <c:pt idx="11552">
                  <c:v>41025</c:v>
                </c:pt>
                <c:pt idx="11553">
                  <c:v>41025</c:v>
                </c:pt>
                <c:pt idx="11554">
                  <c:v>41025</c:v>
                </c:pt>
                <c:pt idx="11555">
                  <c:v>41025</c:v>
                </c:pt>
                <c:pt idx="11556">
                  <c:v>41025</c:v>
                </c:pt>
                <c:pt idx="11557">
                  <c:v>41025</c:v>
                </c:pt>
                <c:pt idx="11558">
                  <c:v>41025</c:v>
                </c:pt>
                <c:pt idx="11559">
                  <c:v>41025</c:v>
                </c:pt>
                <c:pt idx="11560">
                  <c:v>41025</c:v>
                </c:pt>
                <c:pt idx="11561">
                  <c:v>41025</c:v>
                </c:pt>
                <c:pt idx="11562">
                  <c:v>41025</c:v>
                </c:pt>
                <c:pt idx="11563">
                  <c:v>41025</c:v>
                </c:pt>
                <c:pt idx="11564">
                  <c:v>41025</c:v>
                </c:pt>
                <c:pt idx="11565">
                  <c:v>41025</c:v>
                </c:pt>
                <c:pt idx="11566">
                  <c:v>41025</c:v>
                </c:pt>
                <c:pt idx="11567">
                  <c:v>41025</c:v>
                </c:pt>
                <c:pt idx="11568">
                  <c:v>41026</c:v>
                </c:pt>
                <c:pt idx="11569">
                  <c:v>41026</c:v>
                </c:pt>
                <c:pt idx="11570">
                  <c:v>41026</c:v>
                </c:pt>
                <c:pt idx="11571">
                  <c:v>41026</c:v>
                </c:pt>
                <c:pt idx="11572">
                  <c:v>41026</c:v>
                </c:pt>
                <c:pt idx="11573">
                  <c:v>41026</c:v>
                </c:pt>
                <c:pt idx="11574">
                  <c:v>41026</c:v>
                </c:pt>
                <c:pt idx="11575">
                  <c:v>41026</c:v>
                </c:pt>
                <c:pt idx="11576">
                  <c:v>41026</c:v>
                </c:pt>
                <c:pt idx="11577">
                  <c:v>41026</c:v>
                </c:pt>
                <c:pt idx="11578">
                  <c:v>41026</c:v>
                </c:pt>
                <c:pt idx="11579">
                  <c:v>41026</c:v>
                </c:pt>
                <c:pt idx="11580">
                  <c:v>41026</c:v>
                </c:pt>
                <c:pt idx="11581">
                  <c:v>41026</c:v>
                </c:pt>
                <c:pt idx="11582">
                  <c:v>41026</c:v>
                </c:pt>
                <c:pt idx="11583">
                  <c:v>41026</c:v>
                </c:pt>
                <c:pt idx="11584">
                  <c:v>41026</c:v>
                </c:pt>
                <c:pt idx="11585">
                  <c:v>41026</c:v>
                </c:pt>
                <c:pt idx="11586">
                  <c:v>41026</c:v>
                </c:pt>
                <c:pt idx="11587">
                  <c:v>41026</c:v>
                </c:pt>
                <c:pt idx="11588">
                  <c:v>41026</c:v>
                </c:pt>
                <c:pt idx="11589">
                  <c:v>41026</c:v>
                </c:pt>
                <c:pt idx="11590">
                  <c:v>41026</c:v>
                </c:pt>
                <c:pt idx="11591">
                  <c:v>41026</c:v>
                </c:pt>
                <c:pt idx="11592">
                  <c:v>41027</c:v>
                </c:pt>
                <c:pt idx="11593">
                  <c:v>41027</c:v>
                </c:pt>
                <c:pt idx="11594">
                  <c:v>41027</c:v>
                </c:pt>
                <c:pt idx="11595">
                  <c:v>41027</c:v>
                </c:pt>
                <c:pt idx="11596">
                  <c:v>41027</c:v>
                </c:pt>
                <c:pt idx="11597">
                  <c:v>41027</c:v>
                </c:pt>
                <c:pt idx="11598">
                  <c:v>41027</c:v>
                </c:pt>
                <c:pt idx="11599">
                  <c:v>41027</c:v>
                </c:pt>
                <c:pt idx="11600">
                  <c:v>41027</c:v>
                </c:pt>
                <c:pt idx="11601">
                  <c:v>41027</c:v>
                </c:pt>
                <c:pt idx="11602">
                  <c:v>41027</c:v>
                </c:pt>
                <c:pt idx="11603">
                  <c:v>41027</c:v>
                </c:pt>
                <c:pt idx="11604">
                  <c:v>41027</c:v>
                </c:pt>
                <c:pt idx="11605">
                  <c:v>41027</c:v>
                </c:pt>
                <c:pt idx="11606">
                  <c:v>41027</c:v>
                </c:pt>
                <c:pt idx="11607">
                  <c:v>41027</c:v>
                </c:pt>
                <c:pt idx="11608">
                  <c:v>41027</c:v>
                </c:pt>
                <c:pt idx="11609">
                  <c:v>41027</c:v>
                </c:pt>
                <c:pt idx="11610">
                  <c:v>41027</c:v>
                </c:pt>
                <c:pt idx="11611">
                  <c:v>41027</c:v>
                </c:pt>
                <c:pt idx="11612">
                  <c:v>41027</c:v>
                </c:pt>
                <c:pt idx="11613">
                  <c:v>41027</c:v>
                </c:pt>
                <c:pt idx="11614">
                  <c:v>41027</c:v>
                </c:pt>
                <c:pt idx="11615">
                  <c:v>41027</c:v>
                </c:pt>
                <c:pt idx="11616">
                  <c:v>41028</c:v>
                </c:pt>
                <c:pt idx="11617">
                  <c:v>41028</c:v>
                </c:pt>
                <c:pt idx="11618">
                  <c:v>41028</c:v>
                </c:pt>
                <c:pt idx="11619">
                  <c:v>41028</c:v>
                </c:pt>
                <c:pt idx="11620">
                  <c:v>41028</c:v>
                </c:pt>
                <c:pt idx="11621">
                  <c:v>41028</c:v>
                </c:pt>
                <c:pt idx="11622">
                  <c:v>41028</c:v>
                </c:pt>
                <c:pt idx="11623">
                  <c:v>41028</c:v>
                </c:pt>
                <c:pt idx="11624">
                  <c:v>41028</c:v>
                </c:pt>
                <c:pt idx="11625">
                  <c:v>41028</c:v>
                </c:pt>
                <c:pt idx="11626">
                  <c:v>41028</c:v>
                </c:pt>
                <c:pt idx="11627">
                  <c:v>41028</c:v>
                </c:pt>
                <c:pt idx="11628">
                  <c:v>41028</c:v>
                </c:pt>
                <c:pt idx="11629">
                  <c:v>41028</c:v>
                </c:pt>
                <c:pt idx="11630">
                  <c:v>41028</c:v>
                </c:pt>
                <c:pt idx="11631">
                  <c:v>41028</c:v>
                </c:pt>
                <c:pt idx="11632">
                  <c:v>41028</c:v>
                </c:pt>
                <c:pt idx="11633">
                  <c:v>41028</c:v>
                </c:pt>
                <c:pt idx="11634">
                  <c:v>41028</c:v>
                </c:pt>
                <c:pt idx="11635">
                  <c:v>41028</c:v>
                </c:pt>
                <c:pt idx="11636">
                  <c:v>41028</c:v>
                </c:pt>
                <c:pt idx="11637">
                  <c:v>41028</c:v>
                </c:pt>
                <c:pt idx="11638">
                  <c:v>41028</c:v>
                </c:pt>
                <c:pt idx="11639">
                  <c:v>41028</c:v>
                </c:pt>
                <c:pt idx="11640">
                  <c:v>41029</c:v>
                </c:pt>
                <c:pt idx="11641">
                  <c:v>41029</c:v>
                </c:pt>
                <c:pt idx="11642">
                  <c:v>41029</c:v>
                </c:pt>
                <c:pt idx="11643">
                  <c:v>41029</c:v>
                </c:pt>
                <c:pt idx="11644">
                  <c:v>41029</c:v>
                </c:pt>
                <c:pt idx="11645">
                  <c:v>41029</c:v>
                </c:pt>
                <c:pt idx="11646">
                  <c:v>41029</c:v>
                </c:pt>
                <c:pt idx="11647">
                  <c:v>41029</c:v>
                </c:pt>
                <c:pt idx="11648">
                  <c:v>41029</c:v>
                </c:pt>
                <c:pt idx="11649">
                  <c:v>41029</c:v>
                </c:pt>
                <c:pt idx="11650">
                  <c:v>41029</c:v>
                </c:pt>
                <c:pt idx="11651">
                  <c:v>41029</c:v>
                </c:pt>
                <c:pt idx="11652">
                  <c:v>41029</c:v>
                </c:pt>
                <c:pt idx="11653">
                  <c:v>41029</c:v>
                </c:pt>
                <c:pt idx="11654">
                  <c:v>41029</c:v>
                </c:pt>
                <c:pt idx="11655">
                  <c:v>41029</c:v>
                </c:pt>
                <c:pt idx="11656">
                  <c:v>41029</c:v>
                </c:pt>
                <c:pt idx="11657">
                  <c:v>41029</c:v>
                </c:pt>
                <c:pt idx="11658">
                  <c:v>41029</c:v>
                </c:pt>
                <c:pt idx="11659">
                  <c:v>41029</c:v>
                </c:pt>
                <c:pt idx="11660">
                  <c:v>41029</c:v>
                </c:pt>
                <c:pt idx="11661">
                  <c:v>41029</c:v>
                </c:pt>
                <c:pt idx="11662">
                  <c:v>41029</c:v>
                </c:pt>
                <c:pt idx="11663">
                  <c:v>41029</c:v>
                </c:pt>
                <c:pt idx="11664">
                  <c:v>41030</c:v>
                </c:pt>
                <c:pt idx="11665">
                  <c:v>41030</c:v>
                </c:pt>
                <c:pt idx="11666">
                  <c:v>41030</c:v>
                </c:pt>
                <c:pt idx="11667">
                  <c:v>41030</c:v>
                </c:pt>
                <c:pt idx="11668">
                  <c:v>41030</c:v>
                </c:pt>
                <c:pt idx="11669">
                  <c:v>41030</c:v>
                </c:pt>
                <c:pt idx="11670">
                  <c:v>41030</c:v>
                </c:pt>
                <c:pt idx="11671">
                  <c:v>41030</c:v>
                </c:pt>
                <c:pt idx="11672">
                  <c:v>41030</c:v>
                </c:pt>
                <c:pt idx="11673">
                  <c:v>41030</c:v>
                </c:pt>
                <c:pt idx="11674">
                  <c:v>41030</c:v>
                </c:pt>
                <c:pt idx="11675">
                  <c:v>41030</c:v>
                </c:pt>
                <c:pt idx="11676">
                  <c:v>41030</c:v>
                </c:pt>
                <c:pt idx="11677">
                  <c:v>41030</c:v>
                </c:pt>
                <c:pt idx="11678">
                  <c:v>41030</c:v>
                </c:pt>
                <c:pt idx="11679">
                  <c:v>41030</c:v>
                </c:pt>
                <c:pt idx="11680">
                  <c:v>41030</c:v>
                </c:pt>
                <c:pt idx="11681">
                  <c:v>41030</c:v>
                </c:pt>
                <c:pt idx="11682">
                  <c:v>41030</c:v>
                </c:pt>
                <c:pt idx="11683">
                  <c:v>41030</c:v>
                </c:pt>
                <c:pt idx="11684">
                  <c:v>41030</c:v>
                </c:pt>
                <c:pt idx="11685">
                  <c:v>41030</c:v>
                </c:pt>
                <c:pt idx="11686">
                  <c:v>41030</c:v>
                </c:pt>
                <c:pt idx="11687">
                  <c:v>41030</c:v>
                </c:pt>
                <c:pt idx="11688">
                  <c:v>41031</c:v>
                </c:pt>
                <c:pt idx="11689">
                  <c:v>41031</c:v>
                </c:pt>
                <c:pt idx="11690">
                  <c:v>41031</c:v>
                </c:pt>
                <c:pt idx="11691">
                  <c:v>41031</c:v>
                </c:pt>
                <c:pt idx="11692">
                  <c:v>41031</c:v>
                </c:pt>
                <c:pt idx="11693">
                  <c:v>41031</c:v>
                </c:pt>
                <c:pt idx="11694">
                  <c:v>41031</c:v>
                </c:pt>
                <c:pt idx="11695">
                  <c:v>41031</c:v>
                </c:pt>
                <c:pt idx="11696">
                  <c:v>41031</c:v>
                </c:pt>
                <c:pt idx="11697">
                  <c:v>41031</c:v>
                </c:pt>
                <c:pt idx="11698">
                  <c:v>41031</c:v>
                </c:pt>
                <c:pt idx="11699">
                  <c:v>41031</c:v>
                </c:pt>
                <c:pt idx="11700">
                  <c:v>41031</c:v>
                </c:pt>
                <c:pt idx="11701">
                  <c:v>41031</c:v>
                </c:pt>
                <c:pt idx="11702">
                  <c:v>41031</c:v>
                </c:pt>
                <c:pt idx="11703">
                  <c:v>41031</c:v>
                </c:pt>
                <c:pt idx="11704">
                  <c:v>41031</c:v>
                </c:pt>
                <c:pt idx="11705">
                  <c:v>41031</c:v>
                </c:pt>
                <c:pt idx="11706">
                  <c:v>41031</c:v>
                </c:pt>
                <c:pt idx="11707">
                  <c:v>41031</c:v>
                </c:pt>
                <c:pt idx="11708">
                  <c:v>41031</c:v>
                </c:pt>
                <c:pt idx="11709">
                  <c:v>41031</c:v>
                </c:pt>
                <c:pt idx="11710">
                  <c:v>41031</c:v>
                </c:pt>
                <c:pt idx="11711">
                  <c:v>41031</c:v>
                </c:pt>
                <c:pt idx="11712">
                  <c:v>41032</c:v>
                </c:pt>
                <c:pt idx="11713">
                  <c:v>41032</c:v>
                </c:pt>
                <c:pt idx="11714">
                  <c:v>41032</c:v>
                </c:pt>
                <c:pt idx="11715">
                  <c:v>41032</c:v>
                </c:pt>
                <c:pt idx="11716">
                  <c:v>41032</c:v>
                </c:pt>
                <c:pt idx="11717">
                  <c:v>41032</c:v>
                </c:pt>
                <c:pt idx="11718">
                  <c:v>41032</c:v>
                </c:pt>
                <c:pt idx="11719">
                  <c:v>41032</c:v>
                </c:pt>
                <c:pt idx="11720">
                  <c:v>41032</c:v>
                </c:pt>
                <c:pt idx="11721">
                  <c:v>41032</c:v>
                </c:pt>
                <c:pt idx="11722">
                  <c:v>41032</c:v>
                </c:pt>
                <c:pt idx="11723">
                  <c:v>41032</c:v>
                </c:pt>
                <c:pt idx="11724">
                  <c:v>41032</c:v>
                </c:pt>
                <c:pt idx="11725">
                  <c:v>41032</c:v>
                </c:pt>
                <c:pt idx="11726">
                  <c:v>41032</c:v>
                </c:pt>
                <c:pt idx="11727">
                  <c:v>41032</c:v>
                </c:pt>
                <c:pt idx="11728">
                  <c:v>41032</c:v>
                </c:pt>
                <c:pt idx="11729">
                  <c:v>41032</c:v>
                </c:pt>
                <c:pt idx="11730">
                  <c:v>41032</c:v>
                </c:pt>
                <c:pt idx="11731">
                  <c:v>41032</c:v>
                </c:pt>
                <c:pt idx="11732">
                  <c:v>41032</c:v>
                </c:pt>
                <c:pt idx="11733">
                  <c:v>41032</c:v>
                </c:pt>
                <c:pt idx="11734">
                  <c:v>41032</c:v>
                </c:pt>
                <c:pt idx="11735">
                  <c:v>41032</c:v>
                </c:pt>
                <c:pt idx="11736">
                  <c:v>41033</c:v>
                </c:pt>
                <c:pt idx="11737">
                  <c:v>41033</c:v>
                </c:pt>
                <c:pt idx="11738">
                  <c:v>41033</c:v>
                </c:pt>
                <c:pt idx="11739">
                  <c:v>41033</c:v>
                </c:pt>
                <c:pt idx="11740">
                  <c:v>41033</c:v>
                </c:pt>
                <c:pt idx="11741">
                  <c:v>41033</c:v>
                </c:pt>
                <c:pt idx="11742">
                  <c:v>41033</c:v>
                </c:pt>
                <c:pt idx="11743">
                  <c:v>41033</c:v>
                </c:pt>
                <c:pt idx="11744">
                  <c:v>41033</c:v>
                </c:pt>
                <c:pt idx="11745">
                  <c:v>41033</c:v>
                </c:pt>
                <c:pt idx="11746">
                  <c:v>41033</c:v>
                </c:pt>
                <c:pt idx="11747">
                  <c:v>41033</c:v>
                </c:pt>
                <c:pt idx="11748">
                  <c:v>41033</c:v>
                </c:pt>
                <c:pt idx="11749">
                  <c:v>41033</c:v>
                </c:pt>
                <c:pt idx="11750">
                  <c:v>41033</c:v>
                </c:pt>
                <c:pt idx="11751">
                  <c:v>41033</c:v>
                </c:pt>
                <c:pt idx="11752">
                  <c:v>41033</c:v>
                </c:pt>
                <c:pt idx="11753">
                  <c:v>41033</c:v>
                </c:pt>
                <c:pt idx="11754">
                  <c:v>41033</c:v>
                </c:pt>
                <c:pt idx="11755">
                  <c:v>41033</c:v>
                </c:pt>
                <c:pt idx="11756">
                  <c:v>41033</c:v>
                </c:pt>
                <c:pt idx="11757">
                  <c:v>41033</c:v>
                </c:pt>
                <c:pt idx="11758">
                  <c:v>41033</c:v>
                </c:pt>
                <c:pt idx="11759">
                  <c:v>41033</c:v>
                </c:pt>
                <c:pt idx="11760">
                  <c:v>41034</c:v>
                </c:pt>
                <c:pt idx="11761">
                  <c:v>41034</c:v>
                </c:pt>
                <c:pt idx="11762">
                  <c:v>41034</c:v>
                </c:pt>
                <c:pt idx="11763">
                  <c:v>41034</c:v>
                </c:pt>
                <c:pt idx="11764">
                  <c:v>41034</c:v>
                </c:pt>
                <c:pt idx="11765">
                  <c:v>41034</c:v>
                </c:pt>
                <c:pt idx="11766">
                  <c:v>41034</c:v>
                </c:pt>
                <c:pt idx="11767">
                  <c:v>41034</c:v>
                </c:pt>
                <c:pt idx="11768">
                  <c:v>41034</c:v>
                </c:pt>
                <c:pt idx="11769">
                  <c:v>41034</c:v>
                </c:pt>
                <c:pt idx="11770">
                  <c:v>41034</c:v>
                </c:pt>
                <c:pt idx="11771">
                  <c:v>41034</c:v>
                </c:pt>
                <c:pt idx="11772">
                  <c:v>41034</c:v>
                </c:pt>
                <c:pt idx="11773">
                  <c:v>41034</c:v>
                </c:pt>
                <c:pt idx="11774">
                  <c:v>41034</c:v>
                </c:pt>
                <c:pt idx="11775">
                  <c:v>41034</c:v>
                </c:pt>
                <c:pt idx="11776">
                  <c:v>41034</c:v>
                </c:pt>
                <c:pt idx="11777">
                  <c:v>41034</c:v>
                </c:pt>
                <c:pt idx="11778">
                  <c:v>41034</c:v>
                </c:pt>
                <c:pt idx="11779">
                  <c:v>41034</c:v>
                </c:pt>
                <c:pt idx="11780">
                  <c:v>41034</c:v>
                </c:pt>
                <c:pt idx="11781">
                  <c:v>41034</c:v>
                </c:pt>
                <c:pt idx="11782">
                  <c:v>41034</c:v>
                </c:pt>
                <c:pt idx="11783">
                  <c:v>41034</c:v>
                </c:pt>
                <c:pt idx="11784">
                  <c:v>41035</c:v>
                </c:pt>
                <c:pt idx="11785">
                  <c:v>41035</c:v>
                </c:pt>
                <c:pt idx="11786">
                  <c:v>41035</c:v>
                </c:pt>
                <c:pt idx="11787">
                  <c:v>41035</c:v>
                </c:pt>
                <c:pt idx="11788">
                  <c:v>41035</c:v>
                </c:pt>
                <c:pt idx="11789">
                  <c:v>41035</c:v>
                </c:pt>
                <c:pt idx="11790">
                  <c:v>41035</c:v>
                </c:pt>
                <c:pt idx="11791">
                  <c:v>41035</c:v>
                </c:pt>
                <c:pt idx="11792">
                  <c:v>41035</c:v>
                </c:pt>
                <c:pt idx="11793">
                  <c:v>41035</c:v>
                </c:pt>
                <c:pt idx="11794">
                  <c:v>41035</c:v>
                </c:pt>
                <c:pt idx="11795">
                  <c:v>41035</c:v>
                </c:pt>
                <c:pt idx="11796">
                  <c:v>41035</c:v>
                </c:pt>
                <c:pt idx="11797">
                  <c:v>41035</c:v>
                </c:pt>
                <c:pt idx="11798">
                  <c:v>41035</c:v>
                </c:pt>
                <c:pt idx="11799">
                  <c:v>41035</c:v>
                </c:pt>
                <c:pt idx="11800">
                  <c:v>41035</c:v>
                </c:pt>
                <c:pt idx="11801">
                  <c:v>41035</c:v>
                </c:pt>
                <c:pt idx="11802">
                  <c:v>41035</c:v>
                </c:pt>
                <c:pt idx="11803">
                  <c:v>41035</c:v>
                </c:pt>
                <c:pt idx="11804">
                  <c:v>41035</c:v>
                </c:pt>
                <c:pt idx="11805">
                  <c:v>41035</c:v>
                </c:pt>
                <c:pt idx="11806">
                  <c:v>41035</c:v>
                </c:pt>
                <c:pt idx="11807">
                  <c:v>41035</c:v>
                </c:pt>
                <c:pt idx="11808">
                  <c:v>41036</c:v>
                </c:pt>
                <c:pt idx="11809">
                  <c:v>41036</c:v>
                </c:pt>
                <c:pt idx="11810">
                  <c:v>41036</c:v>
                </c:pt>
                <c:pt idx="11811">
                  <c:v>41036</c:v>
                </c:pt>
                <c:pt idx="11812">
                  <c:v>41036</c:v>
                </c:pt>
                <c:pt idx="11813">
                  <c:v>41036</c:v>
                </c:pt>
                <c:pt idx="11814">
                  <c:v>41036</c:v>
                </c:pt>
                <c:pt idx="11815">
                  <c:v>41036</c:v>
                </c:pt>
                <c:pt idx="11816">
                  <c:v>41036</c:v>
                </c:pt>
                <c:pt idx="11817">
                  <c:v>41036</c:v>
                </c:pt>
                <c:pt idx="11818">
                  <c:v>41036</c:v>
                </c:pt>
                <c:pt idx="11819">
                  <c:v>41036</c:v>
                </c:pt>
                <c:pt idx="11820">
                  <c:v>41036</c:v>
                </c:pt>
                <c:pt idx="11821">
                  <c:v>41036</c:v>
                </c:pt>
                <c:pt idx="11822">
                  <c:v>41036</c:v>
                </c:pt>
                <c:pt idx="11823">
                  <c:v>41036</c:v>
                </c:pt>
                <c:pt idx="11824">
                  <c:v>41036</c:v>
                </c:pt>
                <c:pt idx="11825">
                  <c:v>41036</c:v>
                </c:pt>
                <c:pt idx="11826">
                  <c:v>41036</c:v>
                </c:pt>
                <c:pt idx="11827">
                  <c:v>41036</c:v>
                </c:pt>
                <c:pt idx="11828">
                  <c:v>41036</c:v>
                </c:pt>
                <c:pt idx="11829">
                  <c:v>41036</c:v>
                </c:pt>
                <c:pt idx="11830">
                  <c:v>41036</c:v>
                </c:pt>
                <c:pt idx="11831">
                  <c:v>41036</c:v>
                </c:pt>
                <c:pt idx="11832">
                  <c:v>41037</c:v>
                </c:pt>
                <c:pt idx="11833">
                  <c:v>41037</c:v>
                </c:pt>
                <c:pt idx="11834">
                  <c:v>41037</c:v>
                </c:pt>
                <c:pt idx="11835">
                  <c:v>41037</c:v>
                </c:pt>
                <c:pt idx="11836">
                  <c:v>41037</c:v>
                </c:pt>
                <c:pt idx="11837">
                  <c:v>41037</c:v>
                </c:pt>
                <c:pt idx="11838">
                  <c:v>41037</c:v>
                </c:pt>
                <c:pt idx="11839">
                  <c:v>41037</c:v>
                </c:pt>
                <c:pt idx="11840">
                  <c:v>41037</c:v>
                </c:pt>
                <c:pt idx="11841">
                  <c:v>41037</c:v>
                </c:pt>
                <c:pt idx="11842">
                  <c:v>41037</c:v>
                </c:pt>
                <c:pt idx="11843">
                  <c:v>41037</c:v>
                </c:pt>
                <c:pt idx="11844">
                  <c:v>41037</c:v>
                </c:pt>
                <c:pt idx="11845">
                  <c:v>41037</c:v>
                </c:pt>
                <c:pt idx="11846">
                  <c:v>41037</c:v>
                </c:pt>
                <c:pt idx="11847">
                  <c:v>41037</c:v>
                </c:pt>
                <c:pt idx="11848">
                  <c:v>41037</c:v>
                </c:pt>
                <c:pt idx="11849">
                  <c:v>41037</c:v>
                </c:pt>
                <c:pt idx="11850">
                  <c:v>41037</c:v>
                </c:pt>
                <c:pt idx="11851">
                  <c:v>41037</c:v>
                </c:pt>
                <c:pt idx="11852">
                  <c:v>41037</c:v>
                </c:pt>
                <c:pt idx="11853">
                  <c:v>41037</c:v>
                </c:pt>
                <c:pt idx="11854">
                  <c:v>41037</c:v>
                </c:pt>
                <c:pt idx="11855">
                  <c:v>41037</c:v>
                </c:pt>
                <c:pt idx="11856">
                  <c:v>41038</c:v>
                </c:pt>
                <c:pt idx="11857">
                  <c:v>41038</c:v>
                </c:pt>
                <c:pt idx="11858">
                  <c:v>41038</c:v>
                </c:pt>
                <c:pt idx="11859">
                  <c:v>41038</c:v>
                </c:pt>
                <c:pt idx="11860">
                  <c:v>41038</c:v>
                </c:pt>
                <c:pt idx="11861">
                  <c:v>41038</c:v>
                </c:pt>
                <c:pt idx="11862">
                  <c:v>41038</c:v>
                </c:pt>
                <c:pt idx="11863">
                  <c:v>41038</c:v>
                </c:pt>
                <c:pt idx="11864">
                  <c:v>41038</c:v>
                </c:pt>
                <c:pt idx="11865">
                  <c:v>41038</c:v>
                </c:pt>
                <c:pt idx="11866">
                  <c:v>41038</c:v>
                </c:pt>
                <c:pt idx="11867">
                  <c:v>41038</c:v>
                </c:pt>
                <c:pt idx="11868">
                  <c:v>41038</c:v>
                </c:pt>
                <c:pt idx="11869">
                  <c:v>41038</c:v>
                </c:pt>
                <c:pt idx="11870">
                  <c:v>41038</c:v>
                </c:pt>
                <c:pt idx="11871">
                  <c:v>41038</c:v>
                </c:pt>
                <c:pt idx="11872">
                  <c:v>41038</c:v>
                </c:pt>
                <c:pt idx="11873">
                  <c:v>41038</c:v>
                </c:pt>
                <c:pt idx="11874">
                  <c:v>41038</c:v>
                </c:pt>
                <c:pt idx="11875">
                  <c:v>41038</c:v>
                </c:pt>
                <c:pt idx="11876">
                  <c:v>41038</c:v>
                </c:pt>
                <c:pt idx="11877">
                  <c:v>41038</c:v>
                </c:pt>
                <c:pt idx="11878">
                  <c:v>41038</c:v>
                </c:pt>
                <c:pt idx="11879">
                  <c:v>41038</c:v>
                </c:pt>
                <c:pt idx="11880">
                  <c:v>41039</c:v>
                </c:pt>
                <c:pt idx="11881">
                  <c:v>41039</c:v>
                </c:pt>
                <c:pt idx="11882">
                  <c:v>41039</c:v>
                </c:pt>
                <c:pt idx="11883">
                  <c:v>41039</c:v>
                </c:pt>
                <c:pt idx="11884">
                  <c:v>41039</c:v>
                </c:pt>
                <c:pt idx="11885">
                  <c:v>41039</c:v>
                </c:pt>
                <c:pt idx="11886">
                  <c:v>41039</c:v>
                </c:pt>
                <c:pt idx="11887">
                  <c:v>41039</c:v>
                </c:pt>
                <c:pt idx="11888">
                  <c:v>41039</c:v>
                </c:pt>
                <c:pt idx="11889">
                  <c:v>41039</c:v>
                </c:pt>
                <c:pt idx="11890">
                  <c:v>41039</c:v>
                </c:pt>
                <c:pt idx="11891">
                  <c:v>41039</c:v>
                </c:pt>
                <c:pt idx="11892">
                  <c:v>41039</c:v>
                </c:pt>
                <c:pt idx="11893">
                  <c:v>41039</c:v>
                </c:pt>
                <c:pt idx="11894">
                  <c:v>41039</c:v>
                </c:pt>
                <c:pt idx="11895">
                  <c:v>41039</c:v>
                </c:pt>
                <c:pt idx="11896">
                  <c:v>41039</c:v>
                </c:pt>
                <c:pt idx="11897">
                  <c:v>41039</c:v>
                </c:pt>
                <c:pt idx="11898">
                  <c:v>41039</c:v>
                </c:pt>
                <c:pt idx="11899">
                  <c:v>41039</c:v>
                </c:pt>
                <c:pt idx="11900">
                  <c:v>41039</c:v>
                </c:pt>
                <c:pt idx="11901">
                  <c:v>41039</c:v>
                </c:pt>
                <c:pt idx="11902">
                  <c:v>41039</c:v>
                </c:pt>
                <c:pt idx="11903">
                  <c:v>41039</c:v>
                </c:pt>
                <c:pt idx="11904">
                  <c:v>41040</c:v>
                </c:pt>
                <c:pt idx="11905">
                  <c:v>41040</c:v>
                </c:pt>
                <c:pt idx="11906">
                  <c:v>41040</c:v>
                </c:pt>
                <c:pt idx="11907">
                  <c:v>41040</c:v>
                </c:pt>
                <c:pt idx="11908">
                  <c:v>41040</c:v>
                </c:pt>
                <c:pt idx="11909">
                  <c:v>41040</c:v>
                </c:pt>
                <c:pt idx="11910">
                  <c:v>41040</c:v>
                </c:pt>
                <c:pt idx="11911">
                  <c:v>41040</c:v>
                </c:pt>
                <c:pt idx="11912">
                  <c:v>41040</c:v>
                </c:pt>
                <c:pt idx="11913">
                  <c:v>41040</c:v>
                </c:pt>
                <c:pt idx="11914">
                  <c:v>41040</c:v>
                </c:pt>
                <c:pt idx="11915">
                  <c:v>41040</c:v>
                </c:pt>
                <c:pt idx="11916">
                  <c:v>41040</c:v>
                </c:pt>
                <c:pt idx="11917">
                  <c:v>41040</c:v>
                </c:pt>
                <c:pt idx="11918">
                  <c:v>41040</c:v>
                </c:pt>
                <c:pt idx="11919">
                  <c:v>41040</c:v>
                </c:pt>
                <c:pt idx="11920">
                  <c:v>41040</c:v>
                </c:pt>
                <c:pt idx="11921">
                  <c:v>41040</c:v>
                </c:pt>
                <c:pt idx="11922">
                  <c:v>41040</c:v>
                </c:pt>
                <c:pt idx="11923">
                  <c:v>41040</c:v>
                </c:pt>
                <c:pt idx="11924">
                  <c:v>41040</c:v>
                </c:pt>
                <c:pt idx="11925">
                  <c:v>41040</c:v>
                </c:pt>
                <c:pt idx="11926">
                  <c:v>41040</c:v>
                </c:pt>
                <c:pt idx="11927">
                  <c:v>41040</c:v>
                </c:pt>
                <c:pt idx="11928">
                  <c:v>41041</c:v>
                </c:pt>
                <c:pt idx="11929">
                  <c:v>41041</c:v>
                </c:pt>
                <c:pt idx="11930">
                  <c:v>41041</c:v>
                </c:pt>
                <c:pt idx="11931">
                  <c:v>41041</c:v>
                </c:pt>
                <c:pt idx="11932">
                  <c:v>41041</c:v>
                </c:pt>
                <c:pt idx="11933">
                  <c:v>41041</c:v>
                </c:pt>
                <c:pt idx="11934">
                  <c:v>41041</c:v>
                </c:pt>
                <c:pt idx="11935">
                  <c:v>41041</c:v>
                </c:pt>
                <c:pt idx="11936">
                  <c:v>41041</c:v>
                </c:pt>
                <c:pt idx="11937">
                  <c:v>41041</c:v>
                </c:pt>
                <c:pt idx="11938">
                  <c:v>41041</c:v>
                </c:pt>
                <c:pt idx="11939">
                  <c:v>41041</c:v>
                </c:pt>
                <c:pt idx="11940">
                  <c:v>41041</c:v>
                </c:pt>
                <c:pt idx="11941">
                  <c:v>41041</c:v>
                </c:pt>
                <c:pt idx="11942">
                  <c:v>41041</c:v>
                </c:pt>
                <c:pt idx="11943">
                  <c:v>41041</c:v>
                </c:pt>
                <c:pt idx="11944">
                  <c:v>41041</c:v>
                </c:pt>
                <c:pt idx="11945">
                  <c:v>41041</c:v>
                </c:pt>
                <c:pt idx="11946">
                  <c:v>41041</c:v>
                </c:pt>
                <c:pt idx="11947">
                  <c:v>41041</c:v>
                </c:pt>
                <c:pt idx="11948">
                  <c:v>41041</c:v>
                </c:pt>
                <c:pt idx="11949">
                  <c:v>41041</c:v>
                </c:pt>
                <c:pt idx="11950">
                  <c:v>41041</c:v>
                </c:pt>
                <c:pt idx="11951">
                  <c:v>41041</c:v>
                </c:pt>
                <c:pt idx="11952">
                  <c:v>41042</c:v>
                </c:pt>
                <c:pt idx="11953">
                  <c:v>41042</c:v>
                </c:pt>
                <c:pt idx="11954">
                  <c:v>41042</c:v>
                </c:pt>
                <c:pt idx="11955">
                  <c:v>41042</c:v>
                </c:pt>
                <c:pt idx="11956">
                  <c:v>41042</c:v>
                </c:pt>
                <c:pt idx="11957">
                  <c:v>41042</c:v>
                </c:pt>
                <c:pt idx="11958">
                  <c:v>41042</c:v>
                </c:pt>
                <c:pt idx="11959">
                  <c:v>41042</c:v>
                </c:pt>
                <c:pt idx="11960">
                  <c:v>41042</c:v>
                </c:pt>
                <c:pt idx="11961">
                  <c:v>41042</c:v>
                </c:pt>
                <c:pt idx="11962">
                  <c:v>41042</c:v>
                </c:pt>
                <c:pt idx="11963">
                  <c:v>41042</c:v>
                </c:pt>
                <c:pt idx="11964">
                  <c:v>41042</c:v>
                </c:pt>
                <c:pt idx="11965">
                  <c:v>41042</c:v>
                </c:pt>
                <c:pt idx="11966">
                  <c:v>41042</c:v>
                </c:pt>
                <c:pt idx="11967">
                  <c:v>41042</c:v>
                </c:pt>
                <c:pt idx="11968">
                  <c:v>41042</c:v>
                </c:pt>
                <c:pt idx="11969">
                  <c:v>41042</c:v>
                </c:pt>
                <c:pt idx="11970">
                  <c:v>41042</c:v>
                </c:pt>
                <c:pt idx="11971">
                  <c:v>41042</c:v>
                </c:pt>
                <c:pt idx="11972">
                  <c:v>41042</c:v>
                </c:pt>
                <c:pt idx="11973">
                  <c:v>41042</c:v>
                </c:pt>
                <c:pt idx="11974">
                  <c:v>41042</c:v>
                </c:pt>
                <c:pt idx="11975">
                  <c:v>41042</c:v>
                </c:pt>
                <c:pt idx="11976">
                  <c:v>41043</c:v>
                </c:pt>
                <c:pt idx="11977">
                  <c:v>41043</c:v>
                </c:pt>
                <c:pt idx="11978">
                  <c:v>41043</c:v>
                </c:pt>
                <c:pt idx="11979">
                  <c:v>41043</c:v>
                </c:pt>
                <c:pt idx="11980">
                  <c:v>41043</c:v>
                </c:pt>
                <c:pt idx="11981">
                  <c:v>41043</c:v>
                </c:pt>
                <c:pt idx="11982">
                  <c:v>41043</c:v>
                </c:pt>
                <c:pt idx="11983">
                  <c:v>41043</c:v>
                </c:pt>
                <c:pt idx="11984">
                  <c:v>41043</c:v>
                </c:pt>
                <c:pt idx="11985">
                  <c:v>41043</c:v>
                </c:pt>
                <c:pt idx="11986">
                  <c:v>41043</c:v>
                </c:pt>
                <c:pt idx="11987">
                  <c:v>41043</c:v>
                </c:pt>
                <c:pt idx="11988">
                  <c:v>41043</c:v>
                </c:pt>
                <c:pt idx="11989">
                  <c:v>41043</c:v>
                </c:pt>
                <c:pt idx="11990">
                  <c:v>41043</c:v>
                </c:pt>
                <c:pt idx="11991">
                  <c:v>41043</c:v>
                </c:pt>
                <c:pt idx="11992">
                  <c:v>41043</c:v>
                </c:pt>
                <c:pt idx="11993">
                  <c:v>41043</c:v>
                </c:pt>
                <c:pt idx="11994">
                  <c:v>41043</c:v>
                </c:pt>
                <c:pt idx="11995">
                  <c:v>41043</c:v>
                </c:pt>
                <c:pt idx="11996">
                  <c:v>41043</c:v>
                </c:pt>
                <c:pt idx="11997">
                  <c:v>41043</c:v>
                </c:pt>
                <c:pt idx="11998">
                  <c:v>41043</c:v>
                </c:pt>
                <c:pt idx="11999">
                  <c:v>41043</c:v>
                </c:pt>
                <c:pt idx="12000">
                  <c:v>41044</c:v>
                </c:pt>
                <c:pt idx="12001">
                  <c:v>41044</c:v>
                </c:pt>
                <c:pt idx="12002">
                  <c:v>41044</c:v>
                </c:pt>
                <c:pt idx="12003">
                  <c:v>41044</c:v>
                </c:pt>
                <c:pt idx="12004">
                  <c:v>41044</c:v>
                </c:pt>
                <c:pt idx="12005">
                  <c:v>41044</c:v>
                </c:pt>
                <c:pt idx="12006">
                  <c:v>41044</c:v>
                </c:pt>
                <c:pt idx="12007">
                  <c:v>41044</c:v>
                </c:pt>
                <c:pt idx="12008">
                  <c:v>41044</c:v>
                </c:pt>
                <c:pt idx="12009">
                  <c:v>41044</c:v>
                </c:pt>
                <c:pt idx="12010">
                  <c:v>41044</c:v>
                </c:pt>
                <c:pt idx="12011">
                  <c:v>41044</c:v>
                </c:pt>
                <c:pt idx="12012">
                  <c:v>41044</c:v>
                </c:pt>
                <c:pt idx="12013">
                  <c:v>41044</c:v>
                </c:pt>
                <c:pt idx="12014">
                  <c:v>41044</c:v>
                </c:pt>
                <c:pt idx="12015">
                  <c:v>41044</c:v>
                </c:pt>
                <c:pt idx="12016">
                  <c:v>41044</c:v>
                </c:pt>
                <c:pt idx="12017">
                  <c:v>41044</c:v>
                </c:pt>
                <c:pt idx="12018">
                  <c:v>41044</c:v>
                </c:pt>
                <c:pt idx="12019">
                  <c:v>41044</c:v>
                </c:pt>
                <c:pt idx="12020">
                  <c:v>41044</c:v>
                </c:pt>
                <c:pt idx="12021">
                  <c:v>41044</c:v>
                </c:pt>
                <c:pt idx="12022">
                  <c:v>41044</c:v>
                </c:pt>
                <c:pt idx="12023">
                  <c:v>41044</c:v>
                </c:pt>
                <c:pt idx="12024">
                  <c:v>41045</c:v>
                </c:pt>
                <c:pt idx="12025">
                  <c:v>41045</c:v>
                </c:pt>
                <c:pt idx="12026">
                  <c:v>41045</c:v>
                </c:pt>
                <c:pt idx="12027">
                  <c:v>41045</c:v>
                </c:pt>
                <c:pt idx="12028">
                  <c:v>41045</c:v>
                </c:pt>
                <c:pt idx="12029">
                  <c:v>41045</c:v>
                </c:pt>
                <c:pt idx="12030">
                  <c:v>41045</c:v>
                </c:pt>
                <c:pt idx="12031">
                  <c:v>41045</c:v>
                </c:pt>
                <c:pt idx="12032">
                  <c:v>41045</c:v>
                </c:pt>
                <c:pt idx="12033">
                  <c:v>41045</c:v>
                </c:pt>
                <c:pt idx="12034">
                  <c:v>41045</c:v>
                </c:pt>
                <c:pt idx="12035">
                  <c:v>41045</c:v>
                </c:pt>
                <c:pt idx="12036">
                  <c:v>41045</c:v>
                </c:pt>
                <c:pt idx="12037">
                  <c:v>41045</c:v>
                </c:pt>
                <c:pt idx="12038">
                  <c:v>41045</c:v>
                </c:pt>
                <c:pt idx="12039">
                  <c:v>41045</c:v>
                </c:pt>
                <c:pt idx="12040">
                  <c:v>41045</c:v>
                </c:pt>
                <c:pt idx="12041">
                  <c:v>41045</c:v>
                </c:pt>
                <c:pt idx="12042">
                  <c:v>41045</c:v>
                </c:pt>
                <c:pt idx="12043">
                  <c:v>41045</c:v>
                </c:pt>
                <c:pt idx="12044">
                  <c:v>41045</c:v>
                </c:pt>
                <c:pt idx="12045">
                  <c:v>41045</c:v>
                </c:pt>
                <c:pt idx="12046">
                  <c:v>41045</c:v>
                </c:pt>
                <c:pt idx="12047">
                  <c:v>41045</c:v>
                </c:pt>
                <c:pt idx="12048">
                  <c:v>41046</c:v>
                </c:pt>
                <c:pt idx="12049">
                  <c:v>41046</c:v>
                </c:pt>
                <c:pt idx="12050">
                  <c:v>41046</c:v>
                </c:pt>
                <c:pt idx="12051">
                  <c:v>41046</c:v>
                </c:pt>
                <c:pt idx="12052">
                  <c:v>41046</c:v>
                </c:pt>
                <c:pt idx="12053">
                  <c:v>41046</c:v>
                </c:pt>
                <c:pt idx="12054">
                  <c:v>41046</c:v>
                </c:pt>
                <c:pt idx="12055">
                  <c:v>41046</c:v>
                </c:pt>
                <c:pt idx="12056">
                  <c:v>41046</c:v>
                </c:pt>
                <c:pt idx="12057">
                  <c:v>41046</c:v>
                </c:pt>
                <c:pt idx="12058">
                  <c:v>41046</c:v>
                </c:pt>
                <c:pt idx="12059">
                  <c:v>41046</c:v>
                </c:pt>
                <c:pt idx="12060">
                  <c:v>41046</c:v>
                </c:pt>
                <c:pt idx="12061">
                  <c:v>41046</c:v>
                </c:pt>
                <c:pt idx="12062">
                  <c:v>41046</c:v>
                </c:pt>
                <c:pt idx="12063">
                  <c:v>41046</c:v>
                </c:pt>
                <c:pt idx="12064">
                  <c:v>41046</c:v>
                </c:pt>
                <c:pt idx="12065">
                  <c:v>41046</c:v>
                </c:pt>
                <c:pt idx="12066">
                  <c:v>41046</c:v>
                </c:pt>
                <c:pt idx="12067">
                  <c:v>41046</c:v>
                </c:pt>
                <c:pt idx="12068">
                  <c:v>41046</c:v>
                </c:pt>
                <c:pt idx="12069">
                  <c:v>41046</c:v>
                </c:pt>
                <c:pt idx="12070">
                  <c:v>41046</c:v>
                </c:pt>
                <c:pt idx="12071">
                  <c:v>41046</c:v>
                </c:pt>
                <c:pt idx="12072">
                  <c:v>41047</c:v>
                </c:pt>
                <c:pt idx="12073">
                  <c:v>41047</c:v>
                </c:pt>
                <c:pt idx="12074">
                  <c:v>41047</c:v>
                </c:pt>
                <c:pt idx="12075">
                  <c:v>41047</c:v>
                </c:pt>
                <c:pt idx="12076">
                  <c:v>41047</c:v>
                </c:pt>
                <c:pt idx="12077">
                  <c:v>41047</c:v>
                </c:pt>
                <c:pt idx="12078">
                  <c:v>41047</c:v>
                </c:pt>
                <c:pt idx="12079">
                  <c:v>41047</c:v>
                </c:pt>
                <c:pt idx="12080">
                  <c:v>41047</c:v>
                </c:pt>
                <c:pt idx="12081">
                  <c:v>41047</c:v>
                </c:pt>
                <c:pt idx="12082">
                  <c:v>41047</c:v>
                </c:pt>
                <c:pt idx="12083">
                  <c:v>41047</c:v>
                </c:pt>
                <c:pt idx="12084">
                  <c:v>41047</c:v>
                </c:pt>
                <c:pt idx="12085">
                  <c:v>41047</c:v>
                </c:pt>
                <c:pt idx="12086">
                  <c:v>41047</c:v>
                </c:pt>
                <c:pt idx="12087">
                  <c:v>41047</c:v>
                </c:pt>
                <c:pt idx="12088">
                  <c:v>41047</c:v>
                </c:pt>
                <c:pt idx="12089">
                  <c:v>41047</c:v>
                </c:pt>
                <c:pt idx="12090">
                  <c:v>41047</c:v>
                </c:pt>
                <c:pt idx="12091">
                  <c:v>41047</c:v>
                </c:pt>
                <c:pt idx="12092">
                  <c:v>41047</c:v>
                </c:pt>
                <c:pt idx="12093">
                  <c:v>41047</c:v>
                </c:pt>
                <c:pt idx="12094">
                  <c:v>41047</c:v>
                </c:pt>
                <c:pt idx="12095">
                  <c:v>41047</c:v>
                </c:pt>
                <c:pt idx="12096">
                  <c:v>41048</c:v>
                </c:pt>
                <c:pt idx="12097">
                  <c:v>41048</c:v>
                </c:pt>
                <c:pt idx="12098">
                  <c:v>41048</c:v>
                </c:pt>
                <c:pt idx="12099">
                  <c:v>41048</c:v>
                </c:pt>
                <c:pt idx="12100">
                  <c:v>41048</c:v>
                </c:pt>
                <c:pt idx="12101">
                  <c:v>41048</c:v>
                </c:pt>
                <c:pt idx="12102">
                  <c:v>41048</c:v>
                </c:pt>
                <c:pt idx="12103">
                  <c:v>41048</c:v>
                </c:pt>
                <c:pt idx="12104">
                  <c:v>41048</c:v>
                </c:pt>
                <c:pt idx="12105">
                  <c:v>41048</c:v>
                </c:pt>
                <c:pt idx="12106">
                  <c:v>41048</c:v>
                </c:pt>
                <c:pt idx="12107">
                  <c:v>41048</c:v>
                </c:pt>
                <c:pt idx="12108">
                  <c:v>41048</c:v>
                </c:pt>
                <c:pt idx="12109">
                  <c:v>41048</c:v>
                </c:pt>
                <c:pt idx="12110">
                  <c:v>41048</c:v>
                </c:pt>
                <c:pt idx="12111">
                  <c:v>41048</c:v>
                </c:pt>
                <c:pt idx="12112">
                  <c:v>41048</c:v>
                </c:pt>
                <c:pt idx="12113">
                  <c:v>41048</c:v>
                </c:pt>
                <c:pt idx="12114">
                  <c:v>41048</c:v>
                </c:pt>
                <c:pt idx="12115">
                  <c:v>41048</c:v>
                </c:pt>
                <c:pt idx="12116">
                  <c:v>41048</c:v>
                </c:pt>
                <c:pt idx="12117">
                  <c:v>41048</c:v>
                </c:pt>
                <c:pt idx="12118">
                  <c:v>41048</c:v>
                </c:pt>
                <c:pt idx="12119">
                  <c:v>41048</c:v>
                </c:pt>
                <c:pt idx="12120">
                  <c:v>41049</c:v>
                </c:pt>
                <c:pt idx="12121">
                  <c:v>41049</c:v>
                </c:pt>
                <c:pt idx="12122">
                  <c:v>41049</c:v>
                </c:pt>
                <c:pt idx="12123">
                  <c:v>41049</c:v>
                </c:pt>
                <c:pt idx="12124">
                  <c:v>41049</c:v>
                </c:pt>
                <c:pt idx="12125">
                  <c:v>41049</c:v>
                </c:pt>
                <c:pt idx="12126">
                  <c:v>41049</c:v>
                </c:pt>
                <c:pt idx="12127">
                  <c:v>41049</c:v>
                </c:pt>
                <c:pt idx="12128">
                  <c:v>41049</c:v>
                </c:pt>
                <c:pt idx="12129">
                  <c:v>41049</c:v>
                </c:pt>
                <c:pt idx="12130">
                  <c:v>41049</c:v>
                </c:pt>
                <c:pt idx="12131">
                  <c:v>41049</c:v>
                </c:pt>
                <c:pt idx="12132">
                  <c:v>41049</c:v>
                </c:pt>
                <c:pt idx="12133">
                  <c:v>41049</c:v>
                </c:pt>
                <c:pt idx="12134">
                  <c:v>41049</c:v>
                </c:pt>
                <c:pt idx="12135">
                  <c:v>41049</c:v>
                </c:pt>
                <c:pt idx="12136">
                  <c:v>41049</c:v>
                </c:pt>
                <c:pt idx="12137">
                  <c:v>41049</c:v>
                </c:pt>
                <c:pt idx="12138">
                  <c:v>41049</c:v>
                </c:pt>
                <c:pt idx="12139">
                  <c:v>41049</c:v>
                </c:pt>
                <c:pt idx="12140">
                  <c:v>41049</c:v>
                </c:pt>
                <c:pt idx="12141">
                  <c:v>41049</c:v>
                </c:pt>
                <c:pt idx="12142">
                  <c:v>41049</c:v>
                </c:pt>
                <c:pt idx="12143">
                  <c:v>41049</c:v>
                </c:pt>
                <c:pt idx="12144">
                  <c:v>41050</c:v>
                </c:pt>
                <c:pt idx="12145">
                  <c:v>41050</c:v>
                </c:pt>
                <c:pt idx="12146">
                  <c:v>41050</c:v>
                </c:pt>
                <c:pt idx="12147">
                  <c:v>41050</c:v>
                </c:pt>
                <c:pt idx="12148">
                  <c:v>41050</c:v>
                </c:pt>
                <c:pt idx="12149">
                  <c:v>41050</c:v>
                </c:pt>
                <c:pt idx="12150">
                  <c:v>41050</c:v>
                </c:pt>
                <c:pt idx="12151">
                  <c:v>41050</c:v>
                </c:pt>
                <c:pt idx="12152">
                  <c:v>41050</c:v>
                </c:pt>
                <c:pt idx="12153">
                  <c:v>41050</c:v>
                </c:pt>
                <c:pt idx="12154">
                  <c:v>41050</c:v>
                </c:pt>
                <c:pt idx="12155">
                  <c:v>41050</c:v>
                </c:pt>
                <c:pt idx="12156">
                  <c:v>41050</c:v>
                </c:pt>
                <c:pt idx="12157">
                  <c:v>41050</c:v>
                </c:pt>
                <c:pt idx="12158">
                  <c:v>41050</c:v>
                </c:pt>
                <c:pt idx="12159">
                  <c:v>41050</c:v>
                </c:pt>
                <c:pt idx="12160">
                  <c:v>41050</c:v>
                </c:pt>
                <c:pt idx="12161">
                  <c:v>41050</c:v>
                </c:pt>
                <c:pt idx="12162">
                  <c:v>41050</c:v>
                </c:pt>
                <c:pt idx="12163">
                  <c:v>41050</c:v>
                </c:pt>
                <c:pt idx="12164">
                  <c:v>41050</c:v>
                </c:pt>
                <c:pt idx="12165">
                  <c:v>41050</c:v>
                </c:pt>
                <c:pt idx="12166">
                  <c:v>41050</c:v>
                </c:pt>
                <c:pt idx="12167">
                  <c:v>41050</c:v>
                </c:pt>
                <c:pt idx="12168">
                  <c:v>41051</c:v>
                </c:pt>
                <c:pt idx="12169">
                  <c:v>41051</c:v>
                </c:pt>
                <c:pt idx="12170">
                  <c:v>41051</c:v>
                </c:pt>
                <c:pt idx="12171">
                  <c:v>41051</c:v>
                </c:pt>
                <c:pt idx="12172">
                  <c:v>41051</c:v>
                </c:pt>
                <c:pt idx="12173">
                  <c:v>41051</c:v>
                </c:pt>
                <c:pt idx="12174">
                  <c:v>41051</c:v>
                </c:pt>
                <c:pt idx="12175">
                  <c:v>41051</c:v>
                </c:pt>
                <c:pt idx="12176">
                  <c:v>41051</c:v>
                </c:pt>
                <c:pt idx="12177">
                  <c:v>41051</c:v>
                </c:pt>
                <c:pt idx="12178">
                  <c:v>41051</c:v>
                </c:pt>
                <c:pt idx="12179">
                  <c:v>41051</c:v>
                </c:pt>
                <c:pt idx="12180">
                  <c:v>41051</c:v>
                </c:pt>
                <c:pt idx="12181">
                  <c:v>41051</c:v>
                </c:pt>
                <c:pt idx="12182">
                  <c:v>41051</c:v>
                </c:pt>
                <c:pt idx="12183">
                  <c:v>41051</c:v>
                </c:pt>
                <c:pt idx="12184">
                  <c:v>41051</c:v>
                </c:pt>
                <c:pt idx="12185">
                  <c:v>41051</c:v>
                </c:pt>
                <c:pt idx="12186">
                  <c:v>41051</c:v>
                </c:pt>
                <c:pt idx="12187">
                  <c:v>41051</c:v>
                </c:pt>
                <c:pt idx="12188">
                  <c:v>41051</c:v>
                </c:pt>
                <c:pt idx="12189">
                  <c:v>41051</c:v>
                </c:pt>
                <c:pt idx="12190">
                  <c:v>41051</c:v>
                </c:pt>
                <c:pt idx="12191">
                  <c:v>41051</c:v>
                </c:pt>
                <c:pt idx="12192">
                  <c:v>41052</c:v>
                </c:pt>
                <c:pt idx="12193">
                  <c:v>41052</c:v>
                </c:pt>
                <c:pt idx="12194">
                  <c:v>41052</c:v>
                </c:pt>
                <c:pt idx="12195">
                  <c:v>41052</c:v>
                </c:pt>
                <c:pt idx="12196">
                  <c:v>41052</c:v>
                </c:pt>
                <c:pt idx="12197">
                  <c:v>41052</c:v>
                </c:pt>
                <c:pt idx="12198">
                  <c:v>41052</c:v>
                </c:pt>
                <c:pt idx="12199">
                  <c:v>41052</c:v>
                </c:pt>
                <c:pt idx="12200">
                  <c:v>41052</c:v>
                </c:pt>
                <c:pt idx="12201">
                  <c:v>41052</c:v>
                </c:pt>
                <c:pt idx="12202">
                  <c:v>41052</c:v>
                </c:pt>
                <c:pt idx="12203">
                  <c:v>41052</c:v>
                </c:pt>
                <c:pt idx="12204">
                  <c:v>41052</c:v>
                </c:pt>
                <c:pt idx="12205">
                  <c:v>41052</c:v>
                </c:pt>
                <c:pt idx="12206">
                  <c:v>41052</c:v>
                </c:pt>
                <c:pt idx="12207">
                  <c:v>41052</c:v>
                </c:pt>
                <c:pt idx="12208">
                  <c:v>41052</c:v>
                </c:pt>
                <c:pt idx="12209">
                  <c:v>41052</c:v>
                </c:pt>
                <c:pt idx="12210">
                  <c:v>41052</c:v>
                </c:pt>
                <c:pt idx="12211">
                  <c:v>41052</c:v>
                </c:pt>
                <c:pt idx="12212">
                  <c:v>41052</c:v>
                </c:pt>
                <c:pt idx="12213">
                  <c:v>41052</c:v>
                </c:pt>
                <c:pt idx="12214">
                  <c:v>41052</c:v>
                </c:pt>
                <c:pt idx="12215">
                  <c:v>41052</c:v>
                </c:pt>
                <c:pt idx="12216">
                  <c:v>41053</c:v>
                </c:pt>
                <c:pt idx="12217">
                  <c:v>41053</c:v>
                </c:pt>
                <c:pt idx="12218">
                  <c:v>41053</c:v>
                </c:pt>
                <c:pt idx="12219">
                  <c:v>41053</c:v>
                </c:pt>
                <c:pt idx="12220">
                  <c:v>41053</c:v>
                </c:pt>
                <c:pt idx="12221">
                  <c:v>41053</c:v>
                </c:pt>
                <c:pt idx="12222">
                  <c:v>41053</c:v>
                </c:pt>
                <c:pt idx="12223">
                  <c:v>41053</c:v>
                </c:pt>
                <c:pt idx="12224">
                  <c:v>41053</c:v>
                </c:pt>
                <c:pt idx="12225">
                  <c:v>41053</c:v>
                </c:pt>
                <c:pt idx="12226">
                  <c:v>41053</c:v>
                </c:pt>
                <c:pt idx="12227">
                  <c:v>41053</c:v>
                </c:pt>
                <c:pt idx="12228">
                  <c:v>41053</c:v>
                </c:pt>
                <c:pt idx="12229">
                  <c:v>41053</c:v>
                </c:pt>
                <c:pt idx="12230">
                  <c:v>41053</c:v>
                </c:pt>
                <c:pt idx="12231">
                  <c:v>41053</c:v>
                </c:pt>
                <c:pt idx="12232">
                  <c:v>41053</c:v>
                </c:pt>
                <c:pt idx="12233">
                  <c:v>41053</c:v>
                </c:pt>
                <c:pt idx="12234">
                  <c:v>41053</c:v>
                </c:pt>
                <c:pt idx="12235">
                  <c:v>41053</c:v>
                </c:pt>
                <c:pt idx="12236">
                  <c:v>41053</c:v>
                </c:pt>
                <c:pt idx="12237">
                  <c:v>41053</c:v>
                </c:pt>
                <c:pt idx="12238">
                  <c:v>41053</c:v>
                </c:pt>
                <c:pt idx="12239">
                  <c:v>41053</c:v>
                </c:pt>
                <c:pt idx="12240">
                  <c:v>41054</c:v>
                </c:pt>
                <c:pt idx="12241">
                  <c:v>41054</c:v>
                </c:pt>
                <c:pt idx="12242">
                  <c:v>41054</c:v>
                </c:pt>
                <c:pt idx="12243">
                  <c:v>41054</c:v>
                </c:pt>
                <c:pt idx="12244">
                  <c:v>41054</c:v>
                </c:pt>
                <c:pt idx="12245">
                  <c:v>41054</c:v>
                </c:pt>
                <c:pt idx="12246">
                  <c:v>41054</c:v>
                </c:pt>
                <c:pt idx="12247">
                  <c:v>41054</c:v>
                </c:pt>
                <c:pt idx="12248">
                  <c:v>41054</c:v>
                </c:pt>
                <c:pt idx="12249">
                  <c:v>41054</c:v>
                </c:pt>
                <c:pt idx="12250">
                  <c:v>41054</c:v>
                </c:pt>
                <c:pt idx="12251">
                  <c:v>41054</c:v>
                </c:pt>
                <c:pt idx="12252">
                  <c:v>41054</c:v>
                </c:pt>
                <c:pt idx="12253">
                  <c:v>41054</c:v>
                </c:pt>
                <c:pt idx="12254">
                  <c:v>41054</c:v>
                </c:pt>
                <c:pt idx="12255">
                  <c:v>41054</c:v>
                </c:pt>
                <c:pt idx="12256">
                  <c:v>41054</c:v>
                </c:pt>
                <c:pt idx="12257">
                  <c:v>41054</c:v>
                </c:pt>
                <c:pt idx="12258">
                  <c:v>41054</c:v>
                </c:pt>
                <c:pt idx="12259">
                  <c:v>41054</c:v>
                </c:pt>
                <c:pt idx="12260">
                  <c:v>41054</c:v>
                </c:pt>
                <c:pt idx="12261">
                  <c:v>41054</c:v>
                </c:pt>
                <c:pt idx="12262">
                  <c:v>41054</c:v>
                </c:pt>
                <c:pt idx="12263">
                  <c:v>41054</c:v>
                </c:pt>
                <c:pt idx="12264">
                  <c:v>41055</c:v>
                </c:pt>
                <c:pt idx="12265">
                  <c:v>41055</c:v>
                </c:pt>
                <c:pt idx="12266">
                  <c:v>41055</c:v>
                </c:pt>
                <c:pt idx="12267">
                  <c:v>41055</c:v>
                </c:pt>
                <c:pt idx="12268">
                  <c:v>41055</c:v>
                </c:pt>
                <c:pt idx="12269">
                  <c:v>41055</c:v>
                </c:pt>
                <c:pt idx="12270">
                  <c:v>41055</c:v>
                </c:pt>
                <c:pt idx="12271">
                  <c:v>41055</c:v>
                </c:pt>
                <c:pt idx="12272">
                  <c:v>41055</c:v>
                </c:pt>
                <c:pt idx="12273">
                  <c:v>41055</c:v>
                </c:pt>
                <c:pt idx="12274">
                  <c:v>41055</c:v>
                </c:pt>
                <c:pt idx="12275">
                  <c:v>41055</c:v>
                </c:pt>
                <c:pt idx="12276">
                  <c:v>41055</c:v>
                </c:pt>
                <c:pt idx="12277">
                  <c:v>41055</c:v>
                </c:pt>
                <c:pt idx="12278">
                  <c:v>41055</c:v>
                </c:pt>
                <c:pt idx="12279">
                  <c:v>41055</c:v>
                </c:pt>
                <c:pt idx="12280">
                  <c:v>41055</c:v>
                </c:pt>
                <c:pt idx="12281">
                  <c:v>41055</c:v>
                </c:pt>
                <c:pt idx="12282">
                  <c:v>41055</c:v>
                </c:pt>
                <c:pt idx="12283">
                  <c:v>41055</c:v>
                </c:pt>
                <c:pt idx="12284">
                  <c:v>41055</c:v>
                </c:pt>
                <c:pt idx="12285">
                  <c:v>41055</c:v>
                </c:pt>
                <c:pt idx="12286">
                  <c:v>41055</c:v>
                </c:pt>
                <c:pt idx="12287">
                  <c:v>41055</c:v>
                </c:pt>
                <c:pt idx="12288">
                  <c:v>41056</c:v>
                </c:pt>
                <c:pt idx="12289">
                  <c:v>41056</c:v>
                </c:pt>
                <c:pt idx="12290">
                  <c:v>41056</c:v>
                </c:pt>
                <c:pt idx="12291">
                  <c:v>41056</c:v>
                </c:pt>
                <c:pt idx="12292">
                  <c:v>41056</c:v>
                </c:pt>
                <c:pt idx="12293">
                  <c:v>41056</c:v>
                </c:pt>
                <c:pt idx="12294">
                  <c:v>41056</c:v>
                </c:pt>
                <c:pt idx="12295">
                  <c:v>41056</c:v>
                </c:pt>
                <c:pt idx="12296">
                  <c:v>41056</c:v>
                </c:pt>
                <c:pt idx="12297">
                  <c:v>41056</c:v>
                </c:pt>
                <c:pt idx="12298">
                  <c:v>41056</c:v>
                </c:pt>
                <c:pt idx="12299">
                  <c:v>41056</c:v>
                </c:pt>
                <c:pt idx="12300">
                  <c:v>41056</c:v>
                </c:pt>
                <c:pt idx="12301">
                  <c:v>41056</c:v>
                </c:pt>
                <c:pt idx="12302">
                  <c:v>41056</c:v>
                </c:pt>
                <c:pt idx="12303">
                  <c:v>41056</c:v>
                </c:pt>
                <c:pt idx="12304">
                  <c:v>41056</c:v>
                </c:pt>
                <c:pt idx="12305">
                  <c:v>41056</c:v>
                </c:pt>
                <c:pt idx="12306">
                  <c:v>41056</c:v>
                </c:pt>
                <c:pt idx="12307">
                  <c:v>41056</c:v>
                </c:pt>
                <c:pt idx="12308">
                  <c:v>41056</c:v>
                </c:pt>
                <c:pt idx="12309">
                  <c:v>41056</c:v>
                </c:pt>
                <c:pt idx="12310">
                  <c:v>41056</c:v>
                </c:pt>
                <c:pt idx="12311">
                  <c:v>41056</c:v>
                </c:pt>
                <c:pt idx="12312">
                  <c:v>41057</c:v>
                </c:pt>
                <c:pt idx="12313">
                  <c:v>41057</c:v>
                </c:pt>
                <c:pt idx="12314">
                  <c:v>41057</c:v>
                </c:pt>
                <c:pt idx="12315">
                  <c:v>41057</c:v>
                </c:pt>
                <c:pt idx="12316">
                  <c:v>41057</c:v>
                </c:pt>
                <c:pt idx="12317">
                  <c:v>41057</c:v>
                </c:pt>
                <c:pt idx="12318">
                  <c:v>41057</c:v>
                </c:pt>
                <c:pt idx="12319">
                  <c:v>41057</c:v>
                </c:pt>
                <c:pt idx="12320">
                  <c:v>41057</c:v>
                </c:pt>
                <c:pt idx="12321">
                  <c:v>41057</c:v>
                </c:pt>
                <c:pt idx="12322">
                  <c:v>41057</c:v>
                </c:pt>
                <c:pt idx="12323">
                  <c:v>41057</c:v>
                </c:pt>
                <c:pt idx="12324">
                  <c:v>41057</c:v>
                </c:pt>
                <c:pt idx="12325">
                  <c:v>41057</c:v>
                </c:pt>
                <c:pt idx="12326">
                  <c:v>41057</c:v>
                </c:pt>
                <c:pt idx="12327">
                  <c:v>41057</c:v>
                </c:pt>
                <c:pt idx="12328">
                  <c:v>41057</c:v>
                </c:pt>
                <c:pt idx="12329">
                  <c:v>41057</c:v>
                </c:pt>
                <c:pt idx="12330">
                  <c:v>41057</c:v>
                </c:pt>
                <c:pt idx="12331">
                  <c:v>41057</c:v>
                </c:pt>
                <c:pt idx="12332">
                  <c:v>41057</c:v>
                </c:pt>
                <c:pt idx="12333">
                  <c:v>41057</c:v>
                </c:pt>
                <c:pt idx="12334">
                  <c:v>41057</c:v>
                </c:pt>
                <c:pt idx="12335">
                  <c:v>41057</c:v>
                </c:pt>
                <c:pt idx="12336">
                  <c:v>41058</c:v>
                </c:pt>
                <c:pt idx="12337">
                  <c:v>41058</c:v>
                </c:pt>
                <c:pt idx="12338">
                  <c:v>41058</c:v>
                </c:pt>
                <c:pt idx="12339">
                  <c:v>41058</c:v>
                </c:pt>
                <c:pt idx="12340">
                  <c:v>41058</c:v>
                </c:pt>
                <c:pt idx="12341">
                  <c:v>41058</c:v>
                </c:pt>
                <c:pt idx="12342">
                  <c:v>41058</c:v>
                </c:pt>
                <c:pt idx="12343">
                  <c:v>41058</c:v>
                </c:pt>
                <c:pt idx="12344">
                  <c:v>41058</c:v>
                </c:pt>
                <c:pt idx="12345">
                  <c:v>41058</c:v>
                </c:pt>
                <c:pt idx="12346">
                  <c:v>41058</c:v>
                </c:pt>
                <c:pt idx="12347">
                  <c:v>41058</c:v>
                </c:pt>
                <c:pt idx="12348">
                  <c:v>41058</c:v>
                </c:pt>
                <c:pt idx="12349">
                  <c:v>41058</c:v>
                </c:pt>
                <c:pt idx="12350">
                  <c:v>41058</c:v>
                </c:pt>
                <c:pt idx="12351">
                  <c:v>41058</c:v>
                </c:pt>
                <c:pt idx="12352">
                  <c:v>41058</c:v>
                </c:pt>
                <c:pt idx="12353">
                  <c:v>41058</c:v>
                </c:pt>
                <c:pt idx="12354">
                  <c:v>41058</c:v>
                </c:pt>
                <c:pt idx="12355">
                  <c:v>41058</c:v>
                </c:pt>
                <c:pt idx="12356">
                  <c:v>41058</c:v>
                </c:pt>
                <c:pt idx="12357">
                  <c:v>41058</c:v>
                </c:pt>
                <c:pt idx="12358">
                  <c:v>41058</c:v>
                </c:pt>
                <c:pt idx="12359">
                  <c:v>41058</c:v>
                </c:pt>
                <c:pt idx="12360">
                  <c:v>41059</c:v>
                </c:pt>
                <c:pt idx="12361">
                  <c:v>41059</c:v>
                </c:pt>
                <c:pt idx="12362">
                  <c:v>41059</c:v>
                </c:pt>
                <c:pt idx="12363">
                  <c:v>41059</c:v>
                </c:pt>
                <c:pt idx="12364">
                  <c:v>41059</c:v>
                </c:pt>
                <c:pt idx="12365">
                  <c:v>41059</c:v>
                </c:pt>
                <c:pt idx="12366">
                  <c:v>41059</c:v>
                </c:pt>
                <c:pt idx="12367">
                  <c:v>41059</c:v>
                </c:pt>
                <c:pt idx="12368">
                  <c:v>41059</c:v>
                </c:pt>
                <c:pt idx="12369">
                  <c:v>41059</c:v>
                </c:pt>
                <c:pt idx="12370">
                  <c:v>41059</c:v>
                </c:pt>
                <c:pt idx="12371">
                  <c:v>41059</c:v>
                </c:pt>
                <c:pt idx="12372">
                  <c:v>41059</c:v>
                </c:pt>
                <c:pt idx="12373">
                  <c:v>41059</c:v>
                </c:pt>
                <c:pt idx="12374">
                  <c:v>41059</c:v>
                </c:pt>
                <c:pt idx="12375">
                  <c:v>41059</c:v>
                </c:pt>
                <c:pt idx="12376">
                  <c:v>41059</c:v>
                </c:pt>
                <c:pt idx="12377">
                  <c:v>41059</c:v>
                </c:pt>
                <c:pt idx="12378">
                  <c:v>41059</c:v>
                </c:pt>
                <c:pt idx="12379">
                  <c:v>41059</c:v>
                </c:pt>
                <c:pt idx="12380">
                  <c:v>41059</c:v>
                </c:pt>
                <c:pt idx="12381">
                  <c:v>41059</c:v>
                </c:pt>
                <c:pt idx="12382">
                  <c:v>41059</c:v>
                </c:pt>
                <c:pt idx="12383">
                  <c:v>41059</c:v>
                </c:pt>
                <c:pt idx="12384">
                  <c:v>41060</c:v>
                </c:pt>
                <c:pt idx="12385">
                  <c:v>41060</c:v>
                </c:pt>
                <c:pt idx="12386">
                  <c:v>41060</c:v>
                </c:pt>
                <c:pt idx="12387">
                  <c:v>41060</c:v>
                </c:pt>
                <c:pt idx="12388">
                  <c:v>41060</c:v>
                </c:pt>
                <c:pt idx="12389">
                  <c:v>41060</c:v>
                </c:pt>
                <c:pt idx="12390">
                  <c:v>41060</c:v>
                </c:pt>
                <c:pt idx="12391">
                  <c:v>41060</c:v>
                </c:pt>
                <c:pt idx="12392">
                  <c:v>41060</c:v>
                </c:pt>
                <c:pt idx="12393">
                  <c:v>41060</c:v>
                </c:pt>
                <c:pt idx="12394">
                  <c:v>41060</c:v>
                </c:pt>
                <c:pt idx="12395">
                  <c:v>41060</c:v>
                </c:pt>
                <c:pt idx="12396">
                  <c:v>41060</c:v>
                </c:pt>
                <c:pt idx="12397">
                  <c:v>41060</c:v>
                </c:pt>
                <c:pt idx="12398">
                  <c:v>41060</c:v>
                </c:pt>
                <c:pt idx="12399">
                  <c:v>41060</c:v>
                </c:pt>
                <c:pt idx="12400">
                  <c:v>41060</c:v>
                </c:pt>
                <c:pt idx="12401">
                  <c:v>41060</c:v>
                </c:pt>
                <c:pt idx="12402">
                  <c:v>41060</c:v>
                </c:pt>
                <c:pt idx="12403">
                  <c:v>41060</c:v>
                </c:pt>
                <c:pt idx="12404">
                  <c:v>41060</c:v>
                </c:pt>
                <c:pt idx="12405">
                  <c:v>41060</c:v>
                </c:pt>
                <c:pt idx="12406">
                  <c:v>41060</c:v>
                </c:pt>
                <c:pt idx="12407">
                  <c:v>41060</c:v>
                </c:pt>
                <c:pt idx="12408">
                  <c:v>41061</c:v>
                </c:pt>
                <c:pt idx="12409">
                  <c:v>41061</c:v>
                </c:pt>
                <c:pt idx="12410">
                  <c:v>41061</c:v>
                </c:pt>
                <c:pt idx="12411">
                  <c:v>41061</c:v>
                </c:pt>
                <c:pt idx="12412">
                  <c:v>41061</c:v>
                </c:pt>
                <c:pt idx="12413">
                  <c:v>41061</c:v>
                </c:pt>
                <c:pt idx="12414">
                  <c:v>41061</c:v>
                </c:pt>
                <c:pt idx="12415">
                  <c:v>41061</c:v>
                </c:pt>
                <c:pt idx="12416">
                  <c:v>41061</c:v>
                </c:pt>
                <c:pt idx="12417">
                  <c:v>41061</c:v>
                </c:pt>
                <c:pt idx="12418">
                  <c:v>41061</c:v>
                </c:pt>
                <c:pt idx="12419">
                  <c:v>41061</c:v>
                </c:pt>
                <c:pt idx="12420">
                  <c:v>41061</c:v>
                </c:pt>
                <c:pt idx="12421">
                  <c:v>41061</c:v>
                </c:pt>
                <c:pt idx="12422">
                  <c:v>41061</c:v>
                </c:pt>
                <c:pt idx="12423">
                  <c:v>41061</c:v>
                </c:pt>
                <c:pt idx="12424">
                  <c:v>41061</c:v>
                </c:pt>
                <c:pt idx="12425">
                  <c:v>41061</c:v>
                </c:pt>
                <c:pt idx="12426">
                  <c:v>41061</c:v>
                </c:pt>
                <c:pt idx="12427">
                  <c:v>41061</c:v>
                </c:pt>
                <c:pt idx="12428">
                  <c:v>41061</c:v>
                </c:pt>
                <c:pt idx="12429">
                  <c:v>41061</c:v>
                </c:pt>
                <c:pt idx="12430">
                  <c:v>41061</c:v>
                </c:pt>
                <c:pt idx="12431">
                  <c:v>41061</c:v>
                </c:pt>
                <c:pt idx="12432">
                  <c:v>41062</c:v>
                </c:pt>
                <c:pt idx="12433">
                  <c:v>41062</c:v>
                </c:pt>
                <c:pt idx="12434">
                  <c:v>41062</c:v>
                </c:pt>
                <c:pt idx="12435">
                  <c:v>41062</c:v>
                </c:pt>
                <c:pt idx="12436">
                  <c:v>41062</c:v>
                </c:pt>
                <c:pt idx="12437">
                  <c:v>41062</c:v>
                </c:pt>
                <c:pt idx="12438">
                  <c:v>41062</c:v>
                </c:pt>
                <c:pt idx="12439">
                  <c:v>41062</c:v>
                </c:pt>
                <c:pt idx="12440">
                  <c:v>41062</c:v>
                </c:pt>
                <c:pt idx="12441">
                  <c:v>41062</c:v>
                </c:pt>
                <c:pt idx="12442">
                  <c:v>41062</c:v>
                </c:pt>
                <c:pt idx="12443">
                  <c:v>41062</c:v>
                </c:pt>
                <c:pt idx="12444">
                  <c:v>41062</c:v>
                </c:pt>
                <c:pt idx="12445">
                  <c:v>41062</c:v>
                </c:pt>
                <c:pt idx="12446">
                  <c:v>41062</c:v>
                </c:pt>
                <c:pt idx="12447">
                  <c:v>41062</c:v>
                </c:pt>
                <c:pt idx="12448">
                  <c:v>41062</c:v>
                </c:pt>
                <c:pt idx="12449">
                  <c:v>41062</c:v>
                </c:pt>
                <c:pt idx="12450">
                  <c:v>41062</c:v>
                </c:pt>
                <c:pt idx="12451">
                  <c:v>41062</c:v>
                </c:pt>
                <c:pt idx="12452">
                  <c:v>41062</c:v>
                </c:pt>
                <c:pt idx="12453">
                  <c:v>41062</c:v>
                </c:pt>
                <c:pt idx="12454">
                  <c:v>41062</c:v>
                </c:pt>
                <c:pt idx="12455">
                  <c:v>41062</c:v>
                </c:pt>
                <c:pt idx="12456">
                  <c:v>41063</c:v>
                </c:pt>
                <c:pt idx="12457">
                  <c:v>41063</c:v>
                </c:pt>
                <c:pt idx="12458">
                  <c:v>41063</c:v>
                </c:pt>
                <c:pt idx="12459">
                  <c:v>41063</c:v>
                </c:pt>
                <c:pt idx="12460">
                  <c:v>41063</c:v>
                </c:pt>
                <c:pt idx="12461">
                  <c:v>41063</c:v>
                </c:pt>
                <c:pt idx="12462">
                  <c:v>41063</c:v>
                </c:pt>
                <c:pt idx="12463">
                  <c:v>41063</c:v>
                </c:pt>
                <c:pt idx="12464">
                  <c:v>41063</c:v>
                </c:pt>
                <c:pt idx="12465">
                  <c:v>41063</c:v>
                </c:pt>
                <c:pt idx="12466">
                  <c:v>41063</c:v>
                </c:pt>
                <c:pt idx="12467">
                  <c:v>41063</c:v>
                </c:pt>
                <c:pt idx="12468">
                  <c:v>41063</c:v>
                </c:pt>
                <c:pt idx="12469">
                  <c:v>41063</c:v>
                </c:pt>
                <c:pt idx="12470">
                  <c:v>41063</c:v>
                </c:pt>
                <c:pt idx="12471">
                  <c:v>41063</c:v>
                </c:pt>
                <c:pt idx="12472">
                  <c:v>41063</c:v>
                </c:pt>
                <c:pt idx="12473">
                  <c:v>41063</c:v>
                </c:pt>
                <c:pt idx="12474">
                  <c:v>41063</c:v>
                </c:pt>
                <c:pt idx="12475">
                  <c:v>41063</c:v>
                </c:pt>
                <c:pt idx="12476">
                  <c:v>41063</c:v>
                </c:pt>
                <c:pt idx="12477">
                  <c:v>41063</c:v>
                </c:pt>
                <c:pt idx="12478">
                  <c:v>41063</c:v>
                </c:pt>
                <c:pt idx="12479">
                  <c:v>41063</c:v>
                </c:pt>
                <c:pt idx="12480">
                  <c:v>41064</c:v>
                </c:pt>
                <c:pt idx="12481">
                  <c:v>41064</c:v>
                </c:pt>
                <c:pt idx="12482">
                  <c:v>41064</c:v>
                </c:pt>
                <c:pt idx="12483">
                  <c:v>41064</c:v>
                </c:pt>
                <c:pt idx="12484">
                  <c:v>41064</c:v>
                </c:pt>
                <c:pt idx="12485">
                  <c:v>41064</c:v>
                </c:pt>
                <c:pt idx="12486">
                  <c:v>41064</c:v>
                </c:pt>
                <c:pt idx="12487">
                  <c:v>41064</c:v>
                </c:pt>
                <c:pt idx="12488">
                  <c:v>41064</c:v>
                </c:pt>
                <c:pt idx="12489">
                  <c:v>41064</c:v>
                </c:pt>
                <c:pt idx="12490">
                  <c:v>41064</c:v>
                </c:pt>
                <c:pt idx="12491">
                  <c:v>41064</c:v>
                </c:pt>
                <c:pt idx="12492">
                  <c:v>41064</c:v>
                </c:pt>
                <c:pt idx="12493">
                  <c:v>41064</c:v>
                </c:pt>
                <c:pt idx="12494">
                  <c:v>41064</c:v>
                </c:pt>
                <c:pt idx="12495">
                  <c:v>41064</c:v>
                </c:pt>
                <c:pt idx="12496">
                  <c:v>41064</c:v>
                </c:pt>
                <c:pt idx="12497">
                  <c:v>41064</c:v>
                </c:pt>
                <c:pt idx="12498">
                  <c:v>41064</c:v>
                </c:pt>
                <c:pt idx="12499">
                  <c:v>41064</c:v>
                </c:pt>
                <c:pt idx="12500">
                  <c:v>41064</c:v>
                </c:pt>
                <c:pt idx="12501">
                  <c:v>41064</c:v>
                </c:pt>
                <c:pt idx="12502">
                  <c:v>41064</c:v>
                </c:pt>
                <c:pt idx="12503">
                  <c:v>41064</c:v>
                </c:pt>
                <c:pt idx="12504">
                  <c:v>41065</c:v>
                </c:pt>
                <c:pt idx="12505">
                  <c:v>41065</c:v>
                </c:pt>
                <c:pt idx="12506">
                  <c:v>41065</c:v>
                </c:pt>
                <c:pt idx="12507">
                  <c:v>41065</c:v>
                </c:pt>
                <c:pt idx="12508">
                  <c:v>41065</c:v>
                </c:pt>
                <c:pt idx="12509">
                  <c:v>41065</c:v>
                </c:pt>
                <c:pt idx="12510">
                  <c:v>41065</c:v>
                </c:pt>
                <c:pt idx="12511">
                  <c:v>41065</c:v>
                </c:pt>
                <c:pt idx="12512">
                  <c:v>41065</c:v>
                </c:pt>
                <c:pt idx="12513">
                  <c:v>41065</c:v>
                </c:pt>
                <c:pt idx="12514">
                  <c:v>41065</c:v>
                </c:pt>
                <c:pt idx="12515">
                  <c:v>41065</c:v>
                </c:pt>
                <c:pt idx="12516">
                  <c:v>41065</c:v>
                </c:pt>
                <c:pt idx="12517">
                  <c:v>41065</c:v>
                </c:pt>
                <c:pt idx="12518">
                  <c:v>41065</c:v>
                </c:pt>
                <c:pt idx="12519">
                  <c:v>41065</c:v>
                </c:pt>
                <c:pt idx="12520">
                  <c:v>41065</c:v>
                </c:pt>
                <c:pt idx="12521">
                  <c:v>41065</c:v>
                </c:pt>
                <c:pt idx="12522">
                  <c:v>41065</c:v>
                </c:pt>
                <c:pt idx="12523">
                  <c:v>41065</c:v>
                </c:pt>
                <c:pt idx="12524">
                  <c:v>41065</c:v>
                </c:pt>
                <c:pt idx="12525">
                  <c:v>41065</c:v>
                </c:pt>
                <c:pt idx="12526">
                  <c:v>41065</c:v>
                </c:pt>
                <c:pt idx="12527">
                  <c:v>41065</c:v>
                </c:pt>
                <c:pt idx="12528">
                  <c:v>41066</c:v>
                </c:pt>
                <c:pt idx="12529">
                  <c:v>41066</c:v>
                </c:pt>
                <c:pt idx="12530">
                  <c:v>41066</c:v>
                </c:pt>
                <c:pt idx="12531">
                  <c:v>41066</c:v>
                </c:pt>
                <c:pt idx="12532">
                  <c:v>41066</c:v>
                </c:pt>
                <c:pt idx="12533">
                  <c:v>41066</c:v>
                </c:pt>
                <c:pt idx="12534">
                  <c:v>41066</c:v>
                </c:pt>
                <c:pt idx="12535">
                  <c:v>41066</c:v>
                </c:pt>
                <c:pt idx="12536">
                  <c:v>41066</c:v>
                </c:pt>
                <c:pt idx="12537">
                  <c:v>41066</c:v>
                </c:pt>
                <c:pt idx="12538">
                  <c:v>41066</c:v>
                </c:pt>
                <c:pt idx="12539">
                  <c:v>41066</c:v>
                </c:pt>
                <c:pt idx="12540">
                  <c:v>41066</c:v>
                </c:pt>
                <c:pt idx="12541">
                  <c:v>41066</c:v>
                </c:pt>
                <c:pt idx="12542">
                  <c:v>41066</c:v>
                </c:pt>
                <c:pt idx="12543">
                  <c:v>41066</c:v>
                </c:pt>
                <c:pt idx="12544">
                  <c:v>41066</c:v>
                </c:pt>
                <c:pt idx="12545">
                  <c:v>41066</c:v>
                </c:pt>
                <c:pt idx="12546">
                  <c:v>41066</c:v>
                </c:pt>
                <c:pt idx="12547">
                  <c:v>41066</c:v>
                </c:pt>
                <c:pt idx="12548">
                  <c:v>41066</c:v>
                </c:pt>
                <c:pt idx="12549">
                  <c:v>41066</c:v>
                </c:pt>
                <c:pt idx="12550">
                  <c:v>41066</c:v>
                </c:pt>
                <c:pt idx="12551">
                  <c:v>41066</c:v>
                </c:pt>
                <c:pt idx="12552">
                  <c:v>41067</c:v>
                </c:pt>
                <c:pt idx="12553">
                  <c:v>41067</c:v>
                </c:pt>
                <c:pt idx="12554">
                  <c:v>41067</c:v>
                </c:pt>
                <c:pt idx="12555">
                  <c:v>41067</c:v>
                </c:pt>
                <c:pt idx="12556">
                  <c:v>41067</c:v>
                </c:pt>
                <c:pt idx="12557">
                  <c:v>41067</c:v>
                </c:pt>
                <c:pt idx="12558">
                  <c:v>41067</c:v>
                </c:pt>
                <c:pt idx="12559">
                  <c:v>41067</c:v>
                </c:pt>
                <c:pt idx="12560">
                  <c:v>41067</c:v>
                </c:pt>
                <c:pt idx="12561">
                  <c:v>41067</c:v>
                </c:pt>
                <c:pt idx="12562">
                  <c:v>41067</c:v>
                </c:pt>
                <c:pt idx="12563">
                  <c:v>41067</c:v>
                </c:pt>
                <c:pt idx="12564">
                  <c:v>41067</c:v>
                </c:pt>
                <c:pt idx="12565">
                  <c:v>41067</c:v>
                </c:pt>
                <c:pt idx="12566">
                  <c:v>41067</c:v>
                </c:pt>
                <c:pt idx="12567">
                  <c:v>41067</c:v>
                </c:pt>
                <c:pt idx="12568">
                  <c:v>41067</c:v>
                </c:pt>
                <c:pt idx="12569">
                  <c:v>41067</c:v>
                </c:pt>
                <c:pt idx="12570">
                  <c:v>41067</c:v>
                </c:pt>
                <c:pt idx="12571">
                  <c:v>41067</c:v>
                </c:pt>
                <c:pt idx="12572">
                  <c:v>41067</c:v>
                </c:pt>
                <c:pt idx="12573">
                  <c:v>41067</c:v>
                </c:pt>
                <c:pt idx="12574">
                  <c:v>41067</c:v>
                </c:pt>
                <c:pt idx="12575">
                  <c:v>41067</c:v>
                </c:pt>
                <c:pt idx="12576">
                  <c:v>41068</c:v>
                </c:pt>
                <c:pt idx="12577">
                  <c:v>41068</c:v>
                </c:pt>
                <c:pt idx="12578">
                  <c:v>41068</c:v>
                </c:pt>
                <c:pt idx="12579">
                  <c:v>41068</c:v>
                </c:pt>
                <c:pt idx="12580">
                  <c:v>41068</c:v>
                </c:pt>
                <c:pt idx="12581">
                  <c:v>41068</c:v>
                </c:pt>
                <c:pt idx="12582">
                  <c:v>41068</c:v>
                </c:pt>
                <c:pt idx="12583">
                  <c:v>41068</c:v>
                </c:pt>
                <c:pt idx="12584">
                  <c:v>41068</c:v>
                </c:pt>
                <c:pt idx="12585">
                  <c:v>41068</c:v>
                </c:pt>
                <c:pt idx="12586">
                  <c:v>41068</c:v>
                </c:pt>
                <c:pt idx="12587">
                  <c:v>41068</c:v>
                </c:pt>
                <c:pt idx="12588">
                  <c:v>41068</c:v>
                </c:pt>
                <c:pt idx="12589">
                  <c:v>41068</c:v>
                </c:pt>
                <c:pt idx="12590">
                  <c:v>41068</c:v>
                </c:pt>
                <c:pt idx="12591">
                  <c:v>41068</c:v>
                </c:pt>
                <c:pt idx="12592">
                  <c:v>41068</c:v>
                </c:pt>
                <c:pt idx="12593">
                  <c:v>41068</c:v>
                </c:pt>
                <c:pt idx="12594">
                  <c:v>41068</c:v>
                </c:pt>
                <c:pt idx="12595">
                  <c:v>41068</c:v>
                </c:pt>
                <c:pt idx="12596">
                  <c:v>41068</c:v>
                </c:pt>
                <c:pt idx="12597">
                  <c:v>41068</c:v>
                </c:pt>
                <c:pt idx="12598">
                  <c:v>41068</c:v>
                </c:pt>
                <c:pt idx="12599">
                  <c:v>41068</c:v>
                </c:pt>
                <c:pt idx="12600">
                  <c:v>41069</c:v>
                </c:pt>
                <c:pt idx="12601">
                  <c:v>41069</c:v>
                </c:pt>
                <c:pt idx="12602">
                  <c:v>41069</c:v>
                </c:pt>
                <c:pt idx="12603">
                  <c:v>41069</c:v>
                </c:pt>
                <c:pt idx="12604">
                  <c:v>41069</c:v>
                </c:pt>
                <c:pt idx="12605">
                  <c:v>41069</c:v>
                </c:pt>
                <c:pt idx="12606">
                  <c:v>41069</c:v>
                </c:pt>
                <c:pt idx="12607">
                  <c:v>41069</c:v>
                </c:pt>
                <c:pt idx="12608">
                  <c:v>41069</c:v>
                </c:pt>
                <c:pt idx="12609">
                  <c:v>41069</c:v>
                </c:pt>
                <c:pt idx="12610">
                  <c:v>41069</c:v>
                </c:pt>
                <c:pt idx="12611">
                  <c:v>41069</c:v>
                </c:pt>
                <c:pt idx="12612">
                  <c:v>41069</c:v>
                </c:pt>
                <c:pt idx="12613">
                  <c:v>41069</c:v>
                </c:pt>
                <c:pt idx="12614">
                  <c:v>41069</c:v>
                </c:pt>
                <c:pt idx="12615">
                  <c:v>41069</c:v>
                </c:pt>
                <c:pt idx="12616">
                  <c:v>41069</c:v>
                </c:pt>
                <c:pt idx="12617">
                  <c:v>41069</c:v>
                </c:pt>
                <c:pt idx="12618">
                  <c:v>41069</c:v>
                </c:pt>
                <c:pt idx="12619">
                  <c:v>41069</c:v>
                </c:pt>
                <c:pt idx="12620">
                  <c:v>41069</c:v>
                </c:pt>
                <c:pt idx="12621">
                  <c:v>41069</c:v>
                </c:pt>
                <c:pt idx="12622">
                  <c:v>41069</c:v>
                </c:pt>
                <c:pt idx="12623">
                  <c:v>41069</c:v>
                </c:pt>
                <c:pt idx="12624">
                  <c:v>41070</c:v>
                </c:pt>
                <c:pt idx="12625">
                  <c:v>41070</c:v>
                </c:pt>
                <c:pt idx="12626">
                  <c:v>41070</c:v>
                </c:pt>
                <c:pt idx="12627">
                  <c:v>41070</c:v>
                </c:pt>
                <c:pt idx="12628">
                  <c:v>41070</c:v>
                </c:pt>
                <c:pt idx="12629">
                  <c:v>41070</c:v>
                </c:pt>
                <c:pt idx="12630">
                  <c:v>41070</c:v>
                </c:pt>
                <c:pt idx="12631">
                  <c:v>41070</c:v>
                </c:pt>
                <c:pt idx="12632">
                  <c:v>41070</c:v>
                </c:pt>
                <c:pt idx="12633">
                  <c:v>41070</c:v>
                </c:pt>
                <c:pt idx="12634">
                  <c:v>41070</c:v>
                </c:pt>
                <c:pt idx="12635">
                  <c:v>41070</c:v>
                </c:pt>
                <c:pt idx="12636">
                  <c:v>41070</c:v>
                </c:pt>
                <c:pt idx="12637">
                  <c:v>41070</c:v>
                </c:pt>
                <c:pt idx="12638">
                  <c:v>41070</c:v>
                </c:pt>
                <c:pt idx="12639">
                  <c:v>41070</c:v>
                </c:pt>
                <c:pt idx="12640">
                  <c:v>41070</c:v>
                </c:pt>
                <c:pt idx="12641">
                  <c:v>41070</c:v>
                </c:pt>
                <c:pt idx="12642">
                  <c:v>41070</c:v>
                </c:pt>
                <c:pt idx="12643">
                  <c:v>41070</c:v>
                </c:pt>
                <c:pt idx="12644">
                  <c:v>41070</c:v>
                </c:pt>
                <c:pt idx="12645">
                  <c:v>41070</c:v>
                </c:pt>
                <c:pt idx="12646">
                  <c:v>41070</c:v>
                </c:pt>
                <c:pt idx="12647">
                  <c:v>41070</c:v>
                </c:pt>
                <c:pt idx="12648">
                  <c:v>41071</c:v>
                </c:pt>
                <c:pt idx="12649">
                  <c:v>41071</c:v>
                </c:pt>
                <c:pt idx="12650">
                  <c:v>41071</c:v>
                </c:pt>
                <c:pt idx="12651">
                  <c:v>41071</c:v>
                </c:pt>
                <c:pt idx="12652">
                  <c:v>41071</c:v>
                </c:pt>
                <c:pt idx="12653">
                  <c:v>41071</c:v>
                </c:pt>
                <c:pt idx="12654">
                  <c:v>41071</c:v>
                </c:pt>
                <c:pt idx="12655">
                  <c:v>41071</c:v>
                </c:pt>
                <c:pt idx="12656">
                  <c:v>41071</c:v>
                </c:pt>
                <c:pt idx="12657">
                  <c:v>41071</c:v>
                </c:pt>
                <c:pt idx="12658">
                  <c:v>41071</c:v>
                </c:pt>
                <c:pt idx="12659">
                  <c:v>41071</c:v>
                </c:pt>
                <c:pt idx="12660">
                  <c:v>41071</c:v>
                </c:pt>
                <c:pt idx="12661">
                  <c:v>41071</c:v>
                </c:pt>
                <c:pt idx="12662">
                  <c:v>41071</c:v>
                </c:pt>
                <c:pt idx="12663">
                  <c:v>41071</c:v>
                </c:pt>
                <c:pt idx="12664">
                  <c:v>41071</c:v>
                </c:pt>
                <c:pt idx="12665">
                  <c:v>41071</c:v>
                </c:pt>
                <c:pt idx="12666">
                  <c:v>41071</c:v>
                </c:pt>
                <c:pt idx="12667">
                  <c:v>41071</c:v>
                </c:pt>
                <c:pt idx="12668">
                  <c:v>41071</c:v>
                </c:pt>
                <c:pt idx="12669">
                  <c:v>41071</c:v>
                </c:pt>
                <c:pt idx="12670">
                  <c:v>41071</c:v>
                </c:pt>
                <c:pt idx="12671">
                  <c:v>41071</c:v>
                </c:pt>
                <c:pt idx="12672">
                  <c:v>41072</c:v>
                </c:pt>
                <c:pt idx="12673">
                  <c:v>41072</c:v>
                </c:pt>
                <c:pt idx="12674">
                  <c:v>41072</c:v>
                </c:pt>
                <c:pt idx="12675">
                  <c:v>41072</c:v>
                </c:pt>
                <c:pt idx="12676">
                  <c:v>41072</c:v>
                </c:pt>
                <c:pt idx="12677">
                  <c:v>41072</c:v>
                </c:pt>
                <c:pt idx="12678">
                  <c:v>41072</c:v>
                </c:pt>
                <c:pt idx="12679">
                  <c:v>41072</c:v>
                </c:pt>
                <c:pt idx="12680">
                  <c:v>41072</c:v>
                </c:pt>
                <c:pt idx="12681">
                  <c:v>41072</c:v>
                </c:pt>
                <c:pt idx="12682">
                  <c:v>41072</c:v>
                </c:pt>
                <c:pt idx="12683">
                  <c:v>41072</c:v>
                </c:pt>
                <c:pt idx="12684">
                  <c:v>41072</c:v>
                </c:pt>
                <c:pt idx="12685">
                  <c:v>41072</c:v>
                </c:pt>
                <c:pt idx="12686">
                  <c:v>41072</c:v>
                </c:pt>
                <c:pt idx="12687">
                  <c:v>41072</c:v>
                </c:pt>
                <c:pt idx="12688">
                  <c:v>41072</c:v>
                </c:pt>
                <c:pt idx="12689">
                  <c:v>41072</c:v>
                </c:pt>
                <c:pt idx="12690">
                  <c:v>41072</c:v>
                </c:pt>
                <c:pt idx="12691">
                  <c:v>41072</c:v>
                </c:pt>
                <c:pt idx="12692">
                  <c:v>41072</c:v>
                </c:pt>
                <c:pt idx="12693">
                  <c:v>41072</c:v>
                </c:pt>
                <c:pt idx="12694">
                  <c:v>41072</c:v>
                </c:pt>
                <c:pt idx="12695">
                  <c:v>41072</c:v>
                </c:pt>
                <c:pt idx="12696">
                  <c:v>41073</c:v>
                </c:pt>
                <c:pt idx="12697">
                  <c:v>41073</c:v>
                </c:pt>
                <c:pt idx="12698">
                  <c:v>41073</c:v>
                </c:pt>
                <c:pt idx="12699">
                  <c:v>41073</c:v>
                </c:pt>
                <c:pt idx="12700">
                  <c:v>41073</c:v>
                </c:pt>
                <c:pt idx="12701">
                  <c:v>41073</c:v>
                </c:pt>
                <c:pt idx="12702">
                  <c:v>41073</c:v>
                </c:pt>
                <c:pt idx="12703">
                  <c:v>41073</c:v>
                </c:pt>
                <c:pt idx="12704">
                  <c:v>41073</c:v>
                </c:pt>
                <c:pt idx="12705">
                  <c:v>41073</c:v>
                </c:pt>
                <c:pt idx="12706">
                  <c:v>41073</c:v>
                </c:pt>
                <c:pt idx="12707">
                  <c:v>41073</c:v>
                </c:pt>
                <c:pt idx="12708">
                  <c:v>41073</c:v>
                </c:pt>
                <c:pt idx="12709">
                  <c:v>41073</c:v>
                </c:pt>
                <c:pt idx="12710">
                  <c:v>41073</c:v>
                </c:pt>
                <c:pt idx="12711">
                  <c:v>41073</c:v>
                </c:pt>
                <c:pt idx="12712">
                  <c:v>41073</c:v>
                </c:pt>
                <c:pt idx="12713">
                  <c:v>41073</c:v>
                </c:pt>
                <c:pt idx="12714">
                  <c:v>41073</c:v>
                </c:pt>
                <c:pt idx="12715">
                  <c:v>41073</c:v>
                </c:pt>
                <c:pt idx="12716">
                  <c:v>41073</c:v>
                </c:pt>
                <c:pt idx="12717">
                  <c:v>41073</c:v>
                </c:pt>
                <c:pt idx="12718">
                  <c:v>41073</c:v>
                </c:pt>
                <c:pt idx="12719">
                  <c:v>41073</c:v>
                </c:pt>
                <c:pt idx="12720">
                  <c:v>41074</c:v>
                </c:pt>
                <c:pt idx="12721">
                  <c:v>41074</c:v>
                </c:pt>
                <c:pt idx="12722">
                  <c:v>41074</c:v>
                </c:pt>
                <c:pt idx="12723">
                  <c:v>41074</c:v>
                </c:pt>
                <c:pt idx="12724">
                  <c:v>41074</c:v>
                </c:pt>
                <c:pt idx="12725">
                  <c:v>41074</c:v>
                </c:pt>
                <c:pt idx="12726">
                  <c:v>41074</c:v>
                </c:pt>
                <c:pt idx="12727">
                  <c:v>41074</c:v>
                </c:pt>
                <c:pt idx="12728">
                  <c:v>41074</c:v>
                </c:pt>
                <c:pt idx="12729">
                  <c:v>41074</c:v>
                </c:pt>
                <c:pt idx="12730">
                  <c:v>41074</c:v>
                </c:pt>
                <c:pt idx="12731">
                  <c:v>41074</c:v>
                </c:pt>
                <c:pt idx="12732">
                  <c:v>41074</c:v>
                </c:pt>
                <c:pt idx="12733">
                  <c:v>41074</c:v>
                </c:pt>
                <c:pt idx="12734">
                  <c:v>41074</c:v>
                </c:pt>
                <c:pt idx="12735">
                  <c:v>41074</c:v>
                </c:pt>
                <c:pt idx="12736">
                  <c:v>41074</c:v>
                </c:pt>
                <c:pt idx="12737">
                  <c:v>41074</c:v>
                </c:pt>
                <c:pt idx="12738">
                  <c:v>41074</c:v>
                </c:pt>
                <c:pt idx="12739">
                  <c:v>41074</c:v>
                </c:pt>
                <c:pt idx="12740">
                  <c:v>41074</c:v>
                </c:pt>
                <c:pt idx="12741">
                  <c:v>41074</c:v>
                </c:pt>
                <c:pt idx="12742">
                  <c:v>41074</c:v>
                </c:pt>
                <c:pt idx="12743">
                  <c:v>41074</c:v>
                </c:pt>
                <c:pt idx="12744">
                  <c:v>41075</c:v>
                </c:pt>
                <c:pt idx="12745">
                  <c:v>41075</c:v>
                </c:pt>
                <c:pt idx="12746">
                  <c:v>41075</c:v>
                </c:pt>
                <c:pt idx="12747">
                  <c:v>41075</c:v>
                </c:pt>
                <c:pt idx="12748">
                  <c:v>41075</c:v>
                </c:pt>
                <c:pt idx="12749">
                  <c:v>41075</c:v>
                </c:pt>
                <c:pt idx="12750">
                  <c:v>41075</c:v>
                </c:pt>
                <c:pt idx="12751">
                  <c:v>41075</c:v>
                </c:pt>
                <c:pt idx="12752">
                  <c:v>41075</c:v>
                </c:pt>
                <c:pt idx="12753">
                  <c:v>41075</c:v>
                </c:pt>
                <c:pt idx="12754">
                  <c:v>41075</c:v>
                </c:pt>
                <c:pt idx="12755">
                  <c:v>41075</c:v>
                </c:pt>
                <c:pt idx="12756">
                  <c:v>41075</c:v>
                </c:pt>
                <c:pt idx="12757">
                  <c:v>41075</c:v>
                </c:pt>
                <c:pt idx="12758">
                  <c:v>41075</c:v>
                </c:pt>
                <c:pt idx="12759">
                  <c:v>41075</c:v>
                </c:pt>
                <c:pt idx="12760">
                  <c:v>41075</c:v>
                </c:pt>
                <c:pt idx="12761">
                  <c:v>41075</c:v>
                </c:pt>
                <c:pt idx="12762">
                  <c:v>41075</c:v>
                </c:pt>
                <c:pt idx="12763">
                  <c:v>41075</c:v>
                </c:pt>
                <c:pt idx="12764">
                  <c:v>41075</c:v>
                </c:pt>
                <c:pt idx="12765">
                  <c:v>41075</c:v>
                </c:pt>
                <c:pt idx="12766">
                  <c:v>41075</c:v>
                </c:pt>
                <c:pt idx="12767">
                  <c:v>41075</c:v>
                </c:pt>
                <c:pt idx="12768">
                  <c:v>41076</c:v>
                </c:pt>
                <c:pt idx="12769">
                  <c:v>41076</c:v>
                </c:pt>
                <c:pt idx="12770">
                  <c:v>41076</c:v>
                </c:pt>
                <c:pt idx="12771">
                  <c:v>41076</c:v>
                </c:pt>
                <c:pt idx="12772">
                  <c:v>41076</c:v>
                </c:pt>
                <c:pt idx="12773">
                  <c:v>41076</c:v>
                </c:pt>
                <c:pt idx="12774">
                  <c:v>41076</c:v>
                </c:pt>
                <c:pt idx="12775">
                  <c:v>41076</c:v>
                </c:pt>
                <c:pt idx="12776">
                  <c:v>41076</c:v>
                </c:pt>
                <c:pt idx="12777">
                  <c:v>41076</c:v>
                </c:pt>
                <c:pt idx="12778">
                  <c:v>41076</c:v>
                </c:pt>
                <c:pt idx="12779">
                  <c:v>41076</c:v>
                </c:pt>
                <c:pt idx="12780">
                  <c:v>41076</c:v>
                </c:pt>
                <c:pt idx="12781">
                  <c:v>41076</c:v>
                </c:pt>
                <c:pt idx="12782">
                  <c:v>41076</c:v>
                </c:pt>
                <c:pt idx="12783">
                  <c:v>41076</c:v>
                </c:pt>
                <c:pt idx="12784">
                  <c:v>41076</c:v>
                </c:pt>
                <c:pt idx="12785">
                  <c:v>41076</c:v>
                </c:pt>
                <c:pt idx="12786">
                  <c:v>41076</c:v>
                </c:pt>
                <c:pt idx="12787">
                  <c:v>41076</c:v>
                </c:pt>
                <c:pt idx="12788">
                  <c:v>41076</c:v>
                </c:pt>
                <c:pt idx="12789">
                  <c:v>41076</c:v>
                </c:pt>
                <c:pt idx="12790">
                  <c:v>41076</c:v>
                </c:pt>
                <c:pt idx="12791">
                  <c:v>41076</c:v>
                </c:pt>
                <c:pt idx="12792">
                  <c:v>41077</c:v>
                </c:pt>
                <c:pt idx="12793">
                  <c:v>41077</c:v>
                </c:pt>
                <c:pt idx="12794">
                  <c:v>41077</c:v>
                </c:pt>
                <c:pt idx="12795">
                  <c:v>41077</c:v>
                </c:pt>
                <c:pt idx="12796">
                  <c:v>41077</c:v>
                </c:pt>
                <c:pt idx="12797">
                  <c:v>41077</c:v>
                </c:pt>
                <c:pt idx="12798">
                  <c:v>41077</c:v>
                </c:pt>
                <c:pt idx="12799">
                  <c:v>41077</c:v>
                </c:pt>
                <c:pt idx="12800">
                  <c:v>41077</c:v>
                </c:pt>
                <c:pt idx="12801">
                  <c:v>41077</c:v>
                </c:pt>
                <c:pt idx="12802">
                  <c:v>41077</c:v>
                </c:pt>
                <c:pt idx="12803">
                  <c:v>41077</c:v>
                </c:pt>
                <c:pt idx="12804">
                  <c:v>41077</c:v>
                </c:pt>
                <c:pt idx="12805">
                  <c:v>41077</c:v>
                </c:pt>
                <c:pt idx="12806">
                  <c:v>41077</c:v>
                </c:pt>
                <c:pt idx="12807">
                  <c:v>41077</c:v>
                </c:pt>
                <c:pt idx="12808">
                  <c:v>41077</c:v>
                </c:pt>
                <c:pt idx="12809">
                  <c:v>41077</c:v>
                </c:pt>
                <c:pt idx="12810">
                  <c:v>41077</c:v>
                </c:pt>
                <c:pt idx="12811">
                  <c:v>41077</c:v>
                </c:pt>
                <c:pt idx="12812">
                  <c:v>41077</c:v>
                </c:pt>
                <c:pt idx="12813">
                  <c:v>41077</c:v>
                </c:pt>
                <c:pt idx="12814">
                  <c:v>41077</c:v>
                </c:pt>
                <c:pt idx="12815">
                  <c:v>41077</c:v>
                </c:pt>
                <c:pt idx="12816">
                  <c:v>41078</c:v>
                </c:pt>
                <c:pt idx="12817">
                  <c:v>41078</c:v>
                </c:pt>
                <c:pt idx="12818">
                  <c:v>41078</c:v>
                </c:pt>
                <c:pt idx="12819">
                  <c:v>41078</c:v>
                </c:pt>
                <c:pt idx="12820">
                  <c:v>41078</c:v>
                </c:pt>
                <c:pt idx="12821">
                  <c:v>41078</c:v>
                </c:pt>
                <c:pt idx="12822">
                  <c:v>41078</c:v>
                </c:pt>
                <c:pt idx="12823">
                  <c:v>41078</c:v>
                </c:pt>
                <c:pt idx="12824">
                  <c:v>41078</c:v>
                </c:pt>
                <c:pt idx="12825">
                  <c:v>41078</c:v>
                </c:pt>
                <c:pt idx="12826">
                  <c:v>41078</c:v>
                </c:pt>
                <c:pt idx="12827">
                  <c:v>41078</c:v>
                </c:pt>
                <c:pt idx="12828">
                  <c:v>41078</c:v>
                </c:pt>
                <c:pt idx="12829">
                  <c:v>41078</c:v>
                </c:pt>
                <c:pt idx="12830">
                  <c:v>41078</c:v>
                </c:pt>
                <c:pt idx="12831">
                  <c:v>41078</c:v>
                </c:pt>
                <c:pt idx="12832">
                  <c:v>41078</c:v>
                </c:pt>
                <c:pt idx="12833">
                  <c:v>41078</c:v>
                </c:pt>
                <c:pt idx="12834">
                  <c:v>41078</c:v>
                </c:pt>
                <c:pt idx="12835">
                  <c:v>41078</c:v>
                </c:pt>
                <c:pt idx="12836">
                  <c:v>41078</c:v>
                </c:pt>
                <c:pt idx="12837">
                  <c:v>41078</c:v>
                </c:pt>
                <c:pt idx="12838">
                  <c:v>41078</c:v>
                </c:pt>
                <c:pt idx="12839">
                  <c:v>41078</c:v>
                </c:pt>
                <c:pt idx="12840">
                  <c:v>41079</c:v>
                </c:pt>
                <c:pt idx="12841">
                  <c:v>41079</c:v>
                </c:pt>
                <c:pt idx="12842">
                  <c:v>41079</c:v>
                </c:pt>
                <c:pt idx="12843">
                  <c:v>41079</c:v>
                </c:pt>
                <c:pt idx="12844">
                  <c:v>41079</c:v>
                </c:pt>
                <c:pt idx="12845">
                  <c:v>41079</c:v>
                </c:pt>
                <c:pt idx="12846">
                  <c:v>41079</c:v>
                </c:pt>
                <c:pt idx="12847">
                  <c:v>41079</c:v>
                </c:pt>
                <c:pt idx="12848">
                  <c:v>41079</c:v>
                </c:pt>
                <c:pt idx="12849">
                  <c:v>41079</c:v>
                </c:pt>
                <c:pt idx="12850">
                  <c:v>41079</c:v>
                </c:pt>
                <c:pt idx="12851">
                  <c:v>41079</c:v>
                </c:pt>
                <c:pt idx="12852">
                  <c:v>41079</c:v>
                </c:pt>
                <c:pt idx="12853">
                  <c:v>41079</c:v>
                </c:pt>
                <c:pt idx="12854">
                  <c:v>41079</c:v>
                </c:pt>
                <c:pt idx="12855">
                  <c:v>41079</c:v>
                </c:pt>
                <c:pt idx="12856">
                  <c:v>41079</c:v>
                </c:pt>
                <c:pt idx="12857">
                  <c:v>41079</c:v>
                </c:pt>
                <c:pt idx="12858">
                  <c:v>41079</c:v>
                </c:pt>
                <c:pt idx="12859">
                  <c:v>41079</c:v>
                </c:pt>
                <c:pt idx="12860">
                  <c:v>41079</c:v>
                </c:pt>
                <c:pt idx="12861">
                  <c:v>41079</c:v>
                </c:pt>
                <c:pt idx="12862">
                  <c:v>41079</c:v>
                </c:pt>
                <c:pt idx="12863">
                  <c:v>41079</c:v>
                </c:pt>
                <c:pt idx="12864">
                  <c:v>41080</c:v>
                </c:pt>
                <c:pt idx="12865">
                  <c:v>41080</c:v>
                </c:pt>
                <c:pt idx="12866">
                  <c:v>41080</c:v>
                </c:pt>
                <c:pt idx="12867">
                  <c:v>41080</c:v>
                </c:pt>
                <c:pt idx="12868">
                  <c:v>41080</c:v>
                </c:pt>
                <c:pt idx="12869">
                  <c:v>41080</c:v>
                </c:pt>
                <c:pt idx="12870">
                  <c:v>41080</c:v>
                </c:pt>
                <c:pt idx="12871">
                  <c:v>41080</c:v>
                </c:pt>
                <c:pt idx="12872">
                  <c:v>41080</c:v>
                </c:pt>
                <c:pt idx="12873">
                  <c:v>41080</c:v>
                </c:pt>
                <c:pt idx="12874">
                  <c:v>41080</c:v>
                </c:pt>
                <c:pt idx="12875">
                  <c:v>41080</c:v>
                </c:pt>
                <c:pt idx="12876">
                  <c:v>41080</c:v>
                </c:pt>
                <c:pt idx="12877">
                  <c:v>41080</c:v>
                </c:pt>
                <c:pt idx="12878">
                  <c:v>41080</c:v>
                </c:pt>
                <c:pt idx="12879">
                  <c:v>41080</c:v>
                </c:pt>
                <c:pt idx="12880">
                  <c:v>41080</c:v>
                </c:pt>
                <c:pt idx="12881">
                  <c:v>41080</c:v>
                </c:pt>
                <c:pt idx="12882">
                  <c:v>41080</c:v>
                </c:pt>
                <c:pt idx="12883">
                  <c:v>41080</c:v>
                </c:pt>
                <c:pt idx="12884">
                  <c:v>41080</c:v>
                </c:pt>
                <c:pt idx="12885">
                  <c:v>41080</c:v>
                </c:pt>
                <c:pt idx="12886">
                  <c:v>41080</c:v>
                </c:pt>
                <c:pt idx="12887">
                  <c:v>41080</c:v>
                </c:pt>
                <c:pt idx="12888">
                  <c:v>41081</c:v>
                </c:pt>
                <c:pt idx="12889">
                  <c:v>41081</c:v>
                </c:pt>
                <c:pt idx="12890">
                  <c:v>41081</c:v>
                </c:pt>
                <c:pt idx="12891">
                  <c:v>41081</c:v>
                </c:pt>
                <c:pt idx="12892">
                  <c:v>41081</c:v>
                </c:pt>
                <c:pt idx="12893">
                  <c:v>41081</c:v>
                </c:pt>
                <c:pt idx="12894">
                  <c:v>41081</c:v>
                </c:pt>
                <c:pt idx="12895">
                  <c:v>41081</c:v>
                </c:pt>
                <c:pt idx="12896">
                  <c:v>41081</c:v>
                </c:pt>
                <c:pt idx="12897">
                  <c:v>41081</c:v>
                </c:pt>
                <c:pt idx="12898">
                  <c:v>41081</c:v>
                </c:pt>
                <c:pt idx="12899">
                  <c:v>41081</c:v>
                </c:pt>
                <c:pt idx="12900">
                  <c:v>41081</c:v>
                </c:pt>
                <c:pt idx="12901">
                  <c:v>41081</c:v>
                </c:pt>
                <c:pt idx="12902">
                  <c:v>41081</c:v>
                </c:pt>
                <c:pt idx="12903">
                  <c:v>41081</c:v>
                </c:pt>
                <c:pt idx="12904">
                  <c:v>41081</c:v>
                </c:pt>
                <c:pt idx="12905">
                  <c:v>41081</c:v>
                </c:pt>
                <c:pt idx="12906">
                  <c:v>41081</c:v>
                </c:pt>
                <c:pt idx="12907">
                  <c:v>41081</c:v>
                </c:pt>
                <c:pt idx="12908">
                  <c:v>41081</c:v>
                </c:pt>
                <c:pt idx="12909">
                  <c:v>41081</c:v>
                </c:pt>
                <c:pt idx="12910">
                  <c:v>41081</c:v>
                </c:pt>
                <c:pt idx="12911">
                  <c:v>41081</c:v>
                </c:pt>
                <c:pt idx="12912">
                  <c:v>41082</c:v>
                </c:pt>
                <c:pt idx="12913">
                  <c:v>41082</c:v>
                </c:pt>
                <c:pt idx="12914">
                  <c:v>41082</c:v>
                </c:pt>
                <c:pt idx="12915">
                  <c:v>41082</c:v>
                </c:pt>
                <c:pt idx="12916">
                  <c:v>41082</c:v>
                </c:pt>
                <c:pt idx="12917">
                  <c:v>41082</c:v>
                </c:pt>
                <c:pt idx="12918">
                  <c:v>41082</c:v>
                </c:pt>
                <c:pt idx="12919">
                  <c:v>41082</c:v>
                </c:pt>
                <c:pt idx="12920">
                  <c:v>41082</c:v>
                </c:pt>
                <c:pt idx="12921">
                  <c:v>41082</c:v>
                </c:pt>
                <c:pt idx="12922">
                  <c:v>41082</c:v>
                </c:pt>
                <c:pt idx="12923">
                  <c:v>41082</c:v>
                </c:pt>
                <c:pt idx="12924">
                  <c:v>41082</c:v>
                </c:pt>
                <c:pt idx="12925">
                  <c:v>41082</c:v>
                </c:pt>
                <c:pt idx="12926">
                  <c:v>41082</c:v>
                </c:pt>
                <c:pt idx="12927">
                  <c:v>41082</c:v>
                </c:pt>
                <c:pt idx="12928">
                  <c:v>41082</c:v>
                </c:pt>
                <c:pt idx="12929">
                  <c:v>41082</c:v>
                </c:pt>
                <c:pt idx="12930">
                  <c:v>41082</c:v>
                </c:pt>
                <c:pt idx="12931">
                  <c:v>41082</c:v>
                </c:pt>
                <c:pt idx="12932">
                  <c:v>41082</c:v>
                </c:pt>
                <c:pt idx="12933">
                  <c:v>41082</c:v>
                </c:pt>
                <c:pt idx="12934">
                  <c:v>41082</c:v>
                </c:pt>
                <c:pt idx="12935">
                  <c:v>41082</c:v>
                </c:pt>
                <c:pt idx="12936">
                  <c:v>41083</c:v>
                </c:pt>
                <c:pt idx="12937">
                  <c:v>41083</c:v>
                </c:pt>
                <c:pt idx="12938">
                  <c:v>41083</c:v>
                </c:pt>
                <c:pt idx="12939">
                  <c:v>41083</c:v>
                </c:pt>
                <c:pt idx="12940">
                  <c:v>41083</c:v>
                </c:pt>
                <c:pt idx="12941">
                  <c:v>41083</c:v>
                </c:pt>
                <c:pt idx="12942">
                  <c:v>41083</c:v>
                </c:pt>
                <c:pt idx="12943">
                  <c:v>41083</c:v>
                </c:pt>
                <c:pt idx="12944">
                  <c:v>41083</c:v>
                </c:pt>
                <c:pt idx="12945">
                  <c:v>41083</c:v>
                </c:pt>
                <c:pt idx="12946">
                  <c:v>41083</c:v>
                </c:pt>
                <c:pt idx="12947">
                  <c:v>41083</c:v>
                </c:pt>
                <c:pt idx="12948">
                  <c:v>41083</c:v>
                </c:pt>
                <c:pt idx="12949">
                  <c:v>41083</c:v>
                </c:pt>
                <c:pt idx="12950">
                  <c:v>41083</c:v>
                </c:pt>
                <c:pt idx="12951">
                  <c:v>41083</c:v>
                </c:pt>
                <c:pt idx="12952">
                  <c:v>41083</c:v>
                </c:pt>
                <c:pt idx="12953">
                  <c:v>41083</c:v>
                </c:pt>
                <c:pt idx="12954">
                  <c:v>41083</c:v>
                </c:pt>
                <c:pt idx="12955">
                  <c:v>41083</c:v>
                </c:pt>
                <c:pt idx="12956">
                  <c:v>41083</c:v>
                </c:pt>
                <c:pt idx="12957">
                  <c:v>41083</c:v>
                </c:pt>
                <c:pt idx="12958">
                  <c:v>41083</c:v>
                </c:pt>
                <c:pt idx="12959">
                  <c:v>41083</c:v>
                </c:pt>
                <c:pt idx="12960">
                  <c:v>41084</c:v>
                </c:pt>
                <c:pt idx="12961">
                  <c:v>41084</c:v>
                </c:pt>
                <c:pt idx="12962">
                  <c:v>41084</c:v>
                </c:pt>
                <c:pt idx="12963">
                  <c:v>41084</c:v>
                </c:pt>
                <c:pt idx="12964">
                  <c:v>41084</c:v>
                </c:pt>
                <c:pt idx="12965">
                  <c:v>41084</c:v>
                </c:pt>
                <c:pt idx="12966">
                  <c:v>41084</c:v>
                </c:pt>
                <c:pt idx="12967">
                  <c:v>41084</c:v>
                </c:pt>
                <c:pt idx="12968">
                  <c:v>41084</c:v>
                </c:pt>
                <c:pt idx="12969">
                  <c:v>41084</c:v>
                </c:pt>
                <c:pt idx="12970">
                  <c:v>41084</c:v>
                </c:pt>
                <c:pt idx="12971">
                  <c:v>41084</c:v>
                </c:pt>
                <c:pt idx="12972">
                  <c:v>41084</c:v>
                </c:pt>
                <c:pt idx="12973">
                  <c:v>41084</c:v>
                </c:pt>
                <c:pt idx="12974">
                  <c:v>41084</c:v>
                </c:pt>
                <c:pt idx="12975">
                  <c:v>41084</c:v>
                </c:pt>
                <c:pt idx="12976">
                  <c:v>41084</c:v>
                </c:pt>
                <c:pt idx="12977">
                  <c:v>41084</c:v>
                </c:pt>
                <c:pt idx="12978">
                  <c:v>41084</c:v>
                </c:pt>
                <c:pt idx="12979">
                  <c:v>41084</c:v>
                </c:pt>
                <c:pt idx="12980">
                  <c:v>41084</c:v>
                </c:pt>
                <c:pt idx="12981">
                  <c:v>41084</c:v>
                </c:pt>
                <c:pt idx="12982">
                  <c:v>41084</c:v>
                </c:pt>
                <c:pt idx="12983">
                  <c:v>41084</c:v>
                </c:pt>
                <c:pt idx="12984">
                  <c:v>41085</c:v>
                </c:pt>
                <c:pt idx="12985">
                  <c:v>41085</c:v>
                </c:pt>
                <c:pt idx="12986">
                  <c:v>41085</c:v>
                </c:pt>
                <c:pt idx="12987">
                  <c:v>41085</c:v>
                </c:pt>
                <c:pt idx="12988">
                  <c:v>41085</c:v>
                </c:pt>
                <c:pt idx="12989">
                  <c:v>41085</c:v>
                </c:pt>
                <c:pt idx="12990">
                  <c:v>41085</c:v>
                </c:pt>
                <c:pt idx="12991">
                  <c:v>41085</c:v>
                </c:pt>
                <c:pt idx="12992">
                  <c:v>41085</c:v>
                </c:pt>
                <c:pt idx="12993">
                  <c:v>41085</c:v>
                </c:pt>
                <c:pt idx="12994">
                  <c:v>41085</c:v>
                </c:pt>
                <c:pt idx="12995">
                  <c:v>41085</c:v>
                </c:pt>
                <c:pt idx="12996">
                  <c:v>41085</c:v>
                </c:pt>
                <c:pt idx="12997">
                  <c:v>41085</c:v>
                </c:pt>
                <c:pt idx="12998">
                  <c:v>41085</c:v>
                </c:pt>
                <c:pt idx="12999">
                  <c:v>41085</c:v>
                </c:pt>
                <c:pt idx="13000">
                  <c:v>41085</c:v>
                </c:pt>
                <c:pt idx="13001">
                  <c:v>41085</c:v>
                </c:pt>
                <c:pt idx="13002">
                  <c:v>41085</c:v>
                </c:pt>
                <c:pt idx="13003">
                  <c:v>41085</c:v>
                </c:pt>
                <c:pt idx="13004">
                  <c:v>41085</c:v>
                </c:pt>
                <c:pt idx="13005">
                  <c:v>41085</c:v>
                </c:pt>
                <c:pt idx="13006">
                  <c:v>41085</c:v>
                </c:pt>
                <c:pt idx="13007">
                  <c:v>41085</c:v>
                </c:pt>
                <c:pt idx="13008">
                  <c:v>41086</c:v>
                </c:pt>
                <c:pt idx="13009">
                  <c:v>41086</c:v>
                </c:pt>
                <c:pt idx="13010">
                  <c:v>41086</c:v>
                </c:pt>
                <c:pt idx="13011">
                  <c:v>41086</c:v>
                </c:pt>
                <c:pt idx="13012">
                  <c:v>41086</c:v>
                </c:pt>
                <c:pt idx="13013">
                  <c:v>41086</c:v>
                </c:pt>
                <c:pt idx="13014">
                  <c:v>41086</c:v>
                </c:pt>
                <c:pt idx="13015">
                  <c:v>41086</c:v>
                </c:pt>
                <c:pt idx="13016">
                  <c:v>41086</c:v>
                </c:pt>
                <c:pt idx="13017">
                  <c:v>41086</c:v>
                </c:pt>
                <c:pt idx="13018">
                  <c:v>41086</c:v>
                </c:pt>
                <c:pt idx="13019">
                  <c:v>41086</c:v>
                </c:pt>
                <c:pt idx="13020">
                  <c:v>41086</c:v>
                </c:pt>
                <c:pt idx="13021">
                  <c:v>41086</c:v>
                </c:pt>
                <c:pt idx="13022">
                  <c:v>41086</c:v>
                </c:pt>
                <c:pt idx="13023">
                  <c:v>41086</c:v>
                </c:pt>
                <c:pt idx="13024">
                  <c:v>41086</c:v>
                </c:pt>
                <c:pt idx="13025">
                  <c:v>41086</c:v>
                </c:pt>
                <c:pt idx="13026">
                  <c:v>41086</c:v>
                </c:pt>
                <c:pt idx="13027">
                  <c:v>41086</c:v>
                </c:pt>
                <c:pt idx="13028">
                  <c:v>41086</c:v>
                </c:pt>
                <c:pt idx="13029">
                  <c:v>41086</c:v>
                </c:pt>
                <c:pt idx="13030">
                  <c:v>41086</c:v>
                </c:pt>
                <c:pt idx="13031">
                  <c:v>41086</c:v>
                </c:pt>
                <c:pt idx="13032">
                  <c:v>41087</c:v>
                </c:pt>
                <c:pt idx="13033">
                  <c:v>41087</c:v>
                </c:pt>
                <c:pt idx="13034">
                  <c:v>41087</c:v>
                </c:pt>
                <c:pt idx="13035">
                  <c:v>41087</c:v>
                </c:pt>
                <c:pt idx="13036">
                  <c:v>41087</c:v>
                </c:pt>
                <c:pt idx="13037">
                  <c:v>41087</c:v>
                </c:pt>
                <c:pt idx="13038">
                  <c:v>41087</c:v>
                </c:pt>
                <c:pt idx="13039">
                  <c:v>41087</c:v>
                </c:pt>
                <c:pt idx="13040">
                  <c:v>41087</c:v>
                </c:pt>
                <c:pt idx="13041">
                  <c:v>41087</c:v>
                </c:pt>
                <c:pt idx="13042">
                  <c:v>41087</c:v>
                </c:pt>
                <c:pt idx="13043">
                  <c:v>41087</c:v>
                </c:pt>
                <c:pt idx="13044">
                  <c:v>41087</c:v>
                </c:pt>
                <c:pt idx="13045">
                  <c:v>41087</c:v>
                </c:pt>
                <c:pt idx="13046">
                  <c:v>41087</c:v>
                </c:pt>
                <c:pt idx="13047">
                  <c:v>41087</c:v>
                </c:pt>
                <c:pt idx="13048">
                  <c:v>41087</c:v>
                </c:pt>
                <c:pt idx="13049">
                  <c:v>41087</c:v>
                </c:pt>
                <c:pt idx="13050">
                  <c:v>41087</c:v>
                </c:pt>
                <c:pt idx="13051">
                  <c:v>41087</c:v>
                </c:pt>
                <c:pt idx="13052">
                  <c:v>41087</c:v>
                </c:pt>
                <c:pt idx="13053">
                  <c:v>41087</c:v>
                </c:pt>
                <c:pt idx="13054">
                  <c:v>41087</c:v>
                </c:pt>
                <c:pt idx="13055">
                  <c:v>41087</c:v>
                </c:pt>
                <c:pt idx="13056">
                  <c:v>41088</c:v>
                </c:pt>
                <c:pt idx="13057">
                  <c:v>41088</c:v>
                </c:pt>
                <c:pt idx="13058">
                  <c:v>41088</c:v>
                </c:pt>
                <c:pt idx="13059">
                  <c:v>41088</c:v>
                </c:pt>
                <c:pt idx="13060">
                  <c:v>41088</c:v>
                </c:pt>
                <c:pt idx="13061">
                  <c:v>41088</c:v>
                </c:pt>
                <c:pt idx="13062">
                  <c:v>41088</c:v>
                </c:pt>
                <c:pt idx="13063">
                  <c:v>41088</c:v>
                </c:pt>
                <c:pt idx="13064">
                  <c:v>41088</c:v>
                </c:pt>
                <c:pt idx="13065">
                  <c:v>41088</c:v>
                </c:pt>
                <c:pt idx="13066">
                  <c:v>41088</c:v>
                </c:pt>
                <c:pt idx="13067">
                  <c:v>41088</c:v>
                </c:pt>
                <c:pt idx="13068">
                  <c:v>41088</c:v>
                </c:pt>
                <c:pt idx="13069">
                  <c:v>41088</c:v>
                </c:pt>
                <c:pt idx="13070">
                  <c:v>41088</c:v>
                </c:pt>
                <c:pt idx="13071">
                  <c:v>41088</c:v>
                </c:pt>
                <c:pt idx="13072">
                  <c:v>41088</c:v>
                </c:pt>
                <c:pt idx="13073">
                  <c:v>41088</c:v>
                </c:pt>
                <c:pt idx="13074">
                  <c:v>41088</c:v>
                </c:pt>
                <c:pt idx="13075">
                  <c:v>41088</c:v>
                </c:pt>
                <c:pt idx="13076">
                  <c:v>41088</c:v>
                </c:pt>
                <c:pt idx="13077">
                  <c:v>41088</c:v>
                </c:pt>
                <c:pt idx="13078">
                  <c:v>41088</c:v>
                </c:pt>
                <c:pt idx="13079">
                  <c:v>41088</c:v>
                </c:pt>
                <c:pt idx="13080">
                  <c:v>41089</c:v>
                </c:pt>
                <c:pt idx="13081">
                  <c:v>41089</c:v>
                </c:pt>
                <c:pt idx="13082">
                  <c:v>41089</c:v>
                </c:pt>
                <c:pt idx="13083">
                  <c:v>41089</c:v>
                </c:pt>
                <c:pt idx="13084">
                  <c:v>41089</c:v>
                </c:pt>
                <c:pt idx="13085">
                  <c:v>41089</c:v>
                </c:pt>
                <c:pt idx="13086">
                  <c:v>41089</c:v>
                </c:pt>
                <c:pt idx="13087">
                  <c:v>41089</c:v>
                </c:pt>
                <c:pt idx="13088">
                  <c:v>41089</c:v>
                </c:pt>
                <c:pt idx="13089">
                  <c:v>41089</c:v>
                </c:pt>
                <c:pt idx="13090">
                  <c:v>41089</c:v>
                </c:pt>
                <c:pt idx="13091">
                  <c:v>41089</c:v>
                </c:pt>
                <c:pt idx="13092">
                  <c:v>41089</c:v>
                </c:pt>
                <c:pt idx="13093">
                  <c:v>41089</c:v>
                </c:pt>
                <c:pt idx="13094">
                  <c:v>41089</c:v>
                </c:pt>
                <c:pt idx="13095">
                  <c:v>41089</c:v>
                </c:pt>
                <c:pt idx="13096">
                  <c:v>41089</c:v>
                </c:pt>
                <c:pt idx="13097">
                  <c:v>41089</c:v>
                </c:pt>
                <c:pt idx="13098">
                  <c:v>41089</c:v>
                </c:pt>
                <c:pt idx="13099">
                  <c:v>41089</c:v>
                </c:pt>
                <c:pt idx="13100">
                  <c:v>41089</c:v>
                </c:pt>
                <c:pt idx="13101">
                  <c:v>41089</c:v>
                </c:pt>
                <c:pt idx="13102">
                  <c:v>41089</c:v>
                </c:pt>
                <c:pt idx="13103">
                  <c:v>41089</c:v>
                </c:pt>
                <c:pt idx="13104">
                  <c:v>41090</c:v>
                </c:pt>
                <c:pt idx="13105">
                  <c:v>41090</c:v>
                </c:pt>
                <c:pt idx="13106">
                  <c:v>41090</c:v>
                </c:pt>
                <c:pt idx="13107">
                  <c:v>41090</c:v>
                </c:pt>
                <c:pt idx="13108">
                  <c:v>41090</c:v>
                </c:pt>
                <c:pt idx="13109">
                  <c:v>41090</c:v>
                </c:pt>
                <c:pt idx="13110">
                  <c:v>41090</c:v>
                </c:pt>
                <c:pt idx="13111">
                  <c:v>41090</c:v>
                </c:pt>
                <c:pt idx="13112">
                  <c:v>41090</c:v>
                </c:pt>
                <c:pt idx="13113">
                  <c:v>41090</c:v>
                </c:pt>
                <c:pt idx="13114">
                  <c:v>41090</c:v>
                </c:pt>
                <c:pt idx="13115">
                  <c:v>41090</c:v>
                </c:pt>
                <c:pt idx="13116">
                  <c:v>41090</c:v>
                </c:pt>
                <c:pt idx="13117">
                  <c:v>41090</c:v>
                </c:pt>
                <c:pt idx="13118">
                  <c:v>41090</c:v>
                </c:pt>
                <c:pt idx="13119">
                  <c:v>41090</c:v>
                </c:pt>
                <c:pt idx="13120">
                  <c:v>41090</c:v>
                </c:pt>
                <c:pt idx="13121">
                  <c:v>41090</c:v>
                </c:pt>
                <c:pt idx="13122">
                  <c:v>41090</c:v>
                </c:pt>
                <c:pt idx="13123">
                  <c:v>41090</c:v>
                </c:pt>
                <c:pt idx="13124">
                  <c:v>41090</c:v>
                </c:pt>
                <c:pt idx="13125">
                  <c:v>41090</c:v>
                </c:pt>
                <c:pt idx="13126">
                  <c:v>41090</c:v>
                </c:pt>
                <c:pt idx="13127">
                  <c:v>41090</c:v>
                </c:pt>
                <c:pt idx="13128">
                  <c:v>41091</c:v>
                </c:pt>
                <c:pt idx="13129">
                  <c:v>41091</c:v>
                </c:pt>
                <c:pt idx="13130">
                  <c:v>41091</c:v>
                </c:pt>
                <c:pt idx="13131">
                  <c:v>41091</c:v>
                </c:pt>
                <c:pt idx="13132">
                  <c:v>41091</c:v>
                </c:pt>
                <c:pt idx="13133">
                  <c:v>41091</c:v>
                </c:pt>
                <c:pt idx="13134">
                  <c:v>41091</c:v>
                </c:pt>
                <c:pt idx="13135">
                  <c:v>41091</c:v>
                </c:pt>
                <c:pt idx="13136">
                  <c:v>41091</c:v>
                </c:pt>
                <c:pt idx="13137">
                  <c:v>41091</c:v>
                </c:pt>
                <c:pt idx="13138">
                  <c:v>41091</c:v>
                </c:pt>
                <c:pt idx="13139">
                  <c:v>41091</c:v>
                </c:pt>
                <c:pt idx="13140">
                  <c:v>41091</c:v>
                </c:pt>
                <c:pt idx="13141">
                  <c:v>41091</c:v>
                </c:pt>
                <c:pt idx="13142">
                  <c:v>41091</c:v>
                </c:pt>
                <c:pt idx="13143">
                  <c:v>41091</c:v>
                </c:pt>
                <c:pt idx="13144">
                  <c:v>41091</c:v>
                </c:pt>
                <c:pt idx="13145">
                  <c:v>41091</c:v>
                </c:pt>
                <c:pt idx="13146">
                  <c:v>41091</c:v>
                </c:pt>
                <c:pt idx="13147">
                  <c:v>41091</c:v>
                </c:pt>
                <c:pt idx="13148">
                  <c:v>41091</c:v>
                </c:pt>
                <c:pt idx="13149">
                  <c:v>41091</c:v>
                </c:pt>
                <c:pt idx="13150">
                  <c:v>41091</c:v>
                </c:pt>
                <c:pt idx="13151">
                  <c:v>41091</c:v>
                </c:pt>
                <c:pt idx="13152">
                  <c:v>41092</c:v>
                </c:pt>
                <c:pt idx="13153">
                  <c:v>41092</c:v>
                </c:pt>
                <c:pt idx="13154">
                  <c:v>41092</c:v>
                </c:pt>
                <c:pt idx="13155">
                  <c:v>41092</c:v>
                </c:pt>
                <c:pt idx="13156">
                  <c:v>41092</c:v>
                </c:pt>
                <c:pt idx="13157">
                  <c:v>41092</c:v>
                </c:pt>
                <c:pt idx="13158">
                  <c:v>41092</c:v>
                </c:pt>
                <c:pt idx="13159">
                  <c:v>41092</c:v>
                </c:pt>
                <c:pt idx="13160">
                  <c:v>41092</c:v>
                </c:pt>
                <c:pt idx="13161">
                  <c:v>41092</c:v>
                </c:pt>
                <c:pt idx="13162">
                  <c:v>41092</c:v>
                </c:pt>
                <c:pt idx="13163">
                  <c:v>41092</c:v>
                </c:pt>
                <c:pt idx="13164">
                  <c:v>41092</c:v>
                </c:pt>
                <c:pt idx="13165">
                  <c:v>41092</c:v>
                </c:pt>
                <c:pt idx="13166">
                  <c:v>41092</c:v>
                </c:pt>
                <c:pt idx="13167">
                  <c:v>41092</c:v>
                </c:pt>
                <c:pt idx="13168">
                  <c:v>41092</c:v>
                </c:pt>
                <c:pt idx="13169">
                  <c:v>41092</c:v>
                </c:pt>
                <c:pt idx="13170">
                  <c:v>41092</c:v>
                </c:pt>
                <c:pt idx="13171">
                  <c:v>41092</c:v>
                </c:pt>
                <c:pt idx="13172">
                  <c:v>41092</c:v>
                </c:pt>
                <c:pt idx="13173">
                  <c:v>41092</c:v>
                </c:pt>
                <c:pt idx="13174">
                  <c:v>41092</c:v>
                </c:pt>
                <c:pt idx="13175">
                  <c:v>41092</c:v>
                </c:pt>
                <c:pt idx="13176">
                  <c:v>41093</c:v>
                </c:pt>
                <c:pt idx="13177">
                  <c:v>41093</c:v>
                </c:pt>
                <c:pt idx="13178">
                  <c:v>41093</c:v>
                </c:pt>
                <c:pt idx="13179">
                  <c:v>41093</c:v>
                </c:pt>
                <c:pt idx="13180">
                  <c:v>41093</c:v>
                </c:pt>
                <c:pt idx="13181">
                  <c:v>41093</c:v>
                </c:pt>
                <c:pt idx="13182">
                  <c:v>41093</c:v>
                </c:pt>
                <c:pt idx="13183">
                  <c:v>41093</c:v>
                </c:pt>
                <c:pt idx="13184">
                  <c:v>41093</c:v>
                </c:pt>
                <c:pt idx="13185">
                  <c:v>41093</c:v>
                </c:pt>
                <c:pt idx="13186">
                  <c:v>41093</c:v>
                </c:pt>
                <c:pt idx="13187">
                  <c:v>41093</c:v>
                </c:pt>
                <c:pt idx="13188">
                  <c:v>41093</c:v>
                </c:pt>
                <c:pt idx="13189">
                  <c:v>41093</c:v>
                </c:pt>
                <c:pt idx="13190">
                  <c:v>41093</c:v>
                </c:pt>
                <c:pt idx="13191">
                  <c:v>41093</c:v>
                </c:pt>
                <c:pt idx="13192">
                  <c:v>41093</c:v>
                </c:pt>
                <c:pt idx="13193">
                  <c:v>41093</c:v>
                </c:pt>
                <c:pt idx="13194">
                  <c:v>41093</c:v>
                </c:pt>
                <c:pt idx="13195">
                  <c:v>41093</c:v>
                </c:pt>
                <c:pt idx="13196">
                  <c:v>41093</c:v>
                </c:pt>
                <c:pt idx="13197">
                  <c:v>41093</c:v>
                </c:pt>
                <c:pt idx="13198">
                  <c:v>41093</c:v>
                </c:pt>
                <c:pt idx="13199">
                  <c:v>41093</c:v>
                </c:pt>
                <c:pt idx="13200">
                  <c:v>41094</c:v>
                </c:pt>
                <c:pt idx="13201">
                  <c:v>41094</c:v>
                </c:pt>
                <c:pt idx="13202">
                  <c:v>41094</c:v>
                </c:pt>
                <c:pt idx="13203">
                  <c:v>41094</c:v>
                </c:pt>
                <c:pt idx="13204">
                  <c:v>41094</c:v>
                </c:pt>
                <c:pt idx="13205">
                  <c:v>41094</c:v>
                </c:pt>
                <c:pt idx="13206">
                  <c:v>41094</c:v>
                </c:pt>
                <c:pt idx="13207">
                  <c:v>41094</c:v>
                </c:pt>
                <c:pt idx="13208">
                  <c:v>41094</c:v>
                </c:pt>
                <c:pt idx="13209">
                  <c:v>41094</c:v>
                </c:pt>
                <c:pt idx="13210">
                  <c:v>41094</c:v>
                </c:pt>
                <c:pt idx="13211">
                  <c:v>41094</c:v>
                </c:pt>
                <c:pt idx="13212">
                  <c:v>41094</c:v>
                </c:pt>
                <c:pt idx="13213">
                  <c:v>41094</c:v>
                </c:pt>
                <c:pt idx="13214">
                  <c:v>41094</c:v>
                </c:pt>
                <c:pt idx="13215">
                  <c:v>41094</c:v>
                </c:pt>
                <c:pt idx="13216">
                  <c:v>41094</c:v>
                </c:pt>
                <c:pt idx="13217">
                  <c:v>41094</c:v>
                </c:pt>
                <c:pt idx="13218">
                  <c:v>41094</c:v>
                </c:pt>
                <c:pt idx="13219">
                  <c:v>41094</c:v>
                </c:pt>
                <c:pt idx="13220">
                  <c:v>41094</c:v>
                </c:pt>
                <c:pt idx="13221">
                  <c:v>41094</c:v>
                </c:pt>
                <c:pt idx="13222">
                  <c:v>41094</c:v>
                </c:pt>
                <c:pt idx="13223">
                  <c:v>41094</c:v>
                </c:pt>
                <c:pt idx="13224">
                  <c:v>41095</c:v>
                </c:pt>
                <c:pt idx="13225">
                  <c:v>41095</c:v>
                </c:pt>
                <c:pt idx="13226">
                  <c:v>41095</c:v>
                </c:pt>
                <c:pt idx="13227">
                  <c:v>41095</c:v>
                </c:pt>
                <c:pt idx="13228">
                  <c:v>41095</c:v>
                </c:pt>
                <c:pt idx="13229">
                  <c:v>41095</c:v>
                </c:pt>
                <c:pt idx="13230">
                  <c:v>41095</c:v>
                </c:pt>
                <c:pt idx="13231">
                  <c:v>41095</c:v>
                </c:pt>
                <c:pt idx="13232">
                  <c:v>41095</c:v>
                </c:pt>
                <c:pt idx="13233">
                  <c:v>41095</c:v>
                </c:pt>
                <c:pt idx="13234">
                  <c:v>41095</c:v>
                </c:pt>
                <c:pt idx="13235">
                  <c:v>41095</c:v>
                </c:pt>
                <c:pt idx="13236">
                  <c:v>41095</c:v>
                </c:pt>
                <c:pt idx="13237">
                  <c:v>41095</c:v>
                </c:pt>
                <c:pt idx="13238">
                  <c:v>41095</c:v>
                </c:pt>
                <c:pt idx="13239">
                  <c:v>41095</c:v>
                </c:pt>
                <c:pt idx="13240">
                  <c:v>41095</c:v>
                </c:pt>
                <c:pt idx="13241">
                  <c:v>41095</c:v>
                </c:pt>
                <c:pt idx="13242">
                  <c:v>41095</c:v>
                </c:pt>
                <c:pt idx="13243">
                  <c:v>41095</c:v>
                </c:pt>
                <c:pt idx="13244">
                  <c:v>41095</c:v>
                </c:pt>
                <c:pt idx="13245">
                  <c:v>41095</c:v>
                </c:pt>
                <c:pt idx="13246">
                  <c:v>41095</c:v>
                </c:pt>
                <c:pt idx="13247">
                  <c:v>41095</c:v>
                </c:pt>
                <c:pt idx="13248">
                  <c:v>41096</c:v>
                </c:pt>
                <c:pt idx="13249">
                  <c:v>41096</c:v>
                </c:pt>
                <c:pt idx="13250">
                  <c:v>41096</c:v>
                </c:pt>
                <c:pt idx="13251">
                  <c:v>41096</c:v>
                </c:pt>
                <c:pt idx="13252">
                  <c:v>41096</c:v>
                </c:pt>
                <c:pt idx="13253">
                  <c:v>41096</c:v>
                </c:pt>
                <c:pt idx="13254">
                  <c:v>41096</c:v>
                </c:pt>
                <c:pt idx="13255">
                  <c:v>41096</c:v>
                </c:pt>
                <c:pt idx="13256">
                  <c:v>41096</c:v>
                </c:pt>
                <c:pt idx="13257">
                  <c:v>41096</c:v>
                </c:pt>
                <c:pt idx="13258">
                  <c:v>41096</c:v>
                </c:pt>
                <c:pt idx="13259">
                  <c:v>41096</c:v>
                </c:pt>
                <c:pt idx="13260">
                  <c:v>41096</c:v>
                </c:pt>
                <c:pt idx="13261">
                  <c:v>41096</c:v>
                </c:pt>
                <c:pt idx="13262">
                  <c:v>41096</c:v>
                </c:pt>
                <c:pt idx="13263">
                  <c:v>41096</c:v>
                </c:pt>
                <c:pt idx="13264">
                  <c:v>41096</c:v>
                </c:pt>
                <c:pt idx="13265">
                  <c:v>41096</c:v>
                </c:pt>
                <c:pt idx="13266">
                  <c:v>41096</c:v>
                </c:pt>
                <c:pt idx="13267">
                  <c:v>41096</c:v>
                </c:pt>
                <c:pt idx="13268">
                  <c:v>41096</c:v>
                </c:pt>
                <c:pt idx="13269">
                  <c:v>41096</c:v>
                </c:pt>
                <c:pt idx="13270">
                  <c:v>41096</c:v>
                </c:pt>
                <c:pt idx="13271">
                  <c:v>41096</c:v>
                </c:pt>
                <c:pt idx="13272">
                  <c:v>41097</c:v>
                </c:pt>
                <c:pt idx="13273">
                  <c:v>41097</c:v>
                </c:pt>
                <c:pt idx="13274">
                  <c:v>41097</c:v>
                </c:pt>
                <c:pt idx="13275">
                  <c:v>41097</c:v>
                </c:pt>
                <c:pt idx="13276">
                  <c:v>41097</c:v>
                </c:pt>
                <c:pt idx="13277">
                  <c:v>41097</c:v>
                </c:pt>
                <c:pt idx="13278">
                  <c:v>41097</c:v>
                </c:pt>
                <c:pt idx="13279">
                  <c:v>41097</c:v>
                </c:pt>
                <c:pt idx="13280">
                  <c:v>41097</c:v>
                </c:pt>
                <c:pt idx="13281">
                  <c:v>41097</c:v>
                </c:pt>
                <c:pt idx="13282">
                  <c:v>41097</c:v>
                </c:pt>
                <c:pt idx="13283">
                  <c:v>41097</c:v>
                </c:pt>
                <c:pt idx="13284">
                  <c:v>41097</c:v>
                </c:pt>
                <c:pt idx="13285">
                  <c:v>41097</c:v>
                </c:pt>
                <c:pt idx="13286">
                  <c:v>41097</c:v>
                </c:pt>
                <c:pt idx="13287">
                  <c:v>41097</c:v>
                </c:pt>
                <c:pt idx="13288">
                  <c:v>41097</c:v>
                </c:pt>
                <c:pt idx="13289">
                  <c:v>41097</c:v>
                </c:pt>
                <c:pt idx="13290">
                  <c:v>41097</c:v>
                </c:pt>
                <c:pt idx="13291">
                  <c:v>41097</c:v>
                </c:pt>
                <c:pt idx="13292">
                  <c:v>41097</c:v>
                </c:pt>
                <c:pt idx="13293">
                  <c:v>41097</c:v>
                </c:pt>
                <c:pt idx="13294">
                  <c:v>41097</c:v>
                </c:pt>
                <c:pt idx="13295">
                  <c:v>41097</c:v>
                </c:pt>
                <c:pt idx="13296">
                  <c:v>41098</c:v>
                </c:pt>
                <c:pt idx="13297">
                  <c:v>41098</c:v>
                </c:pt>
                <c:pt idx="13298">
                  <c:v>41098</c:v>
                </c:pt>
                <c:pt idx="13299">
                  <c:v>41098</c:v>
                </c:pt>
                <c:pt idx="13300">
                  <c:v>41098</c:v>
                </c:pt>
                <c:pt idx="13301">
                  <c:v>41098</c:v>
                </c:pt>
                <c:pt idx="13302">
                  <c:v>41098</c:v>
                </c:pt>
                <c:pt idx="13303">
                  <c:v>41098</c:v>
                </c:pt>
                <c:pt idx="13304">
                  <c:v>41098</c:v>
                </c:pt>
                <c:pt idx="13305">
                  <c:v>41098</c:v>
                </c:pt>
                <c:pt idx="13306">
                  <c:v>41098</c:v>
                </c:pt>
                <c:pt idx="13307">
                  <c:v>41098</c:v>
                </c:pt>
                <c:pt idx="13308">
                  <c:v>41098</c:v>
                </c:pt>
                <c:pt idx="13309">
                  <c:v>41098</c:v>
                </c:pt>
                <c:pt idx="13310">
                  <c:v>41098</c:v>
                </c:pt>
                <c:pt idx="13311">
                  <c:v>41098</c:v>
                </c:pt>
                <c:pt idx="13312">
                  <c:v>41098</c:v>
                </c:pt>
                <c:pt idx="13313">
                  <c:v>41098</c:v>
                </c:pt>
                <c:pt idx="13314">
                  <c:v>41098</c:v>
                </c:pt>
                <c:pt idx="13315">
                  <c:v>41098</c:v>
                </c:pt>
                <c:pt idx="13316">
                  <c:v>41098</c:v>
                </c:pt>
                <c:pt idx="13317">
                  <c:v>41098</c:v>
                </c:pt>
                <c:pt idx="13318">
                  <c:v>41098</c:v>
                </c:pt>
                <c:pt idx="13319">
                  <c:v>41098</c:v>
                </c:pt>
                <c:pt idx="13320">
                  <c:v>41099</c:v>
                </c:pt>
                <c:pt idx="13321">
                  <c:v>41099</c:v>
                </c:pt>
                <c:pt idx="13322">
                  <c:v>41099</c:v>
                </c:pt>
                <c:pt idx="13323">
                  <c:v>41099</c:v>
                </c:pt>
                <c:pt idx="13324">
                  <c:v>41099</c:v>
                </c:pt>
                <c:pt idx="13325">
                  <c:v>41099</c:v>
                </c:pt>
                <c:pt idx="13326">
                  <c:v>41099</c:v>
                </c:pt>
                <c:pt idx="13327">
                  <c:v>41099</c:v>
                </c:pt>
                <c:pt idx="13328">
                  <c:v>41099</c:v>
                </c:pt>
                <c:pt idx="13329">
                  <c:v>41099</c:v>
                </c:pt>
                <c:pt idx="13330">
                  <c:v>41099</c:v>
                </c:pt>
                <c:pt idx="13331">
                  <c:v>41099</c:v>
                </c:pt>
                <c:pt idx="13332">
                  <c:v>41099</c:v>
                </c:pt>
                <c:pt idx="13333">
                  <c:v>41099</c:v>
                </c:pt>
                <c:pt idx="13334">
                  <c:v>41099</c:v>
                </c:pt>
                <c:pt idx="13335">
                  <c:v>41099</c:v>
                </c:pt>
                <c:pt idx="13336">
                  <c:v>41099</c:v>
                </c:pt>
                <c:pt idx="13337">
                  <c:v>41099</c:v>
                </c:pt>
                <c:pt idx="13338">
                  <c:v>41099</c:v>
                </c:pt>
                <c:pt idx="13339">
                  <c:v>41099</c:v>
                </c:pt>
                <c:pt idx="13340">
                  <c:v>41099</c:v>
                </c:pt>
                <c:pt idx="13341">
                  <c:v>41099</c:v>
                </c:pt>
                <c:pt idx="13342">
                  <c:v>41099</c:v>
                </c:pt>
                <c:pt idx="13343">
                  <c:v>41099</c:v>
                </c:pt>
                <c:pt idx="13344">
                  <c:v>41100</c:v>
                </c:pt>
                <c:pt idx="13345">
                  <c:v>41100</c:v>
                </c:pt>
                <c:pt idx="13346">
                  <c:v>41100</c:v>
                </c:pt>
                <c:pt idx="13347">
                  <c:v>41100</c:v>
                </c:pt>
                <c:pt idx="13348">
                  <c:v>41100</c:v>
                </c:pt>
                <c:pt idx="13349">
                  <c:v>41100</c:v>
                </c:pt>
                <c:pt idx="13350">
                  <c:v>41100</c:v>
                </c:pt>
                <c:pt idx="13351">
                  <c:v>41100</c:v>
                </c:pt>
                <c:pt idx="13352">
                  <c:v>41100</c:v>
                </c:pt>
                <c:pt idx="13353">
                  <c:v>41100</c:v>
                </c:pt>
                <c:pt idx="13354">
                  <c:v>41100</c:v>
                </c:pt>
                <c:pt idx="13355">
                  <c:v>41100</c:v>
                </c:pt>
                <c:pt idx="13356">
                  <c:v>41100</c:v>
                </c:pt>
                <c:pt idx="13357">
                  <c:v>41100</c:v>
                </c:pt>
                <c:pt idx="13358">
                  <c:v>41100</c:v>
                </c:pt>
                <c:pt idx="13359">
                  <c:v>41100</c:v>
                </c:pt>
                <c:pt idx="13360">
                  <c:v>41100</c:v>
                </c:pt>
                <c:pt idx="13361">
                  <c:v>41100</c:v>
                </c:pt>
                <c:pt idx="13362">
                  <c:v>41100</c:v>
                </c:pt>
                <c:pt idx="13363">
                  <c:v>41100</c:v>
                </c:pt>
                <c:pt idx="13364">
                  <c:v>41100</c:v>
                </c:pt>
                <c:pt idx="13365">
                  <c:v>41100</c:v>
                </c:pt>
                <c:pt idx="13366">
                  <c:v>41100</c:v>
                </c:pt>
                <c:pt idx="13367">
                  <c:v>41100</c:v>
                </c:pt>
                <c:pt idx="13368">
                  <c:v>41101</c:v>
                </c:pt>
                <c:pt idx="13369">
                  <c:v>41101</c:v>
                </c:pt>
                <c:pt idx="13370">
                  <c:v>41101</c:v>
                </c:pt>
                <c:pt idx="13371">
                  <c:v>41101</c:v>
                </c:pt>
                <c:pt idx="13372">
                  <c:v>41101</c:v>
                </c:pt>
                <c:pt idx="13373">
                  <c:v>41101</c:v>
                </c:pt>
                <c:pt idx="13374">
                  <c:v>41101</c:v>
                </c:pt>
                <c:pt idx="13375">
                  <c:v>41101</c:v>
                </c:pt>
                <c:pt idx="13376">
                  <c:v>41101</c:v>
                </c:pt>
                <c:pt idx="13377">
                  <c:v>41101</c:v>
                </c:pt>
                <c:pt idx="13378">
                  <c:v>41101</c:v>
                </c:pt>
                <c:pt idx="13379">
                  <c:v>41101</c:v>
                </c:pt>
                <c:pt idx="13380">
                  <c:v>41101</c:v>
                </c:pt>
                <c:pt idx="13381">
                  <c:v>41101</c:v>
                </c:pt>
                <c:pt idx="13382">
                  <c:v>41101</c:v>
                </c:pt>
                <c:pt idx="13383">
                  <c:v>41101</c:v>
                </c:pt>
                <c:pt idx="13384">
                  <c:v>41101</c:v>
                </c:pt>
                <c:pt idx="13385">
                  <c:v>41101</c:v>
                </c:pt>
                <c:pt idx="13386">
                  <c:v>41101</c:v>
                </c:pt>
                <c:pt idx="13387">
                  <c:v>41101</c:v>
                </c:pt>
                <c:pt idx="13388">
                  <c:v>41101</c:v>
                </c:pt>
                <c:pt idx="13389">
                  <c:v>41101</c:v>
                </c:pt>
                <c:pt idx="13390">
                  <c:v>41101</c:v>
                </c:pt>
                <c:pt idx="13391">
                  <c:v>41101</c:v>
                </c:pt>
                <c:pt idx="13392">
                  <c:v>41102</c:v>
                </c:pt>
                <c:pt idx="13393">
                  <c:v>41102</c:v>
                </c:pt>
                <c:pt idx="13394">
                  <c:v>41102</c:v>
                </c:pt>
                <c:pt idx="13395">
                  <c:v>41102</c:v>
                </c:pt>
                <c:pt idx="13396">
                  <c:v>41102</c:v>
                </c:pt>
                <c:pt idx="13397">
                  <c:v>41102</c:v>
                </c:pt>
                <c:pt idx="13398">
                  <c:v>41102</c:v>
                </c:pt>
                <c:pt idx="13399">
                  <c:v>41102</c:v>
                </c:pt>
                <c:pt idx="13400">
                  <c:v>41102</c:v>
                </c:pt>
                <c:pt idx="13401">
                  <c:v>41102</c:v>
                </c:pt>
                <c:pt idx="13402">
                  <c:v>41102</c:v>
                </c:pt>
                <c:pt idx="13403">
                  <c:v>41102</c:v>
                </c:pt>
                <c:pt idx="13404">
                  <c:v>41102</c:v>
                </c:pt>
                <c:pt idx="13405">
                  <c:v>41102</c:v>
                </c:pt>
                <c:pt idx="13406">
                  <c:v>41102</c:v>
                </c:pt>
                <c:pt idx="13407">
                  <c:v>41102</c:v>
                </c:pt>
                <c:pt idx="13408">
                  <c:v>41102</c:v>
                </c:pt>
                <c:pt idx="13409">
                  <c:v>41102</c:v>
                </c:pt>
                <c:pt idx="13410">
                  <c:v>41102</c:v>
                </c:pt>
                <c:pt idx="13411">
                  <c:v>41102</c:v>
                </c:pt>
                <c:pt idx="13412">
                  <c:v>41102</c:v>
                </c:pt>
                <c:pt idx="13413">
                  <c:v>41102</c:v>
                </c:pt>
                <c:pt idx="13414">
                  <c:v>41102</c:v>
                </c:pt>
                <c:pt idx="13415">
                  <c:v>41102</c:v>
                </c:pt>
                <c:pt idx="13416">
                  <c:v>41103</c:v>
                </c:pt>
                <c:pt idx="13417">
                  <c:v>41103</c:v>
                </c:pt>
                <c:pt idx="13418">
                  <c:v>41103</c:v>
                </c:pt>
                <c:pt idx="13419">
                  <c:v>41103</c:v>
                </c:pt>
                <c:pt idx="13420">
                  <c:v>41103</c:v>
                </c:pt>
                <c:pt idx="13421">
                  <c:v>41103</c:v>
                </c:pt>
                <c:pt idx="13422">
                  <c:v>41103</c:v>
                </c:pt>
                <c:pt idx="13423">
                  <c:v>41103</c:v>
                </c:pt>
                <c:pt idx="13424">
                  <c:v>41103</c:v>
                </c:pt>
                <c:pt idx="13425">
                  <c:v>41103</c:v>
                </c:pt>
                <c:pt idx="13426">
                  <c:v>41103</c:v>
                </c:pt>
                <c:pt idx="13427">
                  <c:v>41103</c:v>
                </c:pt>
                <c:pt idx="13428">
                  <c:v>41103</c:v>
                </c:pt>
                <c:pt idx="13429">
                  <c:v>41103</c:v>
                </c:pt>
                <c:pt idx="13430">
                  <c:v>41103</c:v>
                </c:pt>
                <c:pt idx="13431">
                  <c:v>41103</c:v>
                </c:pt>
                <c:pt idx="13432">
                  <c:v>41103</c:v>
                </c:pt>
                <c:pt idx="13433">
                  <c:v>41103</c:v>
                </c:pt>
                <c:pt idx="13434">
                  <c:v>41103</c:v>
                </c:pt>
                <c:pt idx="13435">
                  <c:v>41103</c:v>
                </c:pt>
                <c:pt idx="13436">
                  <c:v>41103</c:v>
                </c:pt>
                <c:pt idx="13437">
                  <c:v>41103</c:v>
                </c:pt>
                <c:pt idx="13438">
                  <c:v>41103</c:v>
                </c:pt>
                <c:pt idx="13439">
                  <c:v>41103</c:v>
                </c:pt>
                <c:pt idx="13440">
                  <c:v>41104</c:v>
                </c:pt>
                <c:pt idx="13441">
                  <c:v>41104</c:v>
                </c:pt>
                <c:pt idx="13442">
                  <c:v>41104</c:v>
                </c:pt>
                <c:pt idx="13443">
                  <c:v>41104</c:v>
                </c:pt>
                <c:pt idx="13444">
                  <c:v>41104</c:v>
                </c:pt>
                <c:pt idx="13445">
                  <c:v>41104</c:v>
                </c:pt>
                <c:pt idx="13446">
                  <c:v>41104</c:v>
                </c:pt>
                <c:pt idx="13447">
                  <c:v>41104</c:v>
                </c:pt>
                <c:pt idx="13448">
                  <c:v>41104</c:v>
                </c:pt>
                <c:pt idx="13449">
                  <c:v>41104</c:v>
                </c:pt>
                <c:pt idx="13450">
                  <c:v>41104</c:v>
                </c:pt>
                <c:pt idx="13451">
                  <c:v>41104</c:v>
                </c:pt>
                <c:pt idx="13452">
                  <c:v>41104</c:v>
                </c:pt>
                <c:pt idx="13453">
                  <c:v>41104</c:v>
                </c:pt>
                <c:pt idx="13454">
                  <c:v>41104</c:v>
                </c:pt>
                <c:pt idx="13455">
                  <c:v>41104</c:v>
                </c:pt>
                <c:pt idx="13456">
                  <c:v>41104</c:v>
                </c:pt>
                <c:pt idx="13457">
                  <c:v>41104</c:v>
                </c:pt>
                <c:pt idx="13458">
                  <c:v>41104</c:v>
                </c:pt>
                <c:pt idx="13459">
                  <c:v>41104</c:v>
                </c:pt>
                <c:pt idx="13460">
                  <c:v>41104</c:v>
                </c:pt>
                <c:pt idx="13461">
                  <c:v>41104</c:v>
                </c:pt>
                <c:pt idx="13462">
                  <c:v>41104</c:v>
                </c:pt>
                <c:pt idx="13463">
                  <c:v>41104</c:v>
                </c:pt>
                <c:pt idx="13464">
                  <c:v>41105</c:v>
                </c:pt>
                <c:pt idx="13465">
                  <c:v>41105</c:v>
                </c:pt>
                <c:pt idx="13466">
                  <c:v>41105</c:v>
                </c:pt>
                <c:pt idx="13467">
                  <c:v>41105</c:v>
                </c:pt>
                <c:pt idx="13468">
                  <c:v>41105</c:v>
                </c:pt>
                <c:pt idx="13469">
                  <c:v>41105</c:v>
                </c:pt>
                <c:pt idx="13470">
                  <c:v>41105</c:v>
                </c:pt>
                <c:pt idx="13471">
                  <c:v>41105</c:v>
                </c:pt>
                <c:pt idx="13472">
                  <c:v>41105</c:v>
                </c:pt>
                <c:pt idx="13473">
                  <c:v>41105</c:v>
                </c:pt>
                <c:pt idx="13474">
                  <c:v>41105</c:v>
                </c:pt>
                <c:pt idx="13475">
                  <c:v>41105</c:v>
                </c:pt>
                <c:pt idx="13476">
                  <c:v>41105</c:v>
                </c:pt>
                <c:pt idx="13477">
                  <c:v>41105</c:v>
                </c:pt>
                <c:pt idx="13478">
                  <c:v>41105</c:v>
                </c:pt>
                <c:pt idx="13479">
                  <c:v>41105</c:v>
                </c:pt>
                <c:pt idx="13480">
                  <c:v>41105</c:v>
                </c:pt>
                <c:pt idx="13481">
                  <c:v>41105</c:v>
                </c:pt>
                <c:pt idx="13482">
                  <c:v>41105</c:v>
                </c:pt>
                <c:pt idx="13483">
                  <c:v>41105</c:v>
                </c:pt>
                <c:pt idx="13484">
                  <c:v>41105</c:v>
                </c:pt>
                <c:pt idx="13485">
                  <c:v>41105</c:v>
                </c:pt>
                <c:pt idx="13486">
                  <c:v>41105</c:v>
                </c:pt>
                <c:pt idx="13487">
                  <c:v>41105</c:v>
                </c:pt>
                <c:pt idx="13488">
                  <c:v>41106</c:v>
                </c:pt>
                <c:pt idx="13489">
                  <c:v>41106</c:v>
                </c:pt>
                <c:pt idx="13490">
                  <c:v>41106</c:v>
                </c:pt>
                <c:pt idx="13491">
                  <c:v>41106</c:v>
                </c:pt>
                <c:pt idx="13492">
                  <c:v>41106</c:v>
                </c:pt>
                <c:pt idx="13493">
                  <c:v>41106</c:v>
                </c:pt>
                <c:pt idx="13494">
                  <c:v>41106</c:v>
                </c:pt>
                <c:pt idx="13495">
                  <c:v>41106</c:v>
                </c:pt>
                <c:pt idx="13496">
                  <c:v>41106</c:v>
                </c:pt>
                <c:pt idx="13497">
                  <c:v>41106</c:v>
                </c:pt>
                <c:pt idx="13498">
                  <c:v>41106</c:v>
                </c:pt>
                <c:pt idx="13499">
                  <c:v>41106</c:v>
                </c:pt>
                <c:pt idx="13500">
                  <c:v>41106</c:v>
                </c:pt>
                <c:pt idx="13501">
                  <c:v>41106</c:v>
                </c:pt>
                <c:pt idx="13502">
                  <c:v>41106</c:v>
                </c:pt>
                <c:pt idx="13503">
                  <c:v>41106</c:v>
                </c:pt>
                <c:pt idx="13504">
                  <c:v>41106</c:v>
                </c:pt>
                <c:pt idx="13505">
                  <c:v>41106</c:v>
                </c:pt>
                <c:pt idx="13506">
                  <c:v>41106</c:v>
                </c:pt>
                <c:pt idx="13507">
                  <c:v>41106</c:v>
                </c:pt>
                <c:pt idx="13508">
                  <c:v>41106</c:v>
                </c:pt>
                <c:pt idx="13509">
                  <c:v>41106</c:v>
                </c:pt>
                <c:pt idx="13510">
                  <c:v>41106</c:v>
                </c:pt>
                <c:pt idx="13511">
                  <c:v>41106</c:v>
                </c:pt>
                <c:pt idx="13512">
                  <c:v>41107</c:v>
                </c:pt>
                <c:pt idx="13513">
                  <c:v>41107</c:v>
                </c:pt>
                <c:pt idx="13514">
                  <c:v>41107</c:v>
                </c:pt>
                <c:pt idx="13515">
                  <c:v>41107</c:v>
                </c:pt>
                <c:pt idx="13516">
                  <c:v>41107</c:v>
                </c:pt>
                <c:pt idx="13517">
                  <c:v>41107</c:v>
                </c:pt>
                <c:pt idx="13518">
                  <c:v>41107</c:v>
                </c:pt>
                <c:pt idx="13519">
                  <c:v>41107</c:v>
                </c:pt>
                <c:pt idx="13520">
                  <c:v>41107</c:v>
                </c:pt>
                <c:pt idx="13521">
                  <c:v>41107</c:v>
                </c:pt>
                <c:pt idx="13522">
                  <c:v>41107</c:v>
                </c:pt>
                <c:pt idx="13523">
                  <c:v>41107</c:v>
                </c:pt>
                <c:pt idx="13524">
                  <c:v>41107</c:v>
                </c:pt>
                <c:pt idx="13525">
                  <c:v>41107</c:v>
                </c:pt>
                <c:pt idx="13526">
                  <c:v>41107</c:v>
                </c:pt>
                <c:pt idx="13527">
                  <c:v>41107</c:v>
                </c:pt>
                <c:pt idx="13528">
                  <c:v>41107</c:v>
                </c:pt>
                <c:pt idx="13529">
                  <c:v>41107</c:v>
                </c:pt>
                <c:pt idx="13530">
                  <c:v>41107</c:v>
                </c:pt>
                <c:pt idx="13531">
                  <c:v>41107</c:v>
                </c:pt>
                <c:pt idx="13532">
                  <c:v>41107</c:v>
                </c:pt>
                <c:pt idx="13533">
                  <c:v>41107</c:v>
                </c:pt>
                <c:pt idx="13534">
                  <c:v>41107</c:v>
                </c:pt>
                <c:pt idx="13535">
                  <c:v>41107</c:v>
                </c:pt>
                <c:pt idx="13536">
                  <c:v>41108</c:v>
                </c:pt>
                <c:pt idx="13537">
                  <c:v>41108</c:v>
                </c:pt>
                <c:pt idx="13538">
                  <c:v>41108</c:v>
                </c:pt>
                <c:pt idx="13539">
                  <c:v>41108</c:v>
                </c:pt>
                <c:pt idx="13540">
                  <c:v>41108</c:v>
                </c:pt>
                <c:pt idx="13541">
                  <c:v>41108</c:v>
                </c:pt>
                <c:pt idx="13542">
                  <c:v>41108</c:v>
                </c:pt>
                <c:pt idx="13543">
                  <c:v>41108</c:v>
                </c:pt>
                <c:pt idx="13544">
                  <c:v>41108</c:v>
                </c:pt>
                <c:pt idx="13545">
                  <c:v>41108</c:v>
                </c:pt>
                <c:pt idx="13546">
                  <c:v>41108</c:v>
                </c:pt>
                <c:pt idx="13547">
                  <c:v>41108</c:v>
                </c:pt>
                <c:pt idx="13548">
                  <c:v>41108</c:v>
                </c:pt>
                <c:pt idx="13549">
                  <c:v>41108</c:v>
                </c:pt>
                <c:pt idx="13550">
                  <c:v>41108</c:v>
                </c:pt>
                <c:pt idx="13551">
                  <c:v>41108</c:v>
                </c:pt>
                <c:pt idx="13552">
                  <c:v>41108</c:v>
                </c:pt>
                <c:pt idx="13553">
                  <c:v>41108</c:v>
                </c:pt>
                <c:pt idx="13554">
                  <c:v>41108</c:v>
                </c:pt>
                <c:pt idx="13555">
                  <c:v>41108</c:v>
                </c:pt>
                <c:pt idx="13556">
                  <c:v>41108</c:v>
                </c:pt>
                <c:pt idx="13557">
                  <c:v>41108</c:v>
                </c:pt>
                <c:pt idx="13558">
                  <c:v>41108</c:v>
                </c:pt>
                <c:pt idx="13559">
                  <c:v>41108</c:v>
                </c:pt>
                <c:pt idx="13560">
                  <c:v>41109</c:v>
                </c:pt>
                <c:pt idx="13561">
                  <c:v>41109</c:v>
                </c:pt>
                <c:pt idx="13562">
                  <c:v>41109</c:v>
                </c:pt>
                <c:pt idx="13563">
                  <c:v>41109</c:v>
                </c:pt>
                <c:pt idx="13564">
                  <c:v>41109</c:v>
                </c:pt>
                <c:pt idx="13565">
                  <c:v>41109</c:v>
                </c:pt>
                <c:pt idx="13566">
                  <c:v>41109</c:v>
                </c:pt>
                <c:pt idx="13567">
                  <c:v>41109</c:v>
                </c:pt>
                <c:pt idx="13568">
                  <c:v>41109</c:v>
                </c:pt>
                <c:pt idx="13569">
                  <c:v>41109</c:v>
                </c:pt>
                <c:pt idx="13570">
                  <c:v>41109</c:v>
                </c:pt>
                <c:pt idx="13571">
                  <c:v>41109</c:v>
                </c:pt>
                <c:pt idx="13572">
                  <c:v>41109</c:v>
                </c:pt>
                <c:pt idx="13573">
                  <c:v>41109</c:v>
                </c:pt>
                <c:pt idx="13574">
                  <c:v>41109</c:v>
                </c:pt>
                <c:pt idx="13575">
                  <c:v>41109</c:v>
                </c:pt>
                <c:pt idx="13576">
                  <c:v>41109</c:v>
                </c:pt>
                <c:pt idx="13577">
                  <c:v>41109</c:v>
                </c:pt>
                <c:pt idx="13578">
                  <c:v>41109</c:v>
                </c:pt>
                <c:pt idx="13579">
                  <c:v>41109</c:v>
                </c:pt>
                <c:pt idx="13580">
                  <c:v>41109</c:v>
                </c:pt>
                <c:pt idx="13581">
                  <c:v>41109</c:v>
                </c:pt>
                <c:pt idx="13582">
                  <c:v>41109</c:v>
                </c:pt>
                <c:pt idx="13583">
                  <c:v>41109</c:v>
                </c:pt>
                <c:pt idx="13584">
                  <c:v>41110</c:v>
                </c:pt>
                <c:pt idx="13585">
                  <c:v>41110</c:v>
                </c:pt>
                <c:pt idx="13586">
                  <c:v>41110</c:v>
                </c:pt>
                <c:pt idx="13587">
                  <c:v>41110</c:v>
                </c:pt>
                <c:pt idx="13588">
                  <c:v>41110</c:v>
                </c:pt>
                <c:pt idx="13589">
                  <c:v>41110</c:v>
                </c:pt>
                <c:pt idx="13590">
                  <c:v>41110</c:v>
                </c:pt>
                <c:pt idx="13591">
                  <c:v>41110</c:v>
                </c:pt>
                <c:pt idx="13592">
                  <c:v>41110</c:v>
                </c:pt>
                <c:pt idx="13593">
                  <c:v>41110</c:v>
                </c:pt>
                <c:pt idx="13594">
                  <c:v>41110</c:v>
                </c:pt>
                <c:pt idx="13595">
                  <c:v>41110</c:v>
                </c:pt>
                <c:pt idx="13596">
                  <c:v>41110</c:v>
                </c:pt>
                <c:pt idx="13597">
                  <c:v>41110</c:v>
                </c:pt>
                <c:pt idx="13598">
                  <c:v>41110</c:v>
                </c:pt>
                <c:pt idx="13599">
                  <c:v>41110</c:v>
                </c:pt>
                <c:pt idx="13600">
                  <c:v>41110</c:v>
                </c:pt>
                <c:pt idx="13601">
                  <c:v>41110</c:v>
                </c:pt>
                <c:pt idx="13602">
                  <c:v>41110</c:v>
                </c:pt>
                <c:pt idx="13603">
                  <c:v>41110</c:v>
                </c:pt>
                <c:pt idx="13604">
                  <c:v>41110</c:v>
                </c:pt>
                <c:pt idx="13605">
                  <c:v>41110</c:v>
                </c:pt>
                <c:pt idx="13606">
                  <c:v>41110</c:v>
                </c:pt>
                <c:pt idx="13607">
                  <c:v>41110</c:v>
                </c:pt>
                <c:pt idx="13608">
                  <c:v>41111</c:v>
                </c:pt>
                <c:pt idx="13609">
                  <c:v>41111</c:v>
                </c:pt>
                <c:pt idx="13610">
                  <c:v>41111</c:v>
                </c:pt>
                <c:pt idx="13611">
                  <c:v>41111</c:v>
                </c:pt>
                <c:pt idx="13612">
                  <c:v>41111</c:v>
                </c:pt>
                <c:pt idx="13613">
                  <c:v>41111</c:v>
                </c:pt>
                <c:pt idx="13614">
                  <c:v>41111</c:v>
                </c:pt>
                <c:pt idx="13615">
                  <c:v>41111</c:v>
                </c:pt>
                <c:pt idx="13616">
                  <c:v>41111</c:v>
                </c:pt>
                <c:pt idx="13617">
                  <c:v>41111</c:v>
                </c:pt>
                <c:pt idx="13618">
                  <c:v>41111</c:v>
                </c:pt>
                <c:pt idx="13619">
                  <c:v>41111</c:v>
                </c:pt>
                <c:pt idx="13620">
                  <c:v>41111</c:v>
                </c:pt>
                <c:pt idx="13621">
                  <c:v>41111</c:v>
                </c:pt>
                <c:pt idx="13622">
                  <c:v>41111</c:v>
                </c:pt>
                <c:pt idx="13623">
                  <c:v>41111</c:v>
                </c:pt>
                <c:pt idx="13624">
                  <c:v>41111</c:v>
                </c:pt>
                <c:pt idx="13625">
                  <c:v>41111</c:v>
                </c:pt>
                <c:pt idx="13626">
                  <c:v>41111</c:v>
                </c:pt>
                <c:pt idx="13627">
                  <c:v>41111</c:v>
                </c:pt>
                <c:pt idx="13628">
                  <c:v>41111</c:v>
                </c:pt>
                <c:pt idx="13629">
                  <c:v>41111</c:v>
                </c:pt>
                <c:pt idx="13630">
                  <c:v>41111</c:v>
                </c:pt>
                <c:pt idx="13631">
                  <c:v>41111</c:v>
                </c:pt>
                <c:pt idx="13632">
                  <c:v>41112</c:v>
                </c:pt>
                <c:pt idx="13633">
                  <c:v>41112</c:v>
                </c:pt>
                <c:pt idx="13634">
                  <c:v>41112</c:v>
                </c:pt>
                <c:pt idx="13635">
                  <c:v>41112</c:v>
                </c:pt>
                <c:pt idx="13636">
                  <c:v>41112</c:v>
                </c:pt>
                <c:pt idx="13637">
                  <c:v>41112</c:v>
                </c:pt>
                <c:pt idx="13638">
                  <c:v>41112</c:v>
                </c:pt>
                <c:pt idx="13639">
                  <c:v>41112</c:v>
                </c:pt>
                <c:pt idx="13640">
                  <c:v>41112</c:v>
                </c:pt>
                <c:pt idx="13641">
                  <c:v>41112</c:v>
                </c:pt>
                <c:pt idx="13642">
                  <c:v>41112</c:v>
                </c:pt>
                <c:pt idx="13643">
                  <c:v>41112</c:v>
                </c:pt>
                <c:pt idx="13644">
                  <c:v>41112</c:v>
                </c:pt>
                <c:pt idx="13645">
                  <c:v>41112</c:v>
                </c:pt>
                <c:pt idx="13646">
                  <c:v>41112</c:v>
                </c:pt>
                <c:pt idx="13647">
                  <c:v>41112</c:v>
                </c:pt>
                <c:pt idx="13648">
                  <c:v>41112</c:v>
                </c:pt>
                <c:pt idx="13649">
                  <c:v>41112</c:v>
                </c:pt>
                <c:pt idx="13650">
                  <c:v>41112</c:v>
                </c:pt>
                <c:pt idx="13651">
                  <c:v>41112</c:v>
                </c:pt>
                <c:pt idx="13652">
                  <c:v>41112</c:v>
                </c:pt>
                <c:pt idx="13653">
                  <c:v>41112</c:v>
                </c:pt>
                <c:pt idx="13654">
                  <c:v>41112</c:v>
                </c:pt>
                <c:pt idx="13655">
                  <c:v>41112</c:v>
                </c:pt>
                <c:pt idx="13656">
                  <c:v>41113</c:v>
                </c:pt>
                <c:pt idx="13657">
                  <c:v>41113</c:v>
                </c:pt>
                <c:pt idx="13658">
                  <c:v>41113</c:v>
                </c:pt>
                <c:pt idx="13659">
                  <c:v>41113</c:v>
                </c:pt>
                <c:pt idx="13660">
                  <c:v>41113</c:v>
                </c:pt>
                <c:pt idx="13661">
                  <c:v>41113</c:v>
                </c:pt>
                <c:pt idx="13662">
                  <c:v>41113</c:v>
                </c:pt>
                <c:pt idx="13663">
                  <c:v>41113</c:v>
                </c:pt>
                <c:pt idx="13664">
                  <c:v>41113</c:v>
                </c:pt>
                <c:pt idx="13665">
                  <c:v>41113</c:v>
                </c:pt>
                <c:pt idx="13666">
                  <c:v>41113</c:v>
                </c:pt>
                <c:pt idx="13667">
                  <c:v>41113</c:v>
                </c:pt>
                <c:pt idx="13668">
                  <c:v>41113</c:v>
                </c:pt>
                <c:pt idx="13669">
                  <c:v>41113</c:v>
                </c:pt>
                <c:pt idx="13670">
                  <c:v>41113</c:v>
                </c:pt>
                <c:pt idx="13671">
                  <c:v>41113</c:v>
                </c:pt>
                <c:pt idx="13672">
                  <c:v>41113</c:v>
                </c:pt>
                <c:pt idx="13673">
                  <c:v>41113</c:v>
                </c:pt>
                <c:pt idx="13674">
                  <c:v>41113</c:v>
                </c:pt>
                <c:pt idx="13675">
                  <c:v>41113</c:v>
                </c:pt>
                <c:pt idx="13676">
                  <c:v>41113</c:v>
                </c:pt>
                <c:pt idx="13677">
                  <c:v>41113</c:v>
                </c:pt>
                <c:pt idx="13678">
                  <c:v>41113</c:v>
                </c:pt>
                <c:pt idx="13679">
                  <c:v>41113</c:v>
                </c:pt>
                <c:pt idx="13680">
                  <c:v>41114</c:v>
                </c:pt>
                <c:pt idx="13681">
                  <c:v>41114</c:v>
                </c:pt>
                <c:pt idx="13682">
                  <c:v>41114</c:v>
                </c:pt>
                <c:pt idx="13683">
                  <c:v>41114</c:v>
                </c:pt>
                <c:pt idx="13684">
                  <c:v>41114</c:v>
                </c:pt>
                <c:pt idx="13685">
                  <c:v>41114</c:v>
                </c:pt>
                <c:pt idx="13686">
                  <c:v>41114</c:v>
                </c:pt>
                <c:pt idx="13687">
                  <c:v>41114</c:v>
                </c:pt>
                <c:pt idx="13688">
                  <c:v>41114</c:v>
                </c:pt>
                <c:pt idx="13689">
                  <c:v>41114</c:v>
                </c:pt>
                <c:pt idx="13690">
                  <c:v>41114</c:v>
                </c:pt>
                <c:pt idx="13691">
                  <c:v>41114</c:v>
                </c:pt>
                <c:pt idx="13692">
                  <c:v>41114</c:v>
                </c:pt>
                <c:pt idx="13693">
                  <c:v>41114</c:v>
                </c:pt>
                <c:pt idx="13694">
                  <c:v>41114</c:v>
                </c:pt>
                <c:pt idx="13695">
                  <c:v>41114</c:v>
                </c:pt>
                <c:pt idx="13696">
                  <c:v>41114</c:v>
                </c:pt>
                <c:pt idx="13697">
                  <c:v>41114</c:v>
                </c:pt>
                <c:pt idx="13698">
                  <c:v>41114</c:v>
                </c:pt>
                <c:pt idx="13699">
                  <c:v>41114</c:v>
                </c:pt>
                <c:pt idx="13700">
                  <c:v>41114</c:v>
                </c:pt>
                <c:pt idx="13701">
                  <c:v>41114</c:v>
                </c:pt>
                <c:pt idx="13702">
                  <c:v>41114</c:v>
                </c:pt>
                <c:pt idx="13703">
                  <c:v>41114</c:v>
                </c:pt>
                <c:pt idx="13704">
                  <c:v>41115</c:v>
                </c:pt>
                <c:pt idx="13705">
                  <c:v>41115</c:v>
                </c:pt>
                <c:pt idx="13706">
                  <c:v>41115</c:v>
                </c:pt>
                <c:pt idx="13707">
                  <c:v>41115</c:v>
                </c:pt>
                <c:pt idx="13708">
                  <c:v>41115</c:v>
                </c:pt>
                <c:pt idx="13709">
                  <c:v>41115</c:v>
                </c:pt>
                <c:pt idx="13710">
                  <c:v>41115</c:v>
                </c:pt>
                <c:pt idx="13711">
                  <c:v>41115</c:v>
                </c:pt>
                <c:pt idx="13712">
                  <c:v>41115</c:v>
                </c:pt>
                <c:pt idx="13713">
                  <c:v>41115</c:v>
                </c:pt>
                <c:pt idx="13714">
                  <c:v>41115</c:v>
                </c:pt>
                <c:pt idx="13715">
                  <c:v>41115</c:v>
                </c:pt>
                <c:pt idx="13716">
                  <c:v>41115</c:v>
                </c:pt>
                <c:pt idx="13717">
                  <c:v>41115</c:v>
                </c:pt>
                <c:pt idx="13718">
                  <c:v>41115</c:v>
                </c:pt>
                <c:pt idx="13719">
                  <c:v>41115</c:v>
                </c:pt>
                <c:pt idx="13720">
                  <c:v>41115</c:v>
                </c:pt>
                <c:pt idx="13721">
                  <c:v>41115</c:v>
                </c:pt>
                <c:pt idx="13722">
                  <c:v>41115</c:v>
                </c:pt>
                <c:pt idx="13723">
                  <c:v>41115</c:v>
                </c:pt>
                <c:pt idx="13724">
                  <c:v>41115</c:v>
                </c:pt>
                <c:pt idx="13725">
                  <c:v>41115</c:v>
                </c:pt>
                <c:pt idx="13726">
                  <c:v>41115</c:v>
                </c:pt>
                <c:pt idx="13727">
                  <c:v>41115</c:v>
                </c:pt>
                <c:pt idx="13728">
                  <c:v>41116</c:v>
                </c:pt>
                <c:pt idx="13729">
                  <c:v>41116</c:v>
                </c:pt>
                <c:pt idx="13730">
                  <c:v>41116</c:v>
                </c:pt>
                <c:pt idx="13731">
                  <c:v>41116</c:v>
                </c:pt>
                <c:pt idx="13732">
                  <c:v>41116</c:v>
                </c:pt>
                <c:pt idx="13733">
                  <c:v>41116</c:v>
                </c:pt>
                <c:pt idx="13734">
                  <c:v>41116</c:v>
                </c:pt>
                <c:pt idx="13735">
                  <c:v>41116</c:v>
                </c:pt>
                <c:pt idx="13736">
                  <c:v>41116</c:v>
                </c:pt>
                <c:pt idx="13737">
                  <c:v>41116</c:v>
                </c:pt>
                <c:pt idx="13738">
                  <c:v>41116</c:v>
                </c:pt>
                <c:pt idx="13739">
                  <c:v>41116</c:v>
                </c:pt>
                <c:pt idx="13740">
                  <c:v>41116</c:v>
                </c:pt>
                <c:pt idx="13741">
                  <c:v>41116</c:v>
                </c:pt>
                <c:pt idx="13742">
                  <c:v>41116</c:v>
                </c:pt>
                <c:pt idx="13743">
                  <c:v>41116</c:v>
                </c:pt>
                <c:pt idx="13744">
                  <c:v>41116</c:v>
                </c:pt>
                <c:pt idx="13745">
                  <c:v>41116</c:v>
                </c:pt>
                <c:pt idx="13746">
                  <c:v>41116</c:v>
                </c:pt>
                <c:pt idx="13747">
                  <c:v>41116</c:v>
                </c:pt>
                <c:pt idx="13748">
                  <c:v>41116</c:v>
                </c:pt>
                <c:pt idx="13749">
                  <c:v>41116</c:v>
                </c:pt>
                <c:pt idx="13750">
                  <c:v>41116</c:v>
                </c:pt>
                <c:pt idx="13751">
                  <c:v>41116</c:v>
                </c:pt>
                <c:pt idx="13752">
                  <c:v>41117</c:v>
                </c:pt>
                <c:pt idx="13753">
                  <c:v>41117</c:v>
                </c:pt>
                <c:pt idx="13754">
                  <c:v>41117</c:v>
                </c:pt>
                <c:pt idx="13755">
                  <c:v>41117</c:v>
                </c:pt>
                <c:pt idx="13756">
                  <c:v>41117</c:v>
                </c:pt>
                <c:pt idx="13757">
                  <c:v>41117</c:v>
                </c:pt>
                <c:pt idx="13758">
                  <c:v>41117</c:v>
                </c:pt>
                <c:pt idx="13759">
                  <c:v>41117</c:v>
                </c:pt>
                <c:pt idx="13760">
                  <c:v>41117</c:v>
                </c:pt>
                <c:pt idx="13761">
                  <c:v>41117</c:v>
                </c:pt>
                <c:pt idx="13762">
                  <c:v>41117</c:v>
                </c:pt>
                <c:pt idx="13763">
                  <c:v>41117</c:v>
                </c:pt>
                <c:pt idx="13764">
                  <c:v>41117</c:v>
                </c:pt>
                <c:pt idx="13765">
                  <c:v>41117</c:v>
                </c:pt>
                <c:pt idx="13766">
                  <c:v>41117</c:v>
                </c:pt>
                <c:pt idx="13767">
                  <c:v>41117</c:v>
                </c:pt>
                <c:pt idx="13768">
                  <c:v>41117</c:v>
                </c:pt>
                <c:pt idx="13769">
                  <c:v>41117</c:v>
                </c:pt>
                <c:pt idx="13770">
                  <c:v>41117</c:v>
                </c:pt>
                <c:pt idx="13771">
                  <c:v>41117</c:v>
                </c:pt>
                <c:pt idx="13772">
                  <c:v>41117</c:v>
                </c:pt>
                <c:pt idx="13773">
                  <c:v>41117</c:v>
                </c:pt>
                <c:pt idx="13774">
                  <c:v>41117</c:v>
                </c:pt>
                <c:pt idx="13775">
                  <c:v>41117</c:v>
                </c:pt>
                <c:pt idx="13776">
                  <c:v>41118</c:v>
                </c:pt>
                <c:pt idx="13777">
                  <c:v>41118</c:v>
                </c:pt>
                <c:pt idx="13778">
                  <c:v>41118</c:v>
                </c:pt>
                <c:pt idx="13779">
                  <c:v>41118</c:v>
                </c:pt>
                <c:pt idx="13780">
                  <c:v>41118</c:v>
                </c:pt>
                <c:pt idx="13781">
                  <c:v>41118</c:v>
                </c:pt>
                <c:pt idx="13782">
                  <c:v>41118</c:v>
                </c:pt>
                <c:pt idx="13783">
                  <c:v>41118</c:v>
                </c:pt>
                <c:pt idx="13784">
                  <c:v>41118</c:v>
                </c:pt>
                <c:pt idx="13785">
                  <c:v>41118</c:v>
                </c:pt>
                <c:pt idx="13786">
                  <c:v>41118</c:v>
                </c:pt>
                <c:pt idx="13787">
                  <c:v>41118</c:v>
                </c:pt>
                <c:pt idx="13788">
                  <c:v>41118</c:v>
                </c:pt>
                <c:pt idx="13789">
                  <c:v>41118</c:v>
                </c:pt>
                <c:pt idx="13790">
                  <c:v>41118</c:v>
                </c:pt>
                <c:pt idx="13791">
                  <c:v>41118</c:v>
                </c:pt>
                <c:pt idx="13792">
                  <c:v>41118</c:v>
                </c:pt>
                <c:pt idx="13793">
                  <c:v>41118</c:v>
                </c:pt>
                <c:pt idx="13794">
                  <c:v>41118</c:v>
                </c:pt>
                <c:pt idx="13795">
                  <c:v>41118</c:v>
                </c:pt>
                <c:pt idx="13796">
                  <c:v>41118</c:v>
                </c:pt>
                <c:pt idx="13797">
                  <c:v>41118</c:v>
                </c:pt>
                <c:pt idx="13798">
                  <c:v>41118</c:v>
                </c:pt>
                <c:pt idx="13799">
                  <c:v>41118</c:v>
                </c:pt>
                <c:pt idx="13800">
                  <c:v>41119</c:v>
                </c:pt>
                <c:pt idx="13801">
                  <c:v>41119</c:v>
                </c:pt>
                <c:pt idx="13802">
                  <c:v>41119</c:v>
                </c:pt>
                <c:pt idx="13803">
                  <c:v>41119</c:v>
                </c:pt>
                <c:pt idx="13804">
                  <c:v>41119</c:v>
                </c:pt>
                <c:pt idx="13805">
                  <c:v>41119</c:v>
                </c:pt>
                <c:pt idx="13806">
                  <c:v>41119</c:v>
                </c:pt>
                <c:pt idx="13807">
                  <c:v>41119</c:v>
                </c:pt>
                <c:pt idx="13808">
                  <c:v>41119</c:v>
                </c:pt>
                <c:pt idx="13809">
                  <c:v>41119</c:v>
                </c:pt>
                <c:pt idx="13810">
                  <c:v>41119</c:v>
                </c:pt>
                <c:pt idx="13811">
                  <c:v>41119</c:v>
                </c:pt>
                <c:pt idx="13812">
                  <c:v>41119</c:v>
                </c:pt>
                <c:pt idx="13813">
                  <c:v>41119</c:v>
                </c:pt>
                <c:pt idx="13814">
                  <c:v>41119</c:v>
                </c:pt>
                <c:pt idx="13815">
                  <c:v>41119</c:v>
                </c:pt>
                <c:pt idx="13816">
                  <c:v>41119</c:v>
                </c:pt>
                <c:pt idx="13817">
                  <c:v>41119</c:v>
                </c:pt>
                <c:pt idx="13818">
                  <c:v>41119</c:v>
                </c:pt>
                <c:pt idx="13819">
                  <c:v>41119</c:v>
                </c:pt>
                <c:pt idx="13820">
                  <c:v>41119</c:v>
                </c:pt>
                <c:pt idx="13821">
                  <c:v>41119</c:v>
                </c:pt>
                <c:pt idx="13822">
                  <c:v>41119</c:v>
                </c:pt>
                <c:pt idx="13823">
                  <c:v>41119</c:v>
                </c:pt>
                <c:pt idx="13824">
                  <c:v>41120</c:v>
                </c:pt>
                <c:pt idx="13825">
                  <c:v>41120</c:v>
                </c:pt>
                <c:pt idx="13826">
                  <c:v>41120</c:v>
                </c:pt>
                <c:pt idx="13827">
                  <c:v>41120</c:v>
                </c:pt>
                <c:pt idx="13828">
                  <c:v>41120</c:v>
                </c:pt>
                <c:pt idx="13829">
                  <c:v>41120</c:v>
                </c:pt>
                <c:pt idx="13830">
                  <c:v>41120</c:v>
                </c:pt>
                <c:pt idx="13831">
                  <c:v>41120</c:v>
                </c:pt>
                <c:pt idx="13832">
                  <c:v>41120</c:v>
                </c:pt>
                <c:pt idx="13833">
                  <c:v>41120</c:v>
                </c:pt>
                <c:pt idx="13834">
                  <c:v>41120</c:v>
                </c:pt>
                <c:pt idx="13835">
                  <c:v>41120</c:v>
                </c:pt>
                <c:pt idx="13836">
                  <c:v>41120</c:v>
                </c:pt>
                <c:pt idx="13837">
                  <c:v>41120</c:v>
                </c:pt>
                <c:pt idx="13838">
                  <c:v>41120</c:v>
                </c:pt>
                <c:pt idx="13839">
                  <c:v>41120</c:v>
                </c:pt>
                <c:pt idx="13840">
                  <c:v>41120</c:v>
                </c:pt>
                <c:pt idx="13841">
                  <c:v>41120</c:v>
                </c:pt>
                <c:pt idx="13842">
                  <c:v>41120</c:v>
                </c:pt>
                <c:pt idx="13843">
                  <c:v>41120</c:v>
                </c:pt>
                <c:pt idx="13844">
                  <c:v>41120</c:v>
                </c:pt>
                <c:pt idx="13845">
                  <c:v>41120</c:v>
                </c:pt>
                <c:pt idx="13846">
                  <c:v>41120</c:v>
                </c:pt>
                <c:pt idx="13847">
                  <c:v>41120</c:v>
                </c:pt>
                <c:pt idx="13848">
                  <c:v>41121</c:v>
                </c:pt>
                <c:pt idx="13849">
                  <c:v>41121</c:v>
                </c:pt>
                <c:pt idx="13850">
                  <c:v>41121</c:v>
                </c:pt>
                <c:pt idx="13851">
                  <c:v>41121</c:v>
                </c:pt>
                <c:pt idx="13852">
                  <c:v>41121</c:v>
                </c:pt>
                <c:pt idx="13853">
                  <c:v>41121</c:v>
                </c:pt>
                <c:pt idx="13854">
                  <c:v>41121</c:v>
                </c:pt>
                <c:pt idx="13855">
                  <c:v>41121</c:v>
                </c:pt>
                <c:pt idx="13856">
                  <c:v>41121</c:v>
                </c:pt>
                <c:pt idx="13857">
                  <c:v>41121</c:v>
                </c:pt>
                <c:pt idx="13858">
                  <c:v>41121</c:v>
                </c:pt>
                <c:pt idx="13859">
                  <c:v>41121</c:v>
                </c:pt>
                <c:pt idx="13860">
                  <c:v>41121</c:v>
                </c:pt>
                <c:pt idx="13861">
                  <c:v>41121</c:v>
                </c:pt>
                <c:pt idx="13862">
                  <c:v>41121</c:v>
                </c:pt>
                <c:pt idx="13863">
                  <c:v>41121</c:v>
                </c:pt>
                <c:pt idx="13864">
                  <c:v>41121</c:v>
                </c:pt>
                <c:pt idx="13865">
                  <c:v>41121</c:v>
                </c:pt>
                <c:pt idx="13866">
                  <c:v>41121</c:v>
                </c:pt>
                <c:pt idx="13867">
                  <c:v>41121</c:v>
                </c:pt>
                <c:pt idx="13868">
                  <c:v>41121</c:v>
                </c:pt>
                <c:pt idx="13869">
                  <c:v>41121</c:v>
                </c:pt>
                <c:pt idx="13870">
                  <c:v>41121</c:v>
                </c:pt>
                <c:pt idx="13871">
                  <c:v>41121</c:v>
                </c:pt>
                <c:pt idx="13872">
                  <c:v>41122</c:v>
                </c:pt>
                <c:pt idx="13873">
                  <c:v>41122</c:v>
                </c:pt>
                <c:pt idx="13874">
                  <c:v>41122</c:v>
                </c:pt>
                <c:pt idx="13875">
                  <c:v>41122</c:v>
                </c:pt>
                <c:pt idx="13876">
                  <c:v>41122</c:v>
                </c:pt>
                <c:pt idx="13877">
                  <c:v>41122</c:v>
                </c:pt>
                <c:pt idx="13878">
                  <c:v>41122</c:v>
                </c:pt>
                <c:pt idx="13879">
                  <c:v>41122</c:v>
                </c:pt>
                <c:pt idx="13880">
                  <c:v>41122</c:v>
                </c:pt>
                <c:pt idx="13881">
                  <c:v>41122</c:v>
                </c:pt>
                <c:pt idx="13882">
                  <c:v>41122</c:v>
                </c:pt>
                <c:pt idx="13883">
                  <c:v>41122</c:v>
                </c:pt>
                <c:pt idx="13884">
                  <c:v>41122</c:v>
                </c:pt>
                <c:pt idx="13885">
                  <c:v>41122</c:v>
                </c:pt>
                <c:pt idx="13886">
                  <c:v>41122</c:v>
                </c:pt>
                <c:pt idx="13887">
                  <c:v>41122</c:v>
                </c:pt>
                <c:pt idx="13888">
                  <c:v>41122</c:v>
                </c:pt>
                <c:pt idx="13889">
                  <c:v>41122</c:v>
                </c:pt>
                <c:pt idx="13890">
                  <c:v>41122</c:v>
                </c:pt>
                <c:pt idx="13891">
                  <c:v>41122</c:v>
                </c:pt>
                <c:pt idx="13892">
                  <c:v>41122</c:v>
                </c:pt>
                <c:pt idx="13893">
                  <c:v>41122</c:v>
                </c:pt>
                <c:pt idx="13894">
                  <c:v>41122</c:v>
                </c:pt>
                <c:pt idx="13895">
                  <c:v>41122</c:v>
                </c:pt>
                <c:pt idx="13896">
                  <c:v>41123</c:v>
                </c:pt>
                <c:pt idx="13897">
                  <c:v>41123</c:v>
                </c:pt>
                <c:pt idx="13898">
                  <c:v>41123</c:v>
                </c:pt>
                <c:pt idx="13899">
                  <c:v>41123</c:v>
                </c:pt>
                <c:pt idx="13900">
                  <c:v>41123</c:v>
                </c:pt>
                <c:pt idx="13901">
                  <c:v>41123</c:v>
                </c:pt>
                <c:pt idx="13902">
                  <c:v>41123</c:v>
                </c:pt>
                <c:pt idx="13903">
                  <c:v>41123</c:v>
                </c:pt>
                <c:pt idx="13904">
                  <c:v>41123</c:v>
                </c:pt>
                <c:pt idx="13905">
                  <c:v>41123</c:v>
                </c:pt>
                <c:pt idx="13906">
                  <c:v>41123</c:v>
                </c:pt>
                <c:pt idx="13907">
                  <c:v>41123</c:v>
                </c:pt>
                <c:pt idx="13908">
                  <c:v>41123</c:v>
                </c:pt>
                <c:pt idx="13909">
                  <c:v>41123</c:v>
                </c:pt>
                <c:pt idx="13910">
                  <c:v>41123</c:v>
                </c:pt>
                <c:pt idx="13911">
                  <c:v>41123</c:v>
                </c:pt>
                <c:pt idx="13912">
                  <c:v>41123</c:v>
                </c:pt>
                <c:pt idx="13913">
                  <c:v>41123</c:v>
                </c:pt>
                <c:pt idx="13914">
                  <c:v>41123</c:v>
                </c:pt>
                <c:pt idx="13915">
                  <c:v>41123</c:v>
                </c:pt>
                <c:pt idx="13916">
                  <c:v>41123</c:v>
                </c:pt>
                <c:pt idx="13917">
                  <c:v>41123</c:v>
                </c:pt>
                <c:pt idx="13918">
                  <c:v>41123</c:v>
                </c:pt>
                <c:pt idx="13919">
                  <c:v>41123</c:v>
                </c:pt>
                <c:pt idx="13920">
                  <c:v>41124</c:v>
                </c:pt>
                <c:pt idx="13921">
                  <c:v>41124</c:v>
                </c:pt>
                <c:pt idx="13922">
                  <c:v>41124</c:v>
                </c:pt>
                <c:pt idx="13923">
                  <c:v>41124</c:v>
                </c:pt>
                <c:pt idx="13924">
                  <c:v>41124</c:v>
                </c:pt>
                <c:pt idx="13925">
                  <c:v>41124</c:v>
                </c:pt>
                <c:pt idx="13926">
                  <c:v>41124</c:v>
                </c:pt>
                <c:pt idx="13927">
                  <c:v>41124</c:v>
                </c:pt>
                <c:pt idx="13928">
                  <c:v>41124</c:v>
                </c:pt>
                <c:pt idx="13929">
                  <c:v>41124</c:v>
                </c:pt>
                <c:pt idx="13930">
                  <c:v>41124</c:v>
                </c:pt>
                <c:pt idx="13931">
                  <c:v>41124</c:v>
                </c:pt>
                <c:pt idx="13932">
                  <c:v>41124</c:v>
                </c:pt>
                <c:pt idx="13933">
                  <c:v>41124</c:v>
                </c:pt>
                <c:pt idx="13934">
                  <c:v>41124</c:v>
                </c:pt>
                <c:pt idx="13935">
                  <c:v>41124</c:v>
                </c:pt>
                <c:pt idx="13936">
                  <c:v>41124</c:v>
                </c:pt>
                <c:pt idx="13937">
                  <c:v>41124</c:v>
                </c:pt>
                <c:pt idx="13938">
                  <c:v>41124</c:v>
                </c:pt>
                <c:pt idx="13939">
                  <c:v>41124</c:v>
                </c:pt>
                <c:pt idx="13940">
                  <c:v>41124</c:v>
                </c:pt>
                <c:pt idx="13941">
                  <c:v>41124</c:v>
                </c:pt>
                <c:pt idx="13942">
                  <c:v>41124</c:v>
                </c:pt>
                <c:pt idx="13943">
                  <c:v>41124</c:v>
                </c:pt>
                <c:pt idx="13944">
                  <c:v>41125</c:v>
                </c:pt>
                <c:pt idx="13945">
                  <c:v>41125</c:v>
                </c:pt>
                <c:pt idx="13946">
                  <c:v>41125</c:v>
                </c:pt>
                <c:pt idx="13947">
                  <c:v>41125</c:v>
                </c:pt>
                <c:pt idx="13948">
                  <c:v>41125</c:v>
                </c:pt>
                <c:pt idx="13949">
                  <c:v>41125</c:v>
                </c:pt>
                <c:pt idx="13950">
                  <c:v>41125</c:v>
                </c:pt>
                <c:pt idx="13951">
                  <c:v>41125</c:v>
                </c:pt>
                <c:pt idx="13952">
                  <c:v>41125</c:v>
                </c:pt>
                <c:pt idx="13953">
                  <c:v>41125</c:v>
                </c:pt>
                <c:pt idx="13954">
                  <c:v>41125</c:v>
                </c:pt>
                <c:pt idx="13955">
                  <c:v>41125</c:v>
                </c:pt>
                <c:pt idx="13956">
                  <c:v>41125</c:v>
                </c:pt>
                <c:pt idx="13957">
                  <c:v>41125</c:v>
                </c:pt>
                <c:pt idx="13958">
                  <c:v>41125</c:v>
                </c:pt>
                <c:pt idx="13959">
                  <c:v>41125</c:v>
                </c:pt>
                <c:pt idx="13960">
                  <c:v>41125</c:v>
                </c:pt>
                <c:pt idx="13961">
                  <c:v>41125</c:v>
                </c:pt>
                <c:pt idx="13962">
                  <c:v>41125</c:v>
                </c:pt>
                <c:pt idx="13963">
                  <c:v>41125</c:v>
                </c:pt>
                <c:pt idx="13964">
                  <c:v>41125</c:v>
                </c:pt>
                <c:pt idx="13965">
                  <c:v>41125</c:v>
                </c:pt>
                <c:pt idx="13966">
                  <c:v>41125</c:v>
                </c:pt>
                <c:pt idx="13967">
                  <c:v>41125</c:v>
                </c:pt>
                <c:pt idx="13968">
                  <c:v>41126</c:v>
                </c:pt>
                <c:pt idx="13969">
                  <c:v>41126</c:v>
                </c:pt>
                <c:pt idx="13970">
                  <c:v>41126</c:v>
                </c:pt>
                <c:pt idx="13971">
                  <c:v>41126</c:v>
                </c:pt>
                <c:pt idx="13972">
                  <c:v>41126</c:v>
                </c:pt>
                <c:pt idx="13973">
                  <c:v>41126</c:v>
                </c:pt>
                <c:pt idx="13974">
                  <c:v>41126</c:v>
                </c:pt>
                <c:pt idx="13975">
                  <c:v>41126</c:v>
                </c:pt>
                <c:pt idx="13976">
                  <c:v>41126</c:v>
                </c:pt>
                <c:pt idx="13977">
                  <c:v>41126</c:v>
                </c:pt>
                <c:pt idx="13978">
                  <c:v>41126</c:v>
                </c:pt>
                <c:pt idx="13979">
                  <c:v>41126</c:v>
                </c:pt>
                <c:pt idx="13980">
                  <c:v>41126</c:v>
                </c:pt>
                <c:pt idx="13981">
                  <c:v>41126</c:v>
                </c:pt>
                <c:pt idx="13982">
                  <c:v>41126</c:v>
                </c:pt>
                <c:pt idx="13983">
                  <c:v>41126</c:v>
                </c:pt>
                <c:pt idx="13984">
                  <c:v>41126</c:v>
                </c:pt>
                <c:pt idx="13985">
                  <c:v>41126</c:v>
                </c:pt>
                <c:pt idx="13986">
                  <c:v>41126</c:v>
                </c:pt>
                <c:pt idx="13987">
                  <c:v>41126</c:v>
                </c:pt>
                <c:pt idx="13988">
                  <c:v>41126</c:v>
                </c:pt>
                <c:pt idx="13989">
                  <c:v>41126</c:v>
                </c:pt>
                <c:pt idx="13990">
                  <c:v>41126</c:v>
                </c:pt>
                <c:pt idx="13991">
                  <c:v>41126</c:v>
                </c:pt>
                <c:pt idx="13992">
                  <c:v>41127</c:v>
                </c:pt>
                <c:pt idx="13993">
                  <c:v>41127</c:v>
                </c:pt>
                <c:pt idx="13994">
                  <c:v>41127</c:v>
                </c:pt>
                <c:pt idx="13995">
                  <c:v>41127</c:v>
                </c:pt>
                <c:pt idx="13996">
                  <c:v>41127</c:v>
                </c:pt>
                <c:pt idx="13997">
                  <c:v>41127</c:v>
                </c:pt>
                <c:pt idx="13998">
                  <c:v>41127</c:v>
                </c:pt>
                <c:pt idx="13999">
                  <c:v>41127</c:v>
                </c:pt>
                <c:pt idx="14000">
                  <c:v>41127</c:v>
                </c:pt>
                <c:pt idx="14001">
                  <c:v>41127</c:v>
                </c:pt>
                <c:pt idx="14002">
                  <c:v>41127</c:v>
                </c:pt>
                <c:pt idx="14003">
                  <c:v>41127</c:v>
                </c:pt>
                <c:pt idx="14004">
                  <c:v>41127</c:v>
                </c:pt>
                <c:pt idx="14005">
                  <c:v>41127</c:v>
                </c:pt>
                <c:pt idx="14006">
                  <c:v>41127</c:v>
                </c:pt>
                <c:pt idx="14007">
                  <c:v>41127</c:v>
                </c:pt>
                <c:pt idx="14008">
                  <c:v>41127</c:v>
                </c:pt>
                <c:pt idx="14009">
                  <c:v>41127</c:v>
                </c:pt>
                <c:pt idx="14010">
                  <c:v>41127</c:v>
                </c:pt>
                <c:pt idx="14011">
                  <c:v>41127</c:v>
                </c:pt>
                <c:pt idx="14012">
                  <c:v>41127</c:v>
                </c:pt>
                <c:pt idx="14013">
                  <c:v>41127</c:v>
                </c:pt>
                <c:pt idx="14014">
                  <c:v>41127</c:v>
                </c:pt>
                <c:pt idx="14015">
                  <c:v>41127</c:v>
                </c:pt>
                <c:pt idx="14016">
                  <c:v>41128</c:v>
                </c:pt>
                <c:pt idx="14017">
                  <c:v>41128</c:v>
                </c:pt>
                <c:pt idx="14018">
                  <c:v>41128</c:v>
                </c:pt>
                <c:pt idx="14019">
                  <c:v>41128</c:v>
                </c:pt>
                <c:pt idx="14020">
                  <c:v>41128</c:v>
                </c:pt>
                <c:pt idx="14021">
                  <c:v>41128</c:v>
                </c:pt>
                <c:pt idx="14022">
                  <c:v>41128</c:v>
                </c:pt>
                <c:pt idx="14023">
                  <c:v>41128</c:v>
                </c:pt>
                <c:pt idx="14024">
                  <c:v>41128</c:v>
                </c:pt>
                <c:pt idx="14025">
                  <c:v>41128</c:v>
                </c:pt>
                <c:pt idx="14026">
                  <c:v>41128</c:v>
                </c:pt>
                <c:pt idx="14027">
                  <c:v>41128</c:v>
                </c:pt>
                <c:pt idx="14028">
                  <c:v>41128</c:v>
                </c:pt>
                <c:pt idx="14029">
                  <c:v>41128</c:v>
                </c:pt>
                <c:pt idx="14030">
                  <c:v>41128</c:v>
                </c:pt>
                <c:pt idx="14031">
                  <c:v>41128</c:v>
                </c:pt>
                <c:pt idx="14032">
                  <c:v>41128</c:v>
                </c:pt>
                <c:pt idx="14033">
                  <c:v>41128</c:v>
                </c:pt>
                <c:pt idx="14034">
                  <c:v>41128</c:v>
                </c:pt>
                <c:pt idx="14035">
                  <c:v>41128</c:v>
                </c:pt>
                <c:pt idx="14036">
                  <c:v>41128</c:v>
                </c:pt>
                <c:pt idx="14037">
                  <c:v>41128</c:v>
                </c:pt>
                <c:pt idx="14038">
                  <c:v>41128</c:v>
                </c:pt>
                <c:pt idx="14039">
                  <c:v>41128</c:v>
                </c:pt>
                <c:pt idx="14040">
                  <c:v>41129</c:v>
                </c:pt>
                <c:pt idx="14041">
                  <c:v>41129</c:v>
                </c:pt>
                <c:pt idx="14042">
                  <c:v>41129</c:v>
                </c:pt>
                <c:pt idx="14043">
                  <c:v>41129</c:v>
                </c:pt>
                <c:pt idx="14044">
                  <c:v>41129</c:v>
                </c:pt>
                <c:pt idx="14045">
                  <c:v>41129</c:v>
                </c:pt>
                <c:pt idx="14046">
                  <c:v>41129</c:v>
                </c:pt>
                <c:pt idx="14047">
                  <c:v>41129</c:v>
                </c:pt>
                <c:pt idx="14048">
                  <c:v>41129</c:v>
                </c:pt>
                <c:pt idx="14049">
                  <c:v>41129</c:v>
                </c:pt>
                <c:pt idx="14050">
                  <c:v>41129</c:v>
                </c:pt>
                <c:pt idx="14051">
                  <c:v>41129</c:v>
                </c:pt>
                <c:pt idx="14052">
                  <c:v>41129</c:v>
                </c:pt>
                <c:pt idx="14053">
                  <c:v>41129</c:v>
                </c:pt>
                <c:pt idx="14054">
                  <c:v>41129</c:v>
                </c:pt>
                <c:pt idx="14055">
                  <c:v>41129</c:v>
                </c:pt>
                <c:pt idx="14056">
                  <c:v>41129</c:v>
                </c:pt>
                <c:pt idx="14057">
                  <c:v>41129</c:v>
                </c:pt>
                <c:pt idx="14058">
                  <c:v>41129</c:v>
                </c:pt>
                <c:pt idx="14059">
                  <c:v>41129</c:v>
                </c:pt>
                <c:pt idx="14060">
                  <c:v>41129</c:v>
                </c:pt>
                <c:pt idx="14061">
                  <c:v>41129</c:v>
                </c:pt>
                <c:pt idx="14062">
                  <c:v>41129</c:v>
                </c:pt>
                <c:pt idx="14063">
                  <c:v>41129</c:v>
                </c:pt>
                <c:pt idx="14064">
                  <c:v>41130</c:v>
                </c:pt>
                <c:pt idx="14065">
                  <c:v>41130</c:v>
                </c:pt>
                <c:pt idx="14066">
                  <c:v>41130</c:v>
                </c:pt>
                <c:pt idx="14067">
                  <c:v>41130</c:v>
                </c:pt>
                <c:pt idx="14068">
                  <c:v>41130</c:v>
                </c:pt>
                <c:pt idx="14069">
                  <c:v>41130</c:v>
                </c:pt>
                <c:pt idx="14070">
                  <c:v>41130</c:v>
                </c:pt>
                <c:pt idx="14071">
                  <c:v>41130</c:v>
                </c:pt>
                <c:pt idx="14072">
                  <c:v>41130</c:v>
                </c:pt>
                <c:pt idx="14073">
                  <c:v>41130</c:v>
                </c:pt>
                <c:pt idx="14074">
                  <c:v>41130</c:v>
                </c:pt>
                <c:pt idx="14075">
                  <c:v>41130</c:v>
                </c:pt>
                <c:pt idx="14076">
                  <c:v>41130</c:v>
                </c:pt>
                <c:pt idx="14077">
                  <c:v>41130</c:v>
                </c:pt>
                <c:pt idx="14078">
                  <c:v>41130</c:v>
                </c:pt>
                <c:pt idx="14079">
                  <c:v>41130</c:v>
                </c:pt>
                <c:pt idx="14080">
                  <c:v>41130</c:v>
                </c:pt>
                <c:pt idx="14081">
                  <c:v>41130</c:v>
                </c:pt>
                <c:pt idx="14082">
                  <c:v>41130</c:v>
                </c:pt>
                <c:pt idx="14083">
                  <c:v>41130</c:v>
                </c:pt>
                <c:pt idx="14084">
                  <c:v>41130</c:v>
                </c:pt>
                <c:pt idx="14085">
                  <c:v>41130</c:v>
                </c:pt>
                <c:pt idx="14086">
                  <c:v>41130</c:v>
                </c:pt>
                <c:pt idx="14087">
                  <c:v>41130</c:v>
                </c:pt>
                <c:pt idx="14088">
                  <c:v>41131</c:v>
                </c:pt>
                <c:pt idx="14089">
                  <c:v>41131</c:v>
                </c:pt>
                <c:pt idx="14090">
                  <c:v>41131</c:v>
                </c:pt>
                <c:pt idx="14091">
                  <c:v>41131</c:v>
                </c:pt>
                <c:pt idx="14092">
                  <c:v>41131</c:v>
                </c:pt>
                <c:pt idx="14093">
                  <c:v>41131</c:v>
                </c:pt>
                <c:pt idx="14094">
                  <c:v>41131</c:v>
                </c:pt>
                <c:pt idx="14095">
                  <c:v>41131</c:v>
                </c:pt>
                <c:pt idx="14096">
                  <c:v>41131</c:v>
                </c:pt>
                <c:pt idx="14097">
                  <c:v>41131</c:v>
                </c:pt>
                <c:pt idx="14098">
                  <c:v>41131</c:v>
                </c:pt>
                <c:pt idx="14099">
                  <c:v>41131</c:v>
                </c:pt>
                <c:pt idx="14100">
                  <c:v>41131</c:v>
                </c:pt>
                <c:pt idx="14101">
                  <c:v>41131</c:v>
                </c:pt>
                <c:pt idx="14102">
                  <c:v>41131</c:v>
                </c:pt>
                <c:pt idx="14103">
                  <c:v>41131</c:v>
                </c:pt>
                <c:pt idx="14104">
                  <c:v>41131</c:v>
                </c:pt>
                <c:pt idx="14105">
                  <c:v>41131</c:v>
                </c:pt>
                <c:pt idx="14106">
                  <c:v>41131</c:v>
                </c:pt>
                <c:pt idx="14107">
                  <c:v>41131</c:v>
                </c:pt>
                <c:pt idx="14108">
                  <c:v>41131</c:v>
                </c:pt>
                <c:pt idx="14109">
                  <c:v>41131</c:v>
                </c:pt>
                <c:pt idx="14110">
                  <c:v>41131</c:v>
                </c:pt>
                <c:pt idx="14111">
                  <c:v>41131</c:v>
                </c:pt>
                <c:pt idx="14112">
                  <c:v>41132</c:v>
                </c:pt>
                <c:pt idx="14113">
                  <c:v>41132</c:v>
                </c:pt>
                <c:pt idx="14114">
                  <c:v>41132</c:v>
                </c:pt>
                <c:pt idx="14115">
                  <c:v>41132</c:v>
                </c:pt>
                <c:pt idx="14116">
                  <c:v>41132</c:v>
                </c:pt>
                <c:pt idx="14117">
                  <c:v>41132</c:v>
                </c:pt>
                <c:pt idx="14118">
                  <c:v>41132</c:v>
                </c:pt>
                <c:pt idx="14119">
                  <c:v>41132</c:v>
                </c:pt>
                <c:pt idx="14120">
                  <c:v>41132</c:v>
                </c:pt>
                <c:pt idx="14121">
                  <c:v>41132</c:v>
                </c:pt>
                <c:pt idx="14122">
                  <c:v>41132</c:v>
                </c:pt>
                <c:pt idx="14123">
                  <c:v>41132</c:v>
                </c:pt>
                <c:pt idx="14124">
                  <c:v>41132</c:v>
                </c:pt>
                <c:pt idx="14125">
                  <c:v>41132</c:v>
                </c:pt>
                <c:pt idx="14126">
                  <c:v>41132</c:v>
                </c:pt>
                <c:pt idx="14127">
                  <c:v>41132</c:v>
                </c:pt>
                <c:pt idx="14128">
                  <c:v>41132</c:v>
                </c:pt>
                <c:pt idx="14129">
                  <c:v>41132</c:v>
                </c:pt>
                <c:pt idx="14130">
                  <c:v>41132</c:v>
                </c:pt>
                <c:pt idx="14131">
                  <c:v>41132</c:v>
                </c:pt>
                <c:pt idx="14132">
                  <c:v>41132</c:v>
                </c:pt>
                <c:pt idx="14133">
                  <c:v>41132</c:v>
                </c:pt>
                <c:pt idx="14134">
                  <c:v>41132</c:v>
                </c:pt>
                <c:pt idx="14135">
                  <c:v>41132</c:v>
                </c:pt>
                <c:pt idx="14136">
                  <c:v>41133</c:v>
                </c:pt>
                <c:pt idx="14137">
                  <c:v>41133</c:v>
                </c:pt>
                <c:pt idx="14138">
                  <c:v>41133</c:v>
                </c:pt>
                <c:pt idx="14139">
                  <c:v>41133</c:v>
                </c:pt>
                <c:pt idx="14140">
                  <c:v>41133</c:v>
                </c:pt>
                <c:pt idx="14141">
                  <c:v>41133</c:v>
                </c:pt>
                <c:pt idx="14142">
                  <c:v>41133</c:v>
                </c:pt>
                <c:pt idx="14143">
                  <c:v>41133</c:v>
                </c:pt>
                <c:pt idx="14144">
                  <c:v>41133</c:v>
                </c:pt>
                <c:pt idx="14145">
                  <c:v>41133</c:v>
                </c:pt>
                <c:pt idx="14146">
                  <c:v>41133</c:v>
                </c:pt>
                <c:pt idx="14147">
                  <c:v>41133</c:v>
                </c:pt>
                <c:pt idx="14148">
                  <c:v>41133</c:v>
                </c:pt>
                <c:pt idx="14149">
                  <c:v>41133</c:v>
                </c:pt>
                <c:pt idx="14150">
                  <c:v>41133</c:v>
                </c:pt>
                <c:pt idx="14151">
                  <c:v>41133</c:v>
                </c:pt>
                <c:pt idx="14152">
                  <c:v>41133</c:v>
                </c:pt>
                <c:pt idx="14153">
                  <c:v>41133</c:v>
                </c:pt>
                <c:pt idx="14154">
                  <c:v>41133</c:v>
                </c:pt>
                <c:pt idx="14155">
                  <c:v>41133</c:v>
                </c:pt>
                <c:pt idx="14156">
                  <c:v>41133</c:v>
                </c:pt>
                <c:pt idx="14157">
                  <c:v>41133</c:v>
                </c:pt>
                <c:pt idx="14158">
                  <c:v>41133</c:v>
                </c:pt>
                <c:pt idx="14159">
                  <c:v>41133</c:v>
                </c:pt>
                <c:pt idx="14160">
                  <c:v>41134</c:v>
                </c:pt>
                <c:pt idx="14161">
                  <c:v>41134</c:v>
                </c:pt>
                <c:pt idx="14162">
                  <c:v>41134</c:v>
                </c:pt>
                <c:pt idx="14163">
                  <c:v>41134</c:v>
                </c:pt>
                <c:pt idx="14164">
                  <c:v>41134</c:v>
                </c:pt>
                <c:pt idx="14165">
                  <c:v>41134</c:v>
                </c:pt>
                <c:pt idx="14166">
                  <c:v>41134</c:v>
                </c:pt>
                <c:pt idx="14167">
                  <c:v>41134</c:v>
                </c:pt>
                <c:pt idx="14168">
                  <c:v>41134</c:v>
                </c:pt>
                <c:pt idx="14169">
                  <c:v>41134</c:v>
                </c:pt>
                <c:pt idx="14170">
                  <c:v>41134</c:v>
                </c:pt>
                <c:pt idx="14171">
                  <c:v>41134</c:v>
                </c:pt>
                <c:pt idx="14172">
                  <c:v>41134</c:v>
                </c:pt>
                <c:pt idx="14173">
                  <c:v>41134</c:v>
                </c:pt>
                <c:pt idx="14174">
                  <c:v>41134</c:v>
                </c:pt>
                <c:pt idx="14175">
                  <c:v>41134</c:v>
                </c:pt>
                <c:pt idx="14176">
                  <c:v>41134</c:v>
                </c:pt>
                <c:pt idx="14177">
                  <c:v>41134</c:v>
                </c:pt>
                <c:pt idx="14178">
                  <c:v>41134</c:v>
                </c:pt>
                <c:pt idx="14179">
                  <c:v>41134</c:v>
                </c:pt>
                <c:pt idx="14180">
                  <c:v>41134</c:v>
                </c:pt>
                <c:pt idx="14181">
                  <c:v>41134</c:v>
                </c:pt>
                <c:pt idx="14182">
                  <c:v>41134</c:v>
                </c:pt>
                <c:pt idx="14183">
                  <c:v>41134</c:v>
                </c:pt>
                <c:pt idx="14184">
                  <c:v>41135</c:v>
                </c:pt>
                <c:pt idx="14185">
                  <c:v>41135</c:v>
                </c:pt>
                <c:pt idx="14186">
                  <c:v>41135</c:v>
                </c:pt>
                <c:pt idx="14187">
                  <c:v>41135</c:v>
                </c:pt>
                <c:pt idx="14188">
                  <c:v>41135</c:v>
                </c:pt>
                <c:pt idx="14189">
                  <c:v>41135</c:v>
                </c:pt>
                <c:pt idx="14190">
                  <c:v>41135</c:v>
                </c:pt>
                <c:pt idx="14191">
                  <c:v>41135</c:v>
                </c:pt>
                <c:pt idx="14192">
                  <c:v>41135</c:v>
                </c:pt>
                <c:pt idx="14193">
                  <c:v>41135</c:v>
                </c:pt>
                <c:pt idx="14194">
                  <c:v>41135</c:v>
                </c:pt>
                <c:pt idx="14195">
                  <c:v>41135</c:v>
                </c:pt>
                <c:pt idx="14196">
                  <c:v>41135</c:v>
                </c:pt>
                <c:pt idx="14197">
                  <c:v>41135</c:v>
                </c:pt>
                <c:pt idx="14198">
                  <c:v>41135</c:v>
                </c:pt>
                <c:pt idx="14199">
                  <c:v>41135</c:v>
                </c:pt>
                <c:pt idx="14200">
                  <c:v>41135</c:v>
                </c:pt>
                <c:pt idx="14201">
                  <c:v>41135</c:v>
                </c:pt>
                <c:pt idx="14202">
                  <c:v>41135</c:v>
                </c:pt>
                <c:pt idx="14203">
                  <c:v>41135</c:v>
                </c:pt>
                <c:pt idx="14204">
                  <c:v>41135</c:v>
                </c:pt>
                <c:pt idx="14205">
                  <c:v>41135</c:v>
                </c:pt>
                <c:pt idx="14206">
                  <c:v>41135</c:v>
                </c:pt>
                <c:pt idx="14207">
                  <c:v>41135</c:v>
                </c:pt>
                <c:pt idx="14208">
                  <c:v>41136</c:v>
                </c:pt>
                <c:pt idx="14209">
                  <c:v>41136</c:v>
                </c:pt>
                <c:pt idx="14210">
                  <c:v>41136</c:v>
                </c:pt>
                <c:pt idx="14211">
                  <c:v>41136</c:v>
                </c:pt>
                <c:pt idx="14212">
                  <c:v>41136</c:v>
                </c:pt>
                <c:pt idx="14213">
                  <c:v>41136</c:v>
                </c:pt>
                <c:pt idx="14214">
                  <c:v>41136</c:v>
                </c:pt>
                <c:pt idx="14215">
                  <c:v>41136</c:v>
                </c:pt>
                <c:pt idx="14216">
                  <c:v>41136</c:v>
                </c:pt>
                <c:pt idx="14217">
                  <c:v>41136</c:v>
                </c:pt>
                <c:pt idx="14218">
                  <c:v>41136</c:v>
                </c:pt>
                <c:pt idx="14219">
                  <c:v>41136</c:v>
                </c:pt>
                <c:pt idx="14220">
                  <c:v>41136</c:v>
                </c:pt>
                <c:pt idx="14221">
                  <c:v>41136</c:v>
                </c:pt>
                <c:pt idx="14222">
                  <c:v>41136</c:v>
                </c:pt>
                <c:pt idx="14223">
                  <c:v>41136</c:v>
                </c:pt>
                <c:pt idx="14224">
                  <c:v>41136</c:v>
                </c:pt>
                <c:pt idx="14225">
                  <c:v>41136</c:v>
                </c:pt>
                <c:pt idx="14226">
                  <c:v>41136</c:v>
                </c:pt>
                <c:pt idx="14227">
                  <c:v>41136</c:v>
                </c:pt>
                <c:pt idx="14228">
                  <c:v>41136</c:v>
                </c:pt>
                <c:pt idx="14229">
                  <c:v>41136</c:v>
                </c:pt>
                <c:pt idx="14230">
                  <c:v>41136</c:v>
                </c:pt>
                <c:pt idx="14231">
                  <c:v>41136</c:v>
                </c:pt>
                <c:pt idx="14232">
                  <c:v>41137</c:v>
                </c:pt>
                <c:pt idx="14233">
                  <c:v>41137</c:v>
                </c:pt>
                <c:pt idx="14234">
                  <c:v>41137</c:v>
                </c:pt>
                <c:pt idx="14235">
                  <c:v>41137</c:v>
                </c:pt>
                <c:pt idx="14236">
                  <c:v>41137</c:v>
                </c:pt>
                <c:pt idx="14237">
                  <c:v>41137</c:v>
                </c:pt>
                <c:pt idx="14238">
                  <c:v>41137</c:v>
                </c:pt>
                <c:pt idx="14239">
                  <c:v>41137</c:v>
                </c:pt>
                <c:pt idx="14240">
                  <c:v>41137</c:v>
                </c:pt>
                <c:pt idx="14241">
                  <c:v>41137</c:v>
                </c:pt>
                <c:pt idx="14242">
                  <c:v>41137</c:v>
                </c:pt>
                <c:pt idx="14243">
                  <c:v>41137</c:v>
                </c:pt>
                <c:pt idx="14244">
                  <c:v>41137</c:v>
                </c:pt>
                <c:pt idx="14245">
                  <c:v>41137</c:v>
                </c:pt>
                <c:pt idx="14246">
                  <c:v>41137</c:v>
                </c:pt>
                <c:pt idx="14247">
                  <c:v>41137</c:v>
                </c:pt>
                <c:pt idx="14248">
                  <c:v>41137</c:v>
                </c:pt>
                <c:pt idx="14249">
                  <c:v>41137</c:v>
                </c:pt>
                <c:pt idx="14250">
                  <c:v>41137</c:v>
                </c:pt>
                <c:pt idx="14251">
                  <c:v>41137</c:v>
                </c:pt>
                <c:pt idx="14252">
                  <c:v>41137</c:v>
                </c:pt>
                <c:pt idx="14253">
                  <c:v>41137</c:v>
                </c:pt>
                <c:pt idx="14254">
                  <c:v>41137</c:v>
                </c:pt>
                <c:pt idx="14255">
                  <c:v>41137</c:v>
                </c:pt>
                <c:pt idx="14256">
                  <c:v>41138</c:v>
                </c:pt>
                <c:pt idx="14257">
                  <c:v>41138</c:v>
                </c:pt>
                <c:pt idx="14258">
                  <c:v>41138</c:v>
                </c:pt>
                <c:pt idx="14259">
                  <c:v>41138</c:v>
                </c:pt>
                <c:pt idx="14260">
                  <c:v>41138</c:v>
                </c:pt>
                <c:pt idx="14261">
                  <c:v>41138</c:v>
                </c:pt>
                <c:pt idx="14262">
                  <c:v>41138</c:v>
                </c:pt>
                <c:pt idx="14263">
                  <c:v>41138</c:v>
                </c:pt>
                <c:pt idx="14264">
                  <c:v>41138</c:v>
                </c:pt>
                <c:pt idx="14265">
                  <c:v>41138</c:v>
                </c:pt>
                <c:pt idx="14266">
                  <c:v>41138</c:v>
                </c:pt>
                <c:pt idx="14267">
                  <c:v>41138</c:v>
                </c:pt>
                <c:pt idx="14268">
                  <c:v>41138</c:v>
                </c:pt>
                <c:pt idx="14269">
                  <c:v>41138</c:v>
                </c:pt>
                <c:pt idx="14270">
                  <c:v>41138</c:v>
                </c:pt>
                <c:pt idx="14271">
                  <c:v>41138</c:v>
                </c:pt>
                <c:pt idx="14272">
                  <c:v>41138</c:v>
                </c:pt>
                <c:pt idx="14273">
                  <c:v>41138</c:v>
                </c:pt>
                <c:pt idx="14274">
                  <c:v>41138</c:v>
                </c:pt>
                <c:pt idx="14275">
                  <c:v>41138</c:v>
                </c:pt>
                <c:pt idx="14276">
                  <c:v>41138</c:v>
                </c:pt>
                <c:pt idx="14277">
                  <c:v>41138</c:v>
                </c:pt>
                <c:pt idx="14278">
                  <c:v>41138</c:v>
                </c:pt>
                <c:pt idx="14279">
                  <c:v>41138</c:v>
                </c:pt>
                <c:pt idx="14280">
                  <c:v>41139</c:v>
                </c:pt>
                <c:pt idx="14281">
                  <c:v>41139</c:v>
                </c:pt>
                <c:pt idx="14282">
                  <c:v>41139</c:v>
                </c:pt>
                <c:pt idx="14283">
                  <c:v>41139</c:v>
                </c:pt>
                <c:pt idx="14284">
                  <c:v>41139</c:v>
                </c:pt>
                <c:pt idx="14285">
                  <c:v>41139</c:v>
                </c:pt>
                <c:pt idx="14286">
                  <c:v>41139</c:v>
                </c:pt>
                <c:pt idx="14287">
                  <c:v>41139</c:v>
                </c:pt>
                <c:pt idx="14288">
                  <c:v>41139</c:v>
                </c:pt>
                <c:pt idx="14289">
                  <c:v>41139</c:v>
                </c:pt>
                <c:pt idx="14290">
                  <c:v>41139</c:v>
                </c:pt>
                <c:pt idx="14291">
                  <c:v>41139</c:v>
                </c:pt>
                <c:pt idx="14292">
                  <c:v>41139</c:v>
                </c:pt>
                <c:pt idx="14293">
                  <c:v>41139</c:v>
                </c:pt>
                <c:pt idx="14294">
                  <c:v>41139</c:v>
                </c:pt>
                <c:pt idx="14295">
                  <c:v>41139</c:v>
                </c:pt>
                <c:pt idx="14296">
                  <c:v>41139</c:v>
                </c:pt>
                <c:pt idx="14297">
                  <c:v>41139</c:v>
                </c:pt>
                <c:pt idx="14298">
                  <c:v>41139</c:v>
                </c:pt>
                <c:pt idx="14299">
                  <c:v>41139</c:v>
                </c:pt>
                <c:pt idx="14300">
                  <c:v>41139</c:v>
                </c:pt>
                <c:pt idx="14301">
                  <c:v>41139</c:v>
                </c:pt>
                <c:pt idx="14302">
                  <c:v>41139</c:v>
                </c:pt>
                <c:pt idx="14303">
                  <c:v>41139</c:v>
                </c:pt>
                <c:pt idx="14304">
                  <c:v>41140</c:v>
                </c:pt>
                <c:pt idx="14305">
                  <c:v>41140</c:v>
                </c:pt>
                <c:pt idx="14306">
                  <c:v>41140</c:v>
                </c:pt>
                <c:pt idx="14307">
                  <c:v>41140</c:v>
                </c:pt>
                <c:pt idx="14308">
                  <c:v>41140</c:v>
                </c:pt>
                <c:pt idx="14309">
                  <c:v>41140</c:v>
                </c:pt>
                <c:pt idx="14310">
                  <c:v>41140</c:v>
                </c:pt>
                <c:pt idx="14311">
                  <c:v>41140</c:v>
                </c:pt>
                <c:pt idx="14312">
                  <c:v>41140</c:v>
                </c:pt>
                <c:pt idx="14313">
                  <c:v>41140</c:v>
                </c:pt>
                <c:pt idx="14314">
                  <c:v>41140</c:v>
                </c:pt>
                <c:pt idx="14315">
                  <c:v>41140</c:v>
                </c:pt>
                <c:pt idx="14316">
                  <c:v>41140</c:v>
                </c:pt>
                <c:pt idx="14317">
                  <c:v>41140</c:v>
                </c:pt>
                <c:pt idx="14318">
                  <c:v>41140</c:v>
                </c:pt>
                <c:pt idx="14319">
                  <c:v>41140</c:v>
                </c:pt>
                <c:pt idx="14320">
                  <c:v>41140</c:v>
                </c:pt>
                <c:pt idx="14321">
                  <c:v>41140</c:v>
                </c:pt>
                <c:pt idx="14322">
                  <c:v>41140</c:v>
                </c:pt>
                <c:pt idx="14323">
                  <c:v>41140</c:v>
                </c:pt>
                <c:pt idx="14324">
                  <c:v>41140</c:v>
                </c:pt>
                <c:pt idx="14325">
                  <c:v>41140</c:v>
                </c:pt>
                <c:pt idx="14326">
                  <c:v>41140</c:v>
                </c:pt>
                <c:pt idx="14327">
                  <c:v>41140</c:v>
                </c:pt>
                <c:pt idx="14328">
                  <c:v>41141</c:v>
                </c:pt>
                <c:pt idx="14329">
                  <c:v>41141</c:v>
                </c:pt>
                <c:pt idx="14330">
                  <c:v>41141</c:v>
                </c:pt>
                <c:pt idx="14331">
                  <c:v>41141</c:v>
                </c:pt>
                <c:pt idx="14332">
                  <c:v>41141</c:v>
                </c:pt>
                <c:pt idx="14333">
                  <c:v>41141</c:v>
                </c:pt>
                <c:pt idx="14334">
                  <c:v>41141</c:v>
                </c:pt>
                <c:pt idx="14335">
                  <c:v>41141</c:v>
                </c:pt>
                <c:pt idx="14336">
                  <c:v>41141</c:v>
                </c:pt>
                <c:pt idx="14337">
                  <c:v>41141</c:v>
                </c:pt>
                <c:pt idx="14338">
                  <c:v>41141</c:v>
                </c:pt>
                <c:pt idx="14339">
                  <c:v>41141</c:v>
                </c:pt>
                <c:pt idx="14340">
                  <c:v>41141</c:v>
                </c:pt>
                <c:pt idx="14341">
                  <c:v>41141</c:v>
                </c:pt>
                <c:pt idx="14342">
                  <c:v>41141</c:v>
                </c:pt>
                <c:pt idx="14343">
                  <c:v>41141</c:v>
                </c:pt>
                <c:pt idx="14344">
                  <c:v>41141</c:v>
                </c:pt>
                <c:pt idx="14345">
                  <c:v>41141</c:v>
                </c:pt>
                <c:pt idx="14346">
                  <c:v>41141</c:v>
                </c:pt>
                <c:pt idx="14347">
                  <c:v>41141</c:v>
                </c:pt>
                <c:pt idx="14348">
                  <c:v>41141</c:v>
                </c:pt>
                <c:pt idx="14349">
                  <c:v>41141</c:v>
                </c:pt>
                <c:pt idx="14350">
                  <c:v>41141</c:v>
                </c:pt>
                <c:pt idx="14351">
                  <c:v>41141</c:v>
                </c:pt>
                <c:pt idx="14352">
                  <c:v>41142</c:v>
                </c:pt>
                <c:pt idx="14353">
                  <c:v>41142</c:v>
                </c:pt>
                <c:pt idx="14354">
                  <c:v>41142</c:v>
                </c:pt>
                <c:pt idx="14355">
                  <c:v>41142</c:v>
                </c:pt>
                <c:pt idx="14356">
                  <c:v>41142</c:v>
                </c:pt>
                <c:pt idx="14357">
                  <c:v>41142</c:v>
                </c:pt>
                <c:pt idx="14358">
                  <c:v>41142</c:v>
                </c:pt>
                <c:pt idx="14359">
                  <c:v>41142</c:v>
                </c:pt>
                <c:pt idx="14360">
                  <c:v>41142</c:v>
                </c:pt>
                <c:pt idx="14361">
                  <c:v>41142</c:v>
                </c:pt>
                <c:pt idx="14362">
                  <c:v>41142</c:v>
                </c:pt>
                <c:pt idx="14363">
                  <c:v>41142</c:v>
                </c:pt>
                <c:pt idx="14364">
                  <c:v>41142</c:v>
                </c:pt>
                <c:pt idx="14365">
                  <c:v>41142</c:v>
                </c:pt>
                <c:pt idx="14366">
                  <c:v>41142</c:v>
                </c:pt>
                <c:pt idx="14367">
                  <c:v>41142</c:v>
                </c:pt>
                <c:pt idx="14368">
                  <c:v>41142</c:v>
                </c:pt>
                <c:pt idx="14369">
                  <c:v>41142</c:v>
                </c:pt>
                <c:pt idx="14370">
                  <c:v>41142</c:v>
                </c:pt>
                <c:pt idx="14371">
                  <c:v>41142</c:v>
                </c:pt>
                <c:pt idx="14372">
                  <c:v>41142</c:v>
                </c:pt>
                <c:pt idx="14373">
                  <c:v>41142</c:v>
                </c:pt>
                <c:pt idx="14374">
                  <c:v>41142</c:v>
                </c:pt>
                <c:pt idx="14375">
                  <c:v>41142</c:v>
                </c:pt>
                <c:pt idx="14376">
                  <c:v>41143</c:v>
                </c:pt>
                <c:pt idx="14377">
                  <c:v>41143</c:v>
                </c:pt>
                <c:pt idx="14378">
                  <c:v>41143</c:v>
                </c:pt>
                <c:pt idx="14379">
                  <c:v>41143</c:v>
                </c:pt>
                <c:pt idx="14380">
                  <c:v>41143</c:v>
                </c:pt>
                <c:pt idx="14381">
                  <c:v>41143</c:v>
                </c:pt>
                <c:pt idx="14382">
                  <c:v>41143</c:v>
                </c:pt>
                <c:pt idx="14383">
                  <c:v>41143</c:v>
                </c:pt>
                <c:pt idx="14384">
                  <c:v>41143</c:v>
                </c:pt>
                <c:pt idx="14385">
                  <c:v>41143</c:v>
                </c:pt>
                <c:pt idx="14386">
                  <c:v>41143</c:v>
                </c:pt>
                <c:pt idx="14387">
                  <c:v>41143</c:v>
                </c:pt>
                <c:pt idx="14388">
                  <c:v>41143</c:v>
                </c:pt>
                <c:pt idx="14389">
                  <c:v>41143</c:v>
                </c:pt>
                <c:pt idx="14390">
                  <c:v>41143</c:v>
                </c:pt>
                <c:pt idx="14391">
                  <c:v>41143</c:v>
                </c:pt>
                <c:pt idx="14392">
                  <c:v>41143</c:v>
                </c:pt>
                <c:pt idx="14393">
                  <c:v>41143</c:v>
                </c:pt>
                <c:pt idx="14394">
                  <c:v>41143</c:v>
                </c:pt>
                <c:pt idx="14395">
                  <c:v>41143</c:v>
                </c:pt>
                <c:pt idx="14396">
                  <c:v>41143</c:v>
                </c:pt>
                <c:pt idx="14397">
                  <c:v>41143</c:v>
                </c:pt>
                <c:pt idx="14398">
                  <c:v>41143</c:v>
                </c:pt>
                <c:pt idx="14399">
                  <c:v>41143</c:v>
                </c:pt>
                <c:pt idx="14400">
                  <c:v>41144</c:v>
                </c:pt>
                <c:pt idx="14401">
                  <c:v>41144</c:v>
                </c:pt>
                <c:pt idx="14402">
                  <c:v>41144</c:v>
                </c:pt>
                <c:pt idx="14403">
                  <c:v>41144</c:v>
                </c:pt>
                <c:pt idx="14404">
                  <c:v>41144</c:v>
                </c:pt>
                <c:pt idx="14405">
                  <c:v>41144</c:v>
                </c:pt>
                <c:pt idx="14406">
                  <c:v>41144</c:v>
                </c:pt>
                <c:pt idx="14407">
                  <c:v>41144</c:v>
                </c:pt>
                <c:pt idx="14408">
                  <c:v>41144</c:v>
                </c:pt>
                <c:pt idx="14409">
                  <c:v>41144</c:v>
                </c:pt>
                <c:pt idx="14410">
                  <c:v>41144</c:v>
                </c:pt>
                <c:pt idx="14411">
                  <c:v>41144</c:v>
                </c:pt>
                <c:pt idx="14412">
                  <c:v>41144</c:v>
                </c:pt>
                <c:pt idx="14413">
                  <c:v>41144</c:v>
                </c:pt>
                <c:pt idx="14414">
                  <c:v>41144</c:v>
                </c:pt>
                <c:pt idx="14415">
                  <c:v>41144</c:v>
                </c:pt>
                <c:pt idx="14416">
                  <c:v>41144</c:v>
                </c:pt>
                <c:pt idx="14417">
                  <c:v>41144</c:v>
                </c:pt>
                <c:pt idx="14418">
                  <c:v>41144</c:v>
                </c:pt>
                <c:pt idx="14419">
                  <c:v>41144</c:v>
                </c:pt>
                <c:pt idx="14420">
                  <c:v>41144</c:v>
                </c:pt>
                <c:pt idx="14421">
                  <c:v>41144</c:v>
                </c:pt>
                <c:pt idx="14422">
                  <c:v>41144</c:v>
                </c:pt>
                <c:pt idx="14423">
                  <c:v>41144</c:v>
                </c:pt>
                <c:pt idx="14424">
                  <c:v>41145</c:v>
                </c:pt>
                <c:pt idx="14425">
                  <c:v>41145</c:v>
                </c:pt>
                <c:pt idx="14426">
                  <c:v>41145</c:v>
                </c:pt>
                <c:pt idx="14427">
                  <c:v>41145</c:v>
                </c:pt>
                <c:pt idx="14428">
                  <c:v>41145</c:v>
                </c:pt>
                <c:pt idx="14429">
                  <c:v>41145</c:v>
                </c:pt>
                <c:pt idx="14430">
                  <c:v>41145</c:v>
                </c:pt>
                <c:pt idx="14431">
                  <c:v>41145</c:v>
                </c:pt>
                <c:pt idx="14432">
                  <c:v>41145</c:v>
                </c:pt>
                <c:pt idx="14433">
                  <c:v>41145</c:v>
                </c:pt>
                <c:pt idx="14434">
                  <c:v>41145</c:v>
                </c:pt>
                <c:pt idx="14435">
                  <c:v>41145</c:v>
                </c:pt>
                <c:pt idx="14436">
                  <c:v>41145</c:v>
                </c:pt>
                <c:pt idx="14437">
                  <c:v>41145</c:v>
                </c:pt>
                <c:pt idx="14438">
                  <c:v>41145</c:v>
                </c:pt>
                <c:pt idx="14439">
                  <c:v>41145</c:v>
                </c:pt>
                <c:pt idx="14440">
                  <c:v>41145</c:v>
                </c:pt>
                <c:pt idx="14441">
                  <c:v>41145</c:v>
                </c:pt>
                <c:pt idx="14442">
                  <c:v>41145</c:v>
                </c:pt>
                <c:pt idx="14443">
                  <c:v>41145</c:v>
                </c:pt>
                <c:pt idx="14444">
                  <c:v>41145</c:v>
                </c:pt>
                <c:pt idx="14445">
                  <c:v>41145</c:v>
                </c:pt>
                <c:pt idx="14446">
                  <c:v>41145</c:v>
                </c:pt>
                <c:pt idx="14447">
                  <c:v>41145</c:v>
                </c:pt>
                <c:pt idx="14448">
                  <c:v>41146</c:v>
                </c:pt>
                <c:pt idx="14449">
                  <c:v>41146</c:v>
                </c:pt>
                <c:pt idx="14450">
                  <c:v>41146</c:v>
                </c:pt>
                <c:pt idx="14451">
                  <c:v>41146</c:v>
                </c:pt>
                <c:pt idx="14452">
                  <c:v>41146</c:v>
                </c:pt>
                <c:pt idx="14453">
                  <c:v>41146</c:v>
                </c:pt>
                <c:pt idx="14454">
                  <c:v>41146</c:v>
                </c:pt>
                <c:pt idx="14455">
                  <c:v>41146</c:v>
                </c:pt>
                <c:pt idx="14456">
                  <c:v>41146</c:v>
                </c:pt>
                <c:pt idx="14457">
                  <c:v>41146</c:v>
                </c:pt>
                <c:pt idx="14458">
                  <c:v>41146</c:v>
                </c:pt>
                <c:pt idx="14459">
                  <c:v>41146</c:v>
                </c:pt>
                <c:pt idx="14460">
                  <c:v>41146</c:v>
                </c:pt>
                <c:pt idx="14461">
                  <c:v>41146</c:v>
                </c:pt>
                <c:pt idx="14462">
                  <c:v>41146</c:v>
                </c:pt>
                <c:pt idx="14463">
                  <c:v>41146</c:v>
                </c:pt>
                <c:pt idx="14464">
                  <c:v>41146</c:v>
                </c:pt>
                <c:pt idx="14465">
                  <c:v>41146</c:v>
                </c:pt>
                <c:pt idx="14466">
                  <c:v>41146</c:v>
                </c:pt>
                <c:pt idx="14467">
                  <c:v>41146</c:v>
                </c:pt>
                <c:pt idx="14468">
                  <c:v>41146</c:v>
                </c:pt>
                <c:pt idx="14469">
                  <c:v>41146</c:v>
                </c:pt>
                <c:pt idx="14470">
                  <c:v>41146</c:v>
                </c:pt>
                <c:pt idx="14471">
                  <c:v>41146</c:v>
                </c:pt>
                <c:pt idx="14472">
                  <c:v>41147</c:v>
                </c:pt>
                <c:pt idx="14473">
                  <c:v>41147</c:v>
                </c:pt>
                <c:pt idx="14474">
                  <c:v>41147</c:v>
                </c:pt>
                <c:pt idx="14475">
                  <c:v>41147</c:v>
                </c:pt>
                <c:pt idx="14476">
                  <c:v>41147</c:v>
                </c:pt>
                <c:pt idx="14477">
                  <c:v>41147</c:v>
                </c:pt>
                <c:pt idx="14478">
                  <c:v>41147</c:v>
                </c:pt>
                <c:pt idx="14479">
                  <c:v>41147</c:v>
                </c:pt>
                <c:pt idx="14480">
                  <c:v>41147</c:v>
                </c:pt>
                <c:pt idx="14481">
                  <c:v>41147</c:v>
                </c:pt>
                <c:pt idx="14482">
                  <c:v>41147</c:v>
                </c:pt>
                <c:pt idx="14483">
                  <c:v>41147</c:v>
                </c:pt>
                <c:pt idx="14484">
                  <c:v>41147</c:v>
                </c:pt>
                <c:pt idx="14485">
                  <c:v>41147</c:v>
                </c:pt>
                <c:pt idx="14486">
                  <c:v>41147</c:v>
                </c:pt>
                <c:pt idx="14487">
                  <c:v>41147</c:v>
                </c:pt>
                <c:pt idx="14488">
                  <c:v>41147</c:v>
                </c:pt>
                <c:pt idx="14489">
                  <c:v>41147</c:v>
                </c:pt>
                <c:pt idx="14490">
                  <c:v>41147</c:v>
                </c:pt>
                <c:pt idx="14491">
                  <c:v>41147</c:v>
                </c:pt>
                <c:pt idx="14492">
                  <c:v>41147</c:v>
                </c:pt>
                <c:pt idx="14493">
                  <c:v>41147</c:v>
                </c:pt>
                <c:pt idx="14494">
                  <c:v>41147</c:v>
                </c:pt>
                <c:pt idx="14495">
                  <c:v>41147</c:v>
                </c:pt>
                <c:pt idx="14496">
                  <c:v>41148</c:v>
                </c:pt>
                <c:pt idx="14497">
                  <c:v>41148</c:v>
                </c:pt>
                <c:pt idx="14498">
                  <c:v>41148</c:v>
                </c:pt>
                <c:pt idx="14499">
                  <c:v>41148</c:v>
                </c:pt>
                <c:pt idx="14500">
                  <c:v>41148</c:v>
                </c:pt>
                <c:pt idx="14501">
                  <c:v>41148</c:v>
                </c:pt>
                <c:pt idx="14502">
                  <c:v>41148</c:v>
                </c:pt>
                <c:pt idx="14503">
                  <c:v>41148</c:v>
                </c:pt>
                <c:pt idx="14504">
                  <c:v>41148</c:v>
                </c:pt>
                <c:pt idx="14505">
                  <c:v>41148</c:v>
                </c:pt>
                <c:pt idx="14506">
                  <c:v>41148</c:v>
                </c:pt>
                <c:pt idx="14507">
                  <c:v>41148</c:v>
                </c:pt>
                <c:pt idx="14508">
                  <c:v>41148</c:v>
                </c:pt>
                <c:pt idx="14509">
                  <c:v>41148</c:v>
                </c:pt>
                <c:pt idx="14510">
                  <c:v>41148</c:v>
                </c:pt>
                <c:pt idx="14511">
                  <c:v>41148</c:v>
                </c:pt>
                <c:pt idx="14512">
                  <c:v>41148</c:v>
                </c:pt>
                <c:pt idx="14513">
                  <c:v>41148</c:v>
                </c:pt>
                <c:pt idx="14514">
                  <c:v>41148</c:v>
                </c:pt>
                <c:pt idx="14515">
                  <c:v>41148</c:v>
                </c:pt>
                <c:pt idx="14516">
                  <c:v>41148</c:v>
                </c:pt>
                <c:pt idx="14517">
                  <c:v>41148</c:v>
                </c:pt>
                <c:pt idx="14518">
                  <c:v>41148</c:v>
                </c:pt>
                <c:pt idx="14519">
                  <c:v>41148</c:v>
                </c:pt>
                <c:pt idx="14520">
                  <c:v>41149</c:v>
                </c:pt>
                <c:pt idx="14521">
                  <c:v>41149</c:v>
                </c:pt>
                <c:pt idx="14522">
                  <c:v>41149</c:v>
                </c:pt>
                <c:pt idx="14523">
                  <c:v>41149</c:v>
                </c:pt>
                <c:pt idx="14524">
                  <c:v>41149</c:v>
                </c:pt>
                <c:pt idx="14525">
                  <c:v>41149</c:v>
                </c:pt>
                <c:pt idx="14526">
                  <c:v>41149</c:v>
                </c:pt>
                <c:pt idx="14527">
                  <c:v>41149</c:v>
                </c:pt>
                <c:pt idx="14528">
                  <c:v>41149</c:v>
                </c:pt>
                <c:pt idx="14529">
                  <c:v>41149</c:v>
                </c:pt>
                <c:pt idx="14530">
                  <c:v>41149</c:v>
                </c:pt>
                <c:pt idx="14531">
                  <c:v>41149</c:v>
                </c:pt>
                <c:pt idx="14532">
                  <c:v>41149</c:v>
                </c:pt>
                <c:pt idx="14533">
                  <c:v>41149</c:v>
                </c:pt>
                <c:pt idx="14534">
                  <c:v>41149</c:v>
                </c:pt>
                <c:pt idx="14535">
                  <c:v>41149</c:v>
                </c:pt>
                <c:pt idx="14536">
                  <c:v>41149</c:v>
                </c:pt>
                <c:pt idx="14537">
                  <c:v>41149</c:v>
                </c:pt>
                <c:pt idx="14538">
                  <c:v>41149</c:v>
                </c:pt>
                <c:pt idx="14539">
                  <c:v>41149</c:v>
                </c:pt>
                <c:pt idx="14540">
                  <c:v>41149</c:v>
                </c:pt>
                <c:pt idx="14541">
                  <c:v>41149</c:v>
                </c:pt>
                <c:pt idx="14542">
                  <c:v>41149</c:v>
                </c:pt>
                <c:pt idx="14543">
                  <c:v>41149</c:v>
                </c:pt>
                <c:pt idx="14544">
                  <c:v>41150</c:v>
                </c:pt>
                <c:pt idx="14545">
                  <c:v>41150</c:v>
                </c:pt>
                <c:pt idx="14546">
                  <c:v>41150</c:v>
                </c:pt>
                <c:pt idx="14547">
                  <c:v>41150</c:v>
                </c:pt>
                <c:pt idx="14548">
                  <c:v>41150</c:v>
                </c:pt>
                <c:pt idx="14549">
                  <c:v>41150</c:v>
                </c:pt>
                <c:pt idx="14550">
                  <c:v>41150</c:v>
                </c:pt>
                <c:pt idx="14551">
                  <c:v>41150</c:v>
                </c:pt>
                <c:pt idx="14552">
                  <c:v>41150</c:v>
                </c:pt>
                <c:pt idx="14553">
                  <c:v>41150</c:v>
                </c:pt>
                <c:pt idx="14554">
                  <c:v>41150</c:v>
                </c:pt>
                <c:pt idx="14555">
                  <c:v>41150</c:v>
                </c:pt>
                <c:pt idx="14556">
                  <c:v>41150</c:v>
                </c:pt>
                <c:pt idx="14557">
                  <c:v>41150</c:v>
                </c:pt>
                <c:pt idx="14558">
                  <c:v>41150</c:v>
                </c:pt>
                <c:pt idx="14559">
                  <c:v>41150</c:v>
                </c:pt>
                <c:pt idx="14560">
                  <c:v>41150</c:v>
                </c:pt>
                <c:pt idx="14561">
                  <c:v>41150</c:v>
                </c:pt>
                <c:pt idx="14562">
                  <c:v>41150</c:v>
                </c:pt>
                <c:pt idx="14563">
                  <c:v>41150</c:v>
                </c:pt>
                <c:pt idx="14564">
                  <c:v>41150</c:v>
                </c:pt>
                <c:pt idx="14565">
                  <c:v>41150</c:v>
                </c:pt>
                <c:pt idx="14566">
                  <c:v>41150</c:v>
                </c:pt>
                <c:pt idx="14567">
                  <c:v>41150</c:v>
                </c:pt>
                <c:pt idx="14568">
                  <c:v>41151</c:v>
                </c:pt>
                <c:pt idx="14569">
                  <c:v>41151</c:v>
                </c:pt>
                <c:pt idx="14570">
                  <c:v>41151</c:v>
                </c:pt>
                <c:pt idx="14571">
                  <c:v>41151</c:v>
                </c:pt>
                <c:pt idx="14572">
                  <c:v>41151</c:v>
                </c:pt>
                <c:pt idx="14573">
                  <c:v>41151</c:v>
                </c:pt>
                <c:pt idx="14574">
                  <c:v>41151</c:v>
                </c:pt>
                <c:pt idx="14575">
                  <c:v>41151</c:v>
                </c:pt>
                <c:pt idx="14576">
                  <c:v>41151</c:v>
                </c:pt>
                <c:pt idx="14577">
                  <c:v>41151</c:v>
                </c:pt>
                <c:pt idx="14578">
                  <c:v>41151</c:v>
                </c:pt>
                <c:pt idx="14579">
                  <c:v>41151</c:v>
                </c:pt>
                <c:pt idx="14580">
                  <c:v>41151</c:v>
                </c:pt>
                <c:pt idx="14581">
                  <c:v>41151</c:v>
                </c:pt>
                <c:pt idx="14582">
                  <c:v>41151</c:v>
                </c:pt>
                <c:pt idx="14583">
                  <c:v>41151</c:v>
                </c:pt>
                <c:pt idx="14584">
                  <c:v>41151</c:v>
                </c:pt>
                <c:pt idx="14585">
                  <c:v>41151</c:v>
                </c:pt>
                <c:pt idx="14586">
                  <c:v>41151</c:v>
                </c:pt>
                <c:pt idx="14587">
                  <c:v>41151</c:v>
                </c:pt>
                <c:pt idx="14588">
                  <c:v>41151</c:v>
                </c:pt>
                <c:pt idx="14589">
                  <c:v>41151</c:v>
                </c:pt>
                <c:pt idx="14590">
                  <c:v>41151</c:v>
                </c:pt>
                <c:pt idx="14591">
                  <c:v>41151</c:v>
                </c:pt>
                <c:pt idx="14592">
                  <c:v>41152</c:v>
                </c:pt>
                <c:pt idx="14593">
                  <c:v>41152</c:v>
                </c:pt>
                <c:pt idx="14594">
                  <c:v>41152</c:v>
                </c:pt>
                <c:pt idx="14595">
                  <c:v>41152</c:v>
                </c:pt>
                <c:pt idx="14596">
                  <c:v>41152</c:v>
                </c:pt>
                <c:pt idx="14597">
                  <c:v>41152</c:v>
                </c:pt>
                <c:pt idx="14598">
                  <c:v>41152</c:v>
                </c:pt>
                <c:pt idx="14599">
                  <c:v>41152</c:v>
                </c:pt>
                <c:pt idx="14600">
                  <c:v>41152</c:v>
                </c:pt>
                <c:pt idx="14601">
                  <c:v>41152</c:v>
                </c:pt>
                <c:pt idx="14602">
                  <c:v>41152</c:v>
                </c:pt>
                <c:pt idx="14603">
                  <c:v>41152</c:v>
                </c:pt>
                <c:pt idx="14604">
                  <c:v>41152</c:v>
                </c:pt>
                <c:pt idx="14605">
                  <c:v>41152</c:v>
                </c:pt>
                <c:pt idx="14606">
                  <c:v>41152</c:v>
                </c:pt>
                <c:pt idx="14607">
                  <c:v>41152</c:v>
                </c:pt>
                <c:pt idx="14608">
                  <c:v>41152</c:v>
                </c:pt>
                <c:pt idx="14609">
                  <c:v>41152</c:v>
                </c:pt>
                <c:pt idx="14610">
                  <c:v>41152</c:v>
                </c:pt>
                <c:pt idx="14611">
                  <c:v>41152</c:v>
                </c:pt>
                <c:pt idx="14612">
                  <c:v>41152</c:v>
                </c:pt>
                <c:pt idx="14613">
                  <c:v>41152</c:v>
                </c:pt>
                <c:pt idx="14614">
                  <c:v>41152</c:v>
                </c:pt>
                <c:pt idx="14615">
                  <c:v>41152</c:v>
                </c:pt>
                <c:pt idx="14616">
                  <c:v>41153</c:v>
                </c:pt>
                <c:pt idx="14617">
                  <c:v>41153</c:v>
                </c:pt>
                <c:pt idx="14618">
                  <c:v>41153</c:v>
                </c:pt>
                <c:pt idx="14619">
                  <c:v>41153</c:v>
                </c:pt>
                <c:pt idx="14620">
                  <c:v>41153</c:v>
                </c:pt>
                <c:pt idx="14621">
                  <c:v>41153</c:v>
                </c:pt>
                <c:pt idx="14622">
                  <c:v>41153</c:v>
                </c:pt>
                <c:pt idx="14623">
                  <c:v>41153</c:v>
                </c:pt>
                <c:pt idx="14624">
                  <c:v>41153</c:v>
                </c:pt>
                <c:pt idx="14625">
                  <c:v>41153</c:v>
                </c:pt>
                <c:pt idx="14626">
                  <c:v>41153</c:v>
                </c:pt>
                <c:pt idx="14627">
                  <c:v>41153</c:v>
                </c:pt>
                <c:pt idx="14628">
                  <c:v>41153</c:v>
                </c:pt>
                <c:pt idx="14629">
                  <c:v>41153</c:v>
                </c:pt>
                <c:pt idx="14630">
                  <c:v>41153</c:v>
                </c:pt>
                <c:pt idx="14631">
                  <c:v>41153</c:v>
                </c:pt>
                <c:pt idx="14632">
                  <c:v>41153</c:v>
                </c:pt>
                <c:pt idx="14633">
                  <c:v>41153</c:v>
                </c:pt>
                <c:pt idx="14634">
                  <c:v>41153</c:v>
                </c:pt>
                <c:pt idx="14635">
                  <c:v>41153</c:v>
                </c:pt>
                <c:pt idx="14636">
                  <c:v>41153</c:v>
                </c:pt>
                <c:pt idx="14637">
                  <c:v>41153</c:v>
                </c:pt>
                <c:pt idx="14638">
                  <c:v>41153</c:v>
                </c:pt>
                <c:pt idx="14639">
                  <c:v>41153</c:v>
                </c:pt>
                <c:pt idx="14640">
                  <c:v>41154</c:v>
                </c:pt>
                <c:pt idx="14641">
                  <c:v>41154</c:v>
                </c:pt>
                <c:pt idx="14642">
                  <c:v>41154</c:v>
                </c:pt>
                <c:pt idx="14643">
                  <c:v>41154</c:v>
                </c:pt>
                <c:pt idx="14644">
                  <c:v>41154</c:v>
                </c:pt>
                <c:pt idx="14645">
                  <c:v>41154</c:v>
                </c:pt>
                <c:pt idx="14646">
                  <c:v>41154</c:v>
                </c:pt>
                <c:pt idx="14647">
                  <c:v>41154</c:v>
                </c:pt>
                <c:pt idx="14648">
                  <c:v>41154</c:v>
                </c:pt>
                <c:pt idx="14649">
                  <c:v>41154</c:v>
                </c:pt>
                <c:pt idx="14650">
                  <c:v>41154</c:v>
                </c:pt>
                <c:pt idx="14651">
                  <c:v>41154</c:v>
                </c:pt>
                <c:pt idx="14652">
                  <c:v>41154</c:v>
                </c:pt>
                <c:pt idx="14653">
                  <c:v>41154</c:v>
                </c:pt>
                <c:pt idx="14654">
                  <c:v>41154</c:v>
                </c:pt>
                <c:pt idx="14655">
                  <c:v>41154</c:v>
                </c:pt>
                <c:pt idx="14656">
                  <c:v>41154</c:v>
                </c:pt>
                <c:pt idx="14657">
                  <c:v>41154</c:v>
                </c:pt>
                <c:pt idx="14658">
                  <c:v>41154</c:v>
                </c:pt>
                <c:pt idx="14659">
                  <c:v>41154</c:v>
                </c:pt>
                <c:pt idx="14660">
                  <c:v>41154</c:v>
                </c:pt>
                <c:pt idx="14661">
                  <c:v>41154</c:v>
                </c:pt>
                <c:pt idx="14662">
                  <c:v>41154</c:v>
                </c:pt>
                <c:pt idx="14663">
                  <c:v>41154</c:v>
                </c:pt>
                <c:pt idx="14664">
                  <c:v>41155</c:v>
                </c:pt>
                <c:pt idx="14665">
                  <c:v>41155</c:v>
                </c:pt>
                <c:pt idx="14666">
                  <c:v>41155</c:v>
                </c:pt>
                <c:pt idx="14667">
                  <c:v>41155</c:v>
                </c:pt>
                <c:pt idx="14668">
                  <c:v>41155</c:v>
                </c:pt>
                <c:pt idx="14669">
                  <c:v>41155</c:v>
                </c:pt>
                <c:pt idx="14670">
                  <c:v>41155</c:v>
                </c:pt>
                <c:pt idx="14671">
                  <c:v>41155</c:v>
                </c:pt>
                <c:pt idx="14672">
                  <c:v>41155</c:v>
                </c:pt>
                <c:pt idx="14673">
                  <c:v>41155</c:v>
                </c:pt>
                <c:pt idx="14674">
                  <c:v>41155</c:v>
                </c:pt>
                <c:pt idx="14675">
                  <c:v>41155</c:v>
                </c:pt>
                <c:pt idx="14676">
                  <c:v>41155</c:v>
                </c:pt>
                <c:pt idx="14677">
                  <c:v>41155</c:v>
                </c:pt>
                <c:pt idx="14678">
                  <c:v>41155</c:v>
                </c:pt>
                <c:pt idx="14679">
                  <c:v>41155</c:v>
                </c:pt>
                <c:pt idx="14680">
                  <c:v>41155</c:v>
                </c:pt>
                <c:pt idx="14681">
                  <c:v>41155</c:v>
                </c:pt>
                <c:pt idx="14682">
                  <c:v>41155</c:v>
                </c:pt>
                <c:pt idx="14683">
                  <c:v>41155</c:v>
                </c:pt>
                <c:pt idx="14684">
                  <c:v>41155</c:v>
                </c:pt>
                <c:pt idx="14685">
                  <c:v>41155</c:v>
                </c:pt>
                <c:pt idx="14686">
                  <c:v>41155</c:v>
                </c:pt>
                <c:pt idx="14687">
                  <c:v>41155</c:v>
                </c:pt>
                <c:pt idx="14688">
                  <c:v>41156</c:v>
                </c:pt>
                <c:pt idx="14689">
                  <c:v>41156</c:v>
                </c:pt>
                <c:pt idx="14690">
                  <c:v>41156</c:v>
                </c:pt>
                <c:pt idx="14691">
                  <c:v>41156</c:v>
                </c:pt>
                <c:pt idx="14692">
                  <c:v>41156</c:v>
                </c:pt>
                <c:pt idx="14693">
                  <c:v>41156</c:v>
                </c:pt>
                <c:pt idx="14694">
                  <c:v>41156</c:v>
                </c:pt>
                <c:pt idx="14695">
                  <c:v>41156</c:v>
                </c:pt>
                <c:pt idx="14696">
                  <c:v>41156</c:v>
                </c:pt>
                <c:pt idx="14697">
                  <c:v>41156</c:v>
                </c:pt>
                <c:pt idx="14698">
                  <c:v>41156</c:v>
                </c:pt>
                <c:pt idx="14699">
                  <c:v>41156</c:v>
                </c:pt>
                <c:pt idx="14700">
                  <c:v>41156</c:v>
                </c:pt>
                <c:pt idx="14701">
                  <c:v>41156</c:v>
                </c:pt>
                <c:pt idx="14702">
                  <c:v>41156</c:v>
                </c:pt>
                <c:pt idx="14703">
                  <c:v>41156</c:v>
                </c:pt>
                <c:pt idx="14704">
                  <c:v>41156</c:v>
                </c:pt>
                <c:pt idx="14705">
                  <c:v>41156</c:v>
                </c:pt>
                <c:pt idx="14706">
                  <c:v>41156</c:v>
                </c:pt>
                <c:pt idx="14707">
                  <c:v>41156</c:v>
                </c:pt>
                <c:pt idx="14708">
                  <c:v>41156</c:v>
                </c:pt>
                <c:pt idx="14709">
                  <c:v>41156</c:v>
                </c:pt>
                <c:pt idx="14710">
                  <c:v>41156</c:v>
                </c:pt>
                <c:pt idx="14711">
                  <c:v>41156</c:v>
                </c:pt>
                <c:pt idx="14712">
                  <c:v>41157</c:v>
                </c:pt>
                <c:pt idx="14713">
                  <c:v>41157</c:v>
                </c:pt>
                <c:pt idx="14714">
                  <c:v>41157</c:v>
                </c:pt>
                <c:pt idx="14715">
                  <c:v>41157</c:v>
                </c:pt>
                <c:pt idx="14716">
                  <c:v>41157</c:v>
                </c:pt>
                <c:pt idx="14717">
                  <c:v>41157</c:v>
                </c:pt>
                <c:pt idx="14718">
                  <c:v>41157</c:v>
                </c:pt>
                <c:pt idx="14719">
                  <c:v>41157</c:v>
                </c:pt>
                <c:pt idx="14720">
                  <c:v>41157</c:v>
                </c:pt>
                <c:pt idx="14721">
                  <c:v>41157</c:v>
                </c:pt>
                <c:pt idx="14722">
                  <c:v>41157</c:v>
                </c:pt>
                <c:pt idx="14723">
                  <c:v>41157</c:v>
                </c:pt>
                <c:pt idx="14724">
                  <c:v>41157</c:v>
                </c:pt>
                <c:pt idx="14725">
                  <c:v>41157</c:v>
                </c:pt>
                <c:pt idx="14726">
                  <c:v>41157</c:v>
                </c:pt>
                <c:pt idx="14727">
                  <c:v>41157</c:v>
                </c:pt>
                <c:pt idx="14728">
                  <c:v>41157</c:v>
                </c:pt>
                <c:pt idx="14729">
                  <c:v>41157</c:v>
                </c:pt>
                <c:pt idx="14730">
                  <c:v>41157</c:v>
                </c:pt>
                <c:pt idx="14731">
                  <c:v>41157</c:v>
                </c:pt>
                <c:pt idx="14732">
                  <c:v>41157</c:v>
                </c:pt>
                <c:pt idx="14733">
                  <c:v>41157</c:v>
                </c:pt>
                <c:pt idx="14734">
                  <c:v>41157</c:v>
                </c:pt>
                <c:pt idx="14735">
                  <c:v>41157</c:v>
                </c:pt>
                <c:pt idx="14736">
                  <c:v>41158</c:v>
                </c:pt>
                <c:pt idx="14737">
                  <c:v>41158</c:v>
                </c:pt>
                <c:pt idx="14738">
                  <c:v>41158</c:v>
                </c:pt>
                <c:pt idx="14739">
                  <c:v>41158</c:v>
                </c:pt>
                <c:pt idx="14740">
                  <c:v>41158</c:v>
                </c:pt>
                <c:pt idx="14741">
                  <c:v>41158</c:v>
                </c:pt>
                <c:pt idx="14742">
                  <c:v>41158</c:v>
                </c:pt>
                <c:pt idx="14743">
                  <c:v>41158</c:v>
                </c:pt>
                <c:pt idx="14744">
                  <c:v>41158</c:v>
                </c:pt>
                <c:pt idx="14745">
                  <c:v>41158</c:v>
                </c:pt>
                <c:pt idx="14746">
                  <c:v>41158</c:v>
                </c:pt>
                <c:pt idx="14747">
                  <c:v>41158</c:v>
                </c:pt>
                <c:pt idx="14748">
                  <c:v>41158</c:v>
                </c:pt>
                <c:pt idx="14749">
                  <c:v>41158</c:v>
                </c:pt>
                <c:pt idx="14750">
                  <c:v>41158</c:v>
                </c:pt>
                <c:pt idx="14751">
                  <c:v>41158</c:v>
                </c:pt>
                <c:pt idx="14752">
                  <c:v>41158</c:v>
                </c:pt>
                <c:pt idx="14753">
                  <c:v>41158</c:v>
                </c:pt>
                <c:pt idx="14754">
                  <c:v>41158</c:v>
                </c:pt>
                <c:pt idx="14755">
                  <c:v>41158</c:v>
                </c:pt>
                <c:pt idx="14756">
                  <c:v>41158</c:v>
                </c:pt>
                <c:pt idx="14757">
                  <c:v>41158</c:v>
                </c:pt>
                <c:pt idx="14758">
                  <c:v>41158</c:v>
                </c:pt>
                <c:pt idx="14759">
                  <c:v>41158</c:v>
                </c:pt>
                <c:pt idx="14760">
                  <c:v>41159</c:v>
                </c:pt>
                <c:pt idx="14761">
                  <c:v>41159</c:v>
                </c:pt>
                <c:pt idx="14762">
                  <c:v>41159</c:v>
                </c:pt>
                <c:pt idx="14763">
                  <c:v>41159</c:v>
                </c:pt>
                <c:pt idx="14764">
                  <c:v>41159</c:v>
                </c:pt>
                <c:pt idx="14765">
                  <c:v>41159</c:v>
                </c:pt>
                <c:pt idx="14766">
                  <c:v>41159</c:v>
                </c:pt>
                <c:pt idx="14767">
                  <c:v>41159</c:v>
                </c:pt>
                <c:pt idx="14768">
                  <c:v>41159</c:v>
                </c:pt>
                <c:pt idx="14769">
                  <c:v>41159</c:v>
                </c:pt>
                <c:pt idx="14770">
                  <c:v>41159</c:v>
                </c:pt>
                <c:pt idx="14771">
                  <c:v>41159</c:v>
                </c:pt>
                <c:pt idx="14772">
                  <c:v>41159</c:v>
                </c:pt>
                <c:pt idx="14773">
                  <c:v>41159</c:v>
                </c:pt>
                <c:pt idx="14774">
                  <c:v>41159</c:v>
                </c:pt>
                <c:pt idx="14775">
                  <c:v>41159</c:v>
                </c:pt>
                <c:pt idx="14776">
                  <c:v>41159</c:v>
                </c:pt>
                <c:pt idx="14777">
                  <c:v>41159</c:v>
                </c:pt>
                <c:pt idx="14778">
                  <c:v>41159</c:v>
                </c:pt>
                <c:pt idx="14779">
                  <c:v>41159</c:v>
                </c:pt>
                <c:pt idx="14780">
                  <c:v>41159</c:v>
                </c:pt>
                <c:pt idx="14781">
                  <c:v>41159</c:v>
                </c:pt>
                <c:pt idx="14782">
                  <c:v>41159</c:v>
                </c:pt>
                <c:pt idx="14783">
                  <c:v>41159</c:v>
                </c:pt>
                <c:pt idx="14784">
                  <c:v>41160</c:v>
                </c:pt>
                <c:pt idx="14785">
                  <c:v>41160</c:v>
                </c:pt>
                <c:pt idx="14786">
                  <c:v>41160</c:v>
                </c:pt>
                <c:pt idx="14787">
                  <c:v>41160</c:v>
                </c:pt>
                <c:pt idx="14788">
                  <c:v>41160</c:v>
                </c:pt>
                <c:pt idx="14789">
                  <c:v>41160</c:v>
                </c:pt>
                <c:pt idx="14790">
                  <c:v>41160</c:v>
                </c:pt>
                <c:pt idx="14791">
                  <c:v>41160</c:v>
                </c:pt>
                <c:pt idx="14792">
                  <c:v>41160</c:v>
                </c:pt>
                <c:pt idx="14793">
                  <c:v>41160</c:v>
                </c:pt>
                <c:pt idx="14794">
                  <c:v>41160</c:v>
                </c:pt>
                <c:pt idx="14795">
                  <c:v>41160</c:v>
                </c:pt>
                <c:pt idx="14796">
                  <c:v>41160</c:v>
                </c:pt>
                <c:pt idx="14797">
                  <c:v>41160</c:v>
                </c:pt>
                <c:pt idx="14798">
                  <c:v>41160</c:v>
                </c:pt>
                <c:pt idx="14799">
                  <c:v>41160</c:v>
                </c:pt>
                <c:pt idx="14800">
                  <c:v>41160</c:v>
                </c:pt>
                <c:pt idx="14801">
                  <c:v>41160</c:v>
                </c:pt>
                <c:pt idx="14802">
                  <c:v>41160</c:v>
                </c:pt>
                <c:pt idx="14803">
                  <c:v>41160</c:v>
                </c:pt>
                <c:pt idx="14804">
                  <c:v>41160</c:v>
                </c:pt>
                <c:pt idx="14805">
                  <c:v>41160</c:v>
                </c:pt>
                <c:pt idx="14806">
                  <c:v>41160</c:v>
                </c:pt>
                <c:pt idx="14807">
                  <c:v>41160</c:v>
                </c:pt>
                <c:pt idx="14808">
                  <c:v>41161</c:v>
                </c:pt>
                <c:pt idx="14809">
                  <c:v>41161</c:v>
                </c:pt>
                <c:pt idx="14810">
                  <c:v>41161</c:v>
                </c:pt>
                <c:pt idx="14811">
                  <c:v>41161</c:v>
                </c:pt>
                <c:pt idx="14812">
                  <c:v>41161</c:v>
                </c:pt>
                <c:pt idx="14813">
                  <c:v>41161</c:v>
                </c:pt>
                <c:pt idx="14814">
                  <c:v>41161</c:v>
                </c:pt>
                <c:pt idx="14815">
                  <c:v>41161</c:v>
                </c:pt>
                <c:pt idx="14816">
                  <c:v>41161</c:v>
                </c:pt>
                <c:pt idx="14817">
                  <c:v>41161</c:v>
                </c:pt>
                <c:pt idx="14818">
                  <c:v>41161</c:v>
                </c:pt>
                <c:pt idx="14819">
                  <c:v>41161</c:v>
                </c:pt>
                <c:pt idx="14820">
                  <c:v>41161</c:v>
                </c:pt>
                <c:pt idx="14821">
                  <c:v>41161</c:v>
                </c:pt>
                <c:pt idx="14822">
                  <c:v>41161</c:v>
                </c:pt>
                <c:pt idx="14823">
                  <c:v>41161</c:v>
                </c:pt>
                <c:pt idx="14824">
                  <c:v>41161</c:v>
                </c:pt>
                <c:pt idx="14825">
                  <c:v>41161</c:v>
                </c:pt>
                <c:pt idx="14826">
                  <c:v>41161</c:v>
                </c:pt>
                <c:pt idx="14827">
                  <c:v>41161</c:v>
                </c:pt>
                <c:pt idx="14828">
                  <c:v>41161</c:v>
                </c:pt>
                <c:pt idx="14829">
                  <c:v>41161</c:v>
                </c:pt>
                <c:pt idx="14830">
                  <c:v>41161</c:v>
                </c:pt>
                <c:pt idx="14831">
                  <c:v>41161</c:v>
                </c:pt>
                <c:pt idx="14832">
                  <c:v>41162</c:v>
                </c:pt>
                <c:pt idx="14833">
                  <c:v>41162</c:v>
                </c:pt>
                <c:pt idx="14834">
                  <c:v>41162</c:v>
                </c:pt>
                <c:pt idx="14835">
                  <c:v>41162</c:v>
                </c:pt>
                <c:pt idx="14836">
                  <c:v>41162</c:v>
                </c:pt>
                <c:pt idx="14837">
                  <c:v>41162</c:v>
                </c:pt>
                <c:pt idx="14838">
                  <c:v>41162</c:v>
                </c:pt>
                <c:pt idx="14839">
                  <c:v>41162</c:v>
                </c:pt>
                <c:pt idx="14840">
                  <c:v>41162</c:v>
                </c:pt>
                <c:pt idx="14841">
                  <c:v>41162</c:v>
                </c:pt>
                <c:pt idx="14842">
                  <c:v>41162</c:v>
                </c:pt>
                <c:pt idx="14843">
                  <c:v>41162</c:v>
                </c:pt>
                <c:pt idx="14844">
                  <c:v>41162</c:v>
                </c:pt>
                <c:pt idx="14845">
                  <c:v>41162</c:v>
                </c:pt>
                <c:pt idx="14846">
                  <c:v>41162</c:v>
                </c:pt>
                <c:pt idx="14847">
                  <c:v>41162</c:v>
                </c:pt>
                <c:pt idx="14848">
                  <c:v>41162</c:v>
                </c:pt>
                <c:pt idx="14849">
                  <c:v>41162</c:v>
                </c:pt>
                <c:pt idx="14850">
                  <c:v>41162</c:v>
                </c:pt>
                <c:pt idx="14851">
                  <c:v>41162</c:v>
                </c:pt>
                <c:pt idx="14852">
                  <c:v>41162</c:v>
                </c:pt>
                <c:pt idx="14853">
                  <c:v>41162</c:v>
                </c:pt>
                <c:pt idx="14854">
                  <c:v>41162</c:v>
                </c:pt>
                <c:pt idx="14855">
                  <c:v>41162</c:v>
                </c:pt>
                <c:pt idx="14856">
                  <c:v>41163</c:v>
                </c:pt>
                <c:pt idx="14857">
                  <c:v>41163</c:v>
                </c:pt>
                <c:pt idx="14858">
                  <c:v>41163</c:v>
                </c:pt>
                <c:pt idx="14859">
                  <c:v>41163</c:v>
                </c:pt>
                <c:pt idx="14860">
                  <c:v>41163</c:v>
                </c:pt>
                <c:pt idx="14861">
                  <c:v>41163</c:v>
                </c:pt>
                <c:pt idx="14862">
                  <c:v>41163</c:v>
                </c:pt>
                <c:pt idx="14863">
                  <c:v>41163</c:v>
                </c:pt>
                <c:pt idx="14864">
                  <c:v>41163</c:v>
                </c:pt>
                <c:pt idx="14865">
                  <c:v>41163</c:v>
                </c:pt>
                <c:pt idx="14866">
                  <c:v>41163</c:v>
                </c:pt>
                <c:pt idx="14867">
                  <c:v>41163</c:v>
                </c:pt>
                <c:pt idx="14868">
                  <c:v>41163</c:v>
                </c:pt>
                <c:pt idx="14869">
                  <c:v>41163</c:v>
                </c:pt>
                <c:pt idx="14870">
                  <c:v>41163</c:v>
                </c:pt>
                <c:pt idx="14871">
                  <c:v>41163</c:v>
                </c:pt>
                <c:pt idx="14872">
                  <c:v>41163</c:v>
                </c:pt>
                <c:pt idx="14873">
                  <c:v>41163</c:v>
                </c:pt>
                <c:pt idx="14874">
                  <c:v>41163</c:v>
                </c:pt>
                <c:pt idx="14875">
                  <c:v>41163</c:v>
                </c:pt>
                <c:pt idx="14876">
                  <c:v>41163</c:v>
                </c:pt>
                <c:pt idx="14877">
                  <c:v>41163</c:v>
                </c:pt>
                <c:pt idx="14878">
                  <c:v>41163</c:v>
                </c:pt>
                <c:pt idx="14879">
                  <c:v>41163</c:v>
                </c:pt>
                <c:pt idx="14880">
                  <c:v>41164</c:v>
                </c:pt>
                <c:pt idx="14881">
                  <c:v>41164</c:v>
                </c:pt>
                <c:pt idx="14882">
                  <c:v>41164</c:v>
                </c:pt>
                <c:pt idx="14883">
                  <c:v>41164</c:v>
                </c:pt>
                <c:pt idx="14884">
                  <c:v>41164</c:v>
                </c:pt>
                <c:pt idx="14885">
                  <c:v>41164</c:v>
                </c:pt>
                <c:pt idx="14886">
                  <c:v>41164</c:v>
                </c:pt>
                <c:pt idx="14887">
                  <c:v>41164</c:v>
                </c:pt>
                <c:pt idx="14888">
                  <c:v>41164</c:v>
                </c:pt>
                <c:pt idx="14889">
                  <c:v>41164</c:v>
                </c:pt>
                <c:pt idx="14890">
                  <c:v>41164</c:v>
                </c:pt>
                <c:pt idx="14891">
                  <c:v>41164</c:v>
                </c:pt>
                <c:pt idx="14892">
                  <c:v>41164</c:v>
                </c:pt>
                <c:pt idx="14893">
                  <c:v>41164</c:v>
                </c:pt>
                <c:pt idx="14894">
                  <c:v>41164</c:v>
                </c:pt>
                <c:pt idx="14895">
                  <c:v>41164</c:v>
                </c:pt>
                <c:pt idx="14896">
                  <c:v>41164</c:v>
                </c:pt>
                <c:pt idx="14897">
                  <c:v>41164</c:v>
                </c:pt>
                <c:pt idx="14898">
                  <c:v>41164</c:v>
                </c:pt>
                <c:pt idx="14899">
                  <c:v>41164</c:v>
                </c:pt>
                <c:pt idx="14900">
                  <c:v>41164</c:v>
                </c:pt>
                <c:pt idx="14901">
                  <c:v>41164</c:v>
                </c:pt>
                <c:pt idx="14902">
                  <c:v>41164</c:v>
                </c:pt>
                <c:pt idx="14903">
                  <c:v>41164</c:v>
                </c:pt>
                <c:pt idx="14904">
                  <c:v>41165</c:v>
                </c:pt>
                <c:pt idx="14905">
                  <c:v>41165</c:v>
                </c:pt>
                <c:pt idx="14906">
                  <c:v>41165</c:v>
                </c:pt>
                <c:pt idx="14907">
                  <c:v>41165</c:v>
                </c:pt>
                <c:pt idx="14908">
                  <c:v>41165</c:v>
                </c:pt>
                <c:pt idx="14909">
                  <c:v>41165</c:v>
                </c:pt>
                <c:pt idx="14910">
                  <c:v>41165</c:v>
                </c:pt>
                <c:pt idx="14911">
                  <c:v>41165</c:v>
                </c:pt>
                <c:pt idx="14912">
                  <c:v>41165</c:v>
                </c:pt>
                <c:pt idx="14913">
                  <c:v>41165</c:v>
                </c:pt>
                <c:pt idx="14914">
                  <c:v>41165</c:v>
                </c:pt>
                <c:pt idx="14915">
                  <c:v>41165</c:v>
                </c:pt>
                <c:pt idx="14916">
                  <c:v>41165</c:v>
                </c:pt>
                <c:pt idx="14917">
                  <c:v>41165</c:v>
                </c:pt>
                <c:pt idx="14918">
                  <c:v>41165</c:v>
                </c:pt>
                <c:pt idx="14919">
                  <c:v>41165</c:v>
                </c:pt>
                <c:pt idx="14920">
                  <c:v>41165</c:v>
                </c:pt>
                <c:pt idx="14921">
                  <c:v>41165</c:v>
                </c:pt>
                <c:pt idx="14922">
                  <c:v>41165</c:v>
                </c:pt>
                <c:pt idx="14923">
                  <c:v>41165</c:v>
                </c:pt>
                <c:pt idx="14924">
                  <c:v>41165</c:v>
                </c:pt>
                <c:pt idx="14925">
                  <c:v>41165</c:v>
                </c:pt>
                <c:pt idx="14926">
                  <c:v>41165</c:v>
                </c:pt>
                <c:pt idx="14927">
                  <c:v>41165</c:v>
                </c:pt>
                <c:pt idx="14928">
                  <c:v>41166</c:v>
                </c:pt>
                <c:pt idx="14929">
                  <c:v>41166</c:v>
                </c:pt>
                <c:pt idx="14930">
                  <c:v>41166</c:v>
                </c:pt>
                <c:pt idx="14931">
                  <c:v>41166</c:v>
                </c:pt>
                <c:pt idx="14932">
                  <c:v>41166</c:v>
                </c:pt>
                <c:pt idx="14933">
                  <c:v>41166</c:v>
                </c:pt>
                <c:pt idx="14934">
                  <c:v>41166</c:v>
                </c:pt>
                <c:pt idx="14935">
                  <c:v>41166</c:v>
                </c:pt>
                <c:pt idx="14936">
                  <c:v>41166</c:v>
                </c:pt>
                <c:pt idx="14937">
                  <c:v>41166</c:v>
                </c:pt>
                <c:pt idx="14938">
                  <c:v>41166</c:v>
                </c:pt>
                <c:pt idx="14939">
                  <c:v>41166</c:v>
                </c:pt>
                <c:pt idx="14940">
                  <c:v>41166</c:v>
                </c:pt>
                <c:pt idx="14941">
                  <c:v>41166</c:v>
                </c:pt>
                <c:pt idx="14942">
                  <c:v>41166</c:v>
                </c:pt>
                <c:pt idx="14943">
                  <c:v>41166</c:v>
                </c:pt>
                <c:pt idx="14944">
                  <c:v>41166</c:v>
                </c:pt>
                <c:pt idx="14945">
                  <c:v>41166</c:v>
                </c:pt>
                <c:pt idx="14946">
                  <c:v>41166</c:v>
                </c:pt>
                <c:pt idx="14947">
                  <c:v>41166</c:v>
                </c:pt>
                <c:pt idx="14948">
                  <c:v>41166</c:v>
                </c:pt>
                <c:pt idx="14949">
                  <c:v>41166</c:v>
                </c:pt>
                <c:pt idx="14950">
                  <c:v>41166</c:v>
                </c:pt>
                <c:pt idx="14951">
                  <c:v>41166</c:v>
                </c:pt>
                <c:pt idx="14952">
                  <c:v>41167</c:v>
                </c:pt>
                <c:pt idx="14953">
                  <c:v>41167</c:v>
                </c:pt>
                <c:pt idx="14954">
                  <c:v>41167</c:v>
                </c:pt>
                <c:pt idx="14955">
                  <c:v>41167</c:v>
                </c:pt>
                <c:pt idx="14956">
                  <c:v>41167</c:v>
                </c:pt>
                <c:pt idx="14957">
                  <c:v>41167</c:v>
                </c:pt>
                <c:pt idx="14958">
                  <c:v>41167</c:v>
                </c:pt>
                <c:pt idx="14959">
                  <c:v>41167</c:v>
                </c:pt>
                <c:pt idx="14960">
                  <c:v>41167</c:v>
                </c:pt>
                <c:pt idx="14961">
                  <c:v>41167</c:v>
                </c:pt>
                <c:pt idx="14962">
                  <c:v>41167</c:v>
                </c:pt>
                <c:pt idx="14963">
                  <c:v>41167</c:v>
                </c:pt>
                <c:pt idx="14964">
                  <c:v>41167</c:v>
                </c:pt>
                <c:pt idx="14965">
                  <c:v>41167</c:v>
                </c:pt>
                <c:pt idx="14966">
                  <c:v>41167</c:v>
                </c:pt>
                <c:pt idx="14967">
                  <c:v>41167</c:v>
                </c:pt>
                <c:pt idx="14968">
                  <c:v>41167</c:v>
                </c:pt>
                <c:pt idx="14969">
                  <c:v>41167</c:v>
                </c:pt>
                <c:pt idx="14970">
                  <c:v>41167</c:v>
                </c:pt>
                <c:pt idx="14971">
                  <c:v>41167</c:v>
                </c:pt>
                <c:pt idx="14972">
                  <c:v>41167</c:v>
                </c:pt>
                <c:pt idx="14973">
                  <c:v>41167</c:v>
                </c:pt>
                <c:pt idx="14974">
                  <c:v>41167</c:v>
                </c:pt>
                <c:pt idx="14975">
                  <c:v>41167</c:v>
                </c:pt>
                <c:pt idx="14976">
                  <c:v>41168</c:v>
                </c:pt>
                <c:pt idx="14977">
                  <c:v>41168</c:v>
                </c:pt>
                <c:pt idx="14978">
                  <c:v>41168</c:v>
                </c:pt>
                <c:pt idx="14979">
                  <c:v>41168</c:v>
                </c:pt>
                <c:pt idx="14980">
                  <c:v>41168</c:v>
                </c:pt>
                <c:pt idx="14981">
                  <c:v>41168</c:v>
                </c:pt>
                <c:pt idx="14982">
                  <c:v>41168</c:v>
                </c:pt>
                <c:pt idx="14983">
                  <c:v>41168</c:v>
                </c:pt>
                <c:pt idx="14984">
                  <c:v>41168</c:v>
                </c:pt>
                <c:pt idx="14985">
                  <c:v>41168</c:v>
                </c:pt>
                <c:pt idx="14986">
                  <c:v>41168</c:v>
                </c:pt>
                <c:pt idx="14987">
                  <c:v>41168</c:v>
                </c:pt>
                <c:pt idx="14988">
                  <c:v>41168</c:v>
                </c:pt>
                <c:pt idx="14989">
                  <c:v>41168</c:v>
                </c:pt>
                <c:pt idx="14990">
                  <c:v>41168</c:v>
                </c:pt>
                <c:pt idx="14991">
                  <c:v>41168</c:v>
                </c:pt>
                <c:pt idx="14992">
                  <c:v>41168</c:v>
                </c:pt>
                <c:pt idx="14993">
                  <c:v>41168</c:v>
                </c:pt>
                <c:pt idx="14994">
                  <c:v>41168</c:v>
                </c:pt>
                <c:pt idx="14995">
                  <c:v>41168</c:v>
                </c:pt>
                <c:pt idx="14996">
                  <c:v>41168</c:v>
                </c:pt>
                <c:pt idx="14997">
                  <c:v>41168</c:v>
                </c:pt>
                <c:pt idx="14998">
                  <c:v>41168</c:v>
                </c:pt>
                <c:pt idx="14999">
                  <c:v>41168</c:v>
                </c:pt>
                <c:pt idx="15000">
                  <c:v>41169</c:v>
                </c:pt>
                <c:pt idx="15001">
                  <c:v>41169</c:v>
                </c:pt>
                <c:pt idx="15002">
                  <c:v>41169</c:v>
                </c:pt>
                <c:pt idx="15003">
                  <c:v>41169</c:v>
                </c:pt>
                <c:pt idx="15004">
                  <c:v>41169</c:v>
                </c:pt>
                <c:pt idx="15005">
                  <c:v>41169</c:v>
                </c:pt>
                <c:pt idx="15006">
                  <c:v>41169</c:v>
                </c:pt>
                <c:pt idx="15007">
                  <c:v>41169</c:v>
                </c:pt>
                <c:pt idx="15008">
                  <c:v>41169</c:v>
                </c:pt>
                <c:pt idx="15009">
                  <c:v>41169</c:v>
                </c:pt>
                <c:pt idx="15010">
                  <c:v>41169</c:v>
                </c:pt>
                <c:pt idx="15011">
                  <c:v>41169</c:v>
                </c:pt>
                <c:pt idx="15012">
                  <c:v>41169</c:v>
                </c:pt>
                <c:pt idx="15013">
                  <c:v>41169</c:v>
                </c:pt>
                <c:pt idx="15014">
                  <c:v>41169</c:v>
                </c:pt>
                <c:pt idx="15015">
                  <c:v>41169</c:v>
                </c:pt>
                <c:pt idx="15016">
                  <c:v>41169</c:v>
                </c:pt>
                <c:pt idx="15017">
                  <c:v>41169</c:v>
                </c:pt>
                <c:pt idx="15018">
                  <c:v>41169</c:v>
                </c:pt>
                <c:pt idx="15019">
                  <c:v>41169</c:v>
                </c:pt>
                <c:pt idx="15020">
                  <c:v>41169</c:v>
                </c:pt>
                <c:pt idx="15021">
                  <c:v>41169</c:v>
                </c:pt>
                <c:pt idx="15022">
                  <c:v>41169</c:v>
                </c:pt>
                <c:pt idx="15023">
                  <c:v>41169</c:v>
                </c:pt>
                <c:pt idx="15024">
                  <c:v>41170</c:v>
                </c:pt>
                <c:pt idx="15025">
                  <c:v>41170</c:v>
                </c:pt>
                <c:pt idx="15026">
                  <c:v>41170</c:v>
                </c:pt>
                <c:pt idx="15027">
                  <c:v>41170</c:v>
                </c:pt>
                <c:pt idx="15028">
                  <c:v>41170</c:v>
                </c:pt>
                <c:pt idx="15029">
                  <c:v>41170</c:v>
                </c:pt>
                <c:pt idx="15030">
                  <c:v>41170</c:v>
                </c:pt>
                <c:pt idx="15031">
                  <c:v>41170</c:v>
                </c:pt>
                <c:pt idx="15032">
                  <c:v>41170</c:v>
                </c:pt>
                <c:pt idx="15033">
                  <c:v>41170</c:v>
                </c:pt>
                <c:pt idx="15034">
                  <c:v>41170</c:v>
                </c:pt>
                <c:pt idx="15035">
                  <c:v>41170</c:v>
                </c:pt>
                <c:pt idx="15036">
                  <c:v>41170</c:v>
                </c:pt>
                <c:pt idx="15037">
                  <c:v>41170</c:v>
                </c:pt>
                <c:pt idx="15038">
                  <c:v>41170</c:v>
                </c:pt>
                <c:pt idx="15039">
                  <c:v>41170</c:v>
                </c:pt>
                <c:pt idx="15040">
                  <c:v>41170</c:v>
                </c:pt>
                <c:pt idx="15041">
                  <c:v>41170</c:v>
                </c:pt>
                <c:pt idx="15042">
                  <c:v>41170</c:v>
                </c:pt>
                <c:pt idx="15043">
                  <c:v>41170</c:v>
                </c:pt>
                <c:pt idx="15044">
                  <c:v>41170</c:v>
                </c:pt>
                <c:pt idx="15045">
                  <c:v>41170</c:v>
                </c:pt>
                <c:pt idx="15046">
                  <c:v>41170</c:v>
                </c:pt>
                <c:pt idx="15047">
                  <c:v>41170</c:v>
                </c:pt>
                <c:pt idx="15048">
                  <c:v>41171</c:v>
                </c:pt>
                <c:pt idx="15049">
                  <c:v>41171</c:v>
                </c:pt>
                <c:pt idx="15050">
                  <c:v>41171</c:v>
                </c:pt>
                <c:pt idx="15051">
                  <c:v>41171</c:v>
                </c:pt>
                <c:pt idx="15052">
                  <c:v>41171</c:v>
                </c:pt>
                <c:pt idx="15053">
                  <c:v>41171</c:v>
                </c:pt>
                <c:pt idx="15054">
                  <c:v>41171</c:v>
                </c:pt>
                <c:pt idx="15055">
                  <c:v>41171</c:v>
                </c:pt>
                <c:pt idx="15056">
                  <c:v>41171</c:v>
                </c:pt>
                <c:pt idx="15057">
                  <c:v>41171</c:v>
                </c:pt>
                <c:pt idx="15058">
                  <c:v>41171</c:v>
                </c:pt>
                <c:pt idx="15059">
                  <c:v>41171</c:v>
                </c:pt>
                <c:pt idx="15060">
                  <c:v>41171</c:v>
                </c:pt>
                <c:pt idx="15061">
                  <c:v>41171</c:v>
                </c:pt>
                <c:pt idx="15062">
                  <c:v>41171</c:v>
                </c:pt>
                <c:pt idx="15063">
                  <c:v>41171</c:v>
                </c:pt>
                <c:pt idx="15064">
                  <c:v>41171</c:v>
                </c:pt>
                <c:pt idx="15065">
                  <c:v>41171</c:v>
                </c:pt>
                <c:pt idx="15066">
                  <c:v>41171</c:v>
                </c:pt>
                <c:pt idx="15067">
                  <c:v>41171</c:v>
                </c:pt>
                <c:pt idx="15068">
                  <c:v>41171</c:v>
                </c:pt>
                <c:pt idx="15069">
                  <c:v>41171</c:v>
                </c:pt>
                <c:pt idx="15070">
                  <c:v>41171</c:v>
                </c:pt>
                <c:pt idx="15071">
                  <c:v>41171</c:v>
                </c:pt>
                <c:pt idx="15072">
                  <c:v>41172</c:v>
                </c:pt>
                <c:pt idx="15073">
                  <c:v>41172</c:v>
                </c:pt>
                <c:pt idx="15074">
                  <c:v>41172</c:v>
                </c:pt>
                <c:pt idx="15075">
                  <c:v>41172</c:v>
                </c:pt>
                <c:pt idx="15076">
                  <c:v>41172</c:v>
                </c:pt>
                <c:pt idx="15077">
                  <c:v>41172</c:v>
                </c:pt>
                <c:pt idx="15078">
                  <c:v>41172</c:v>
                </c:pt>
                <c:pt idx="15079">
                  <c:v>41172</c:v>
                </c:pt>
                <c:pt idx="15080">
                  <c:v>41172</c:v>
                </c:pt>
                <c:pt idx="15081">
                  <c:v>41172</c:v>
                </c:pt>
                <c:pt idx="15082">
                  <c:v>41172</c:v>
                </c:pt>
                <c:pt idx="15083">
                  <c:v>41172</c:v>
                </c:pt>
                <c:pt idx="15084">
                  <c:v>41172</c:v>
                </c:pt>
                <c:pt idx="15085">
                  <c:v>41172</c:v>
                </c:pt>
                <c:pt idx="15086">
                  <c:v>41172</c:v>
                </c:pt>
                <c:pt idx="15087">
                  <c:v>41172</c:v>
                </c:pt>
                <c:pt idx="15088">
                  <c:v>41172</c:v>
                </c:pt>
                <c:pt idx="15089">
                  <c:v>41172</c:v>
                </c:pt>
                <c:pt idx="15090">
                  <c:v>41172</c:v>
                </c:pt>
                <c:pt idx="15091">
                  <c:v>41172</c:v>
                </c:pt>
                <c:pt idx="15092">
                  <c:v>41172</c:v>
                </c:pt>
                <c:pt idx="15093">
                  <c:v>41172</c:v>
                </c:pt>
                <c:pt idx="15094">
                  <c:v>41172</c:v>
                </c:pt>
                <c:pt idx="15095">
                  <c:v>41172</c:v>
                </c:pt>
                <c:pt idx="15096">
                  <c:v>41173</c:v>
                </c:pt>
                <c:pt idx="15097">
                  <c:v>41173</c:v>
                </c:pt>
                <c:pt idx="15098">
                  <c:v>41173</c:v>
                </c:pt>
                <c:pt idx="15099">
                  <c:v>41173</c:v>
                </c:pt>
                <c:pt idx="15100">
                  <c:v>41173</c:v>
                </c:pt>
                <c:pt idx="15101">
                  <c:v>41173</c:v>
                </c:pt>
                <c:pt idx="15102">
                  <c:v>41173</c:v>
                </c:pt>
                <c:pt idx="15103">
                  <c:v>41173</c:v>
                </c:pt>
                <c:pt idx="15104">
                  <c:v>41173</c:v>
                </c:pt>
                <c:pt idx="15105">
                  <c:v>41173</c:v>
                </c:pt>
                <c:pt idx="15106">
                  <c:v>41173</c:v>
                </c:pt>
                <c:pt idx="15107">
                  <c:v>41173</c:v>
                </c:pt>
                <c:pt idx="15108">
                  <c:v>41173</c:v>
                </c:pt>
                <c:pt idx="15109">
                  <c:v>41173</c:v>
                </c:pt>
                <c:pt idx="15110">
                  <c:v>41173</c:v>
                </c:pt>
                <c:pt idx="15111">
                  <c:v>41173</c:v>
                </c:pt>
                <c:pt idx="15112">
                  <c:v>41173</c:v>
                </c:pt>
                <c:pt idx="15113">
                  <c:v>41173</c:v>
                </c:pt>
                <c:pt idx="15114">
                  <c:v>41173</c:v>
                </c:pt>
                <c:pt idx="15115">
                  <c:v>41173</c:v>
                </c:pt>
                <c:pt idx="15116">
                  <c:v>41173</c:v>
                </c:pt>
                <c:pt idx="15117">
                  <c:v>41173</c:v>
                </c:pt>
                <c:pt idx="15118">
                  <c:v>41173</c:v>
                </c:pt>
                <c:pt idx="15119">
                  <c:v>41173</c:v>
                </c:pt>
                <c:pt idx="15120">
                  <c:v>41174</c:v>
                </c:pt>
                <c:pt idx="15121">
                  <c:v>41174</c:v>
                </c:pt>
                <c:pt idx="15122">
                  <c:v>41174</c:v>
                </c:pt>
                <c:pt idx="15123">
                  <c:v>41174</c:v>
                </c:pt>
                <c:pt idx="15124">
                  <c:v>41174</c:v>
                </c:pt>
                <c:pt idx="15125">
                  <c:v>41174</c:v>
                </c:pt>
                <c:pt idx="15126">
                  <c:v>41174</c:v>
                </c:pt>
                <c:pt idx="15127">
                  <c:v>41174</c:v>
                </c:pt>
                <c:pt idx="15128">
                  <c:v>41174</c:v>
                </c:pt>
                <c:pt idx="15129">
                  <c:v>41174</c:v>
                </c:pt>
                <c:pt idx="15130">
                  <c:v>41174</c:v>
                </c:pt>
                <c:pt idx="15131">
                  <c:v>41174</c:v>
                </c:pt>
                <c:pt idx="15132">
                  <c:v>41174</c:v>
                </c:pt>
                <c:pt idx="15133">
                  <c:v>41174</c:v>
                </c:pt>
                <c:pt idx="15134">
                  <c:v>41174</c:v>
                </c:pt>
                <c:pt idx="15135">
                  <c:v>41174</c:v>
                </c:pt>
                <c:pt idx="15136">
                  <c:v>41174</c:v>
                </c:pt>
                <c:pt idx="15137">
                  <c:v>41174</c:v>
                </c:pt>
                <c:pt idx="15138">
                  <c:v>41174</c:v>
                </c:pt>
                <c:pt idx="15139">
                  <c:v>41174</c:v>
                </c:pt>
                <c:pt idx="15140">
                  <c:v>41174</c:v>
                </c:pt>
                <c:pt idx="15141">
                  <c:v>41174</c:v>
                </c:pt>
                <c:pt idx="15142">
                  <c:v>41174</c:v>
                </c:pt>
                <c:pt idx="15143">
                  <c:v>41174</c:v>
                </c:pt>
                <c:pt idx="15144">
                  <c:v>41175</c:v>
                </c:pt>
                <c:pt idx="15145">
                  <c:v>41175</c:v>
                </c:pt>
                <c:pt idx="15146">
                  <c:v>41175</c:v>
                </c:pt>
                <c:pt idx="15147">
                  <c:v>41175</c:v>
                </c:pt>
                <c:pt idx="15148">
                  <c:v>41175</c:v>
                </c:pt>
                <c:pt idx="15149">
                  <c:v>41175</c:v>
                </c:pt>
                <c:pt idx="15150">
                  <c:v>41175</c:v>
                </c:pt>
                <c:pt idx="15151">
                  <c:v>41175</c:v>
                </c:pt>
                <c:pt idx="15152">
                  <c:v>41175</c:v>
                </c:pt>
                <c:pt idx="15153">
                  <c:v>41175</c:v>
                </c:pt>
                <c:pt idx="15154">
                  <c:v>41175</c:v>
                </c:pt>
                <c:pt idx="15155">
                  <c:v>41175</c:v>
                </c:pt>
                <c:pt idx="15156">
                  <c:v>41175</c:v>
                </c:pt>
                <c:pt idx="15157">
                  <c:v>41175</c:v>
                </c:pt>
                <c:pt idx="15158">
                  <c:v>41175</c:v>
                </c:pt>
                <c:pt idx="15159">
                  <c:v>41175</c:v>
                </c:pt>
                <c:pt idx="15160">
                  <c:v>41175</c:v>
                </c:pt>
                <c:pt idx="15161">
                  <c:v>41175</c:v>
                </c:pt>
                <c:pt idx="15162">
                  <c:v>41175</c:v>
                </c:pt>
                <c:pt idx="15163">
                  <c:v>41175</c:v>
                </c:pt>
                <c:pt idx="15164">
                  <c:v>41175</c:v>
                </c:pt>
                <c:pt idx="15165">
                  <c:v>41175</c:v>
                </c:pt>
                <c:pt idx="15166">
                  <c:v>41175</c:v>
                </c:pt>
                <c:pt idx="15167">
                  <c:v>41175</c:v>
                </c:pt>
                <c:pt idx="15168">
                  <c:v>41176</c:v>
                </c:pt>
                <c:pt idx="15169">
                  <c:v>41176</c:v>
                </c:pt>
                <c:pt idx="15170">
                  <c:v>41176</c:v>
                </c:pt>
                <c:pt idx="15171">
                  <c:v>41176</c:v>
                </c:pt>
                <c:pt idx="15172">
                  <c:v>41176</c:v>
                </c:pt>
                <c:pt idx="15173">
                  <c:v>41176</c:v>
                </c:pt>
                <c:pt idx="15174">
                  <c:v>41176</c:v>
                </c:pt>
                <c:pt idx="15175">
                  <c:v>41176</c:v>
                </c:pt>
                <c:pt idx="15176">
                  <c:v>41176</c:v>
                </c:pt>
                <c:pt idx="15177">
                  <c:v>41176</c:v>
                </c:pt>
                <c:pt idx="15178">
                  <c:v>41176</c:v>
                </c:pt>
                <c:pt idx="15179">
                  <c:v>41176</c:v>
                </c:pt>
                <c:pt idx="15180">
                  <c:v>41176</c:v>
                </c:pt>
                <c:pt idx="15181">
                  <c:v>41176</c:v>
                </c:pt>
                <c:pt idx="15182">
                  <c:v>41176</c:v>
                </c:pt>
                <c:pt idx="15183">
                  <c:v>41176</c:v>
                </c:pt>
                <c:pt idx="15184">
                  <c:v>41176</c:v>
                </c:pt>
                <c:pt idx="15185">
                  <c:v>41176</c:v>
                </c:pt>
                <c:pt idx="15186">
                  <c:v>41176</c:v>
                </c:pt>
                <c:pt idx="15187">
                  <c:v>41176</c:v>
                </c:pt>
                <c:pt idx="15188">
                  <c:v>41176</c:v>
                </c:pt>
                <c:pt idx="15189">
                  <c:v>41176</c:v>
                </c:pt>
                <c:pt idx="15190">
                  <c:v>41176</c:v>
                </c:pt>
                <c:pt idx="15191">
                  <c:v>41176</c:v>
                </c:pt>
                <c:pt idx="15192">
                  <c:v>41177</c:v>
                </c:pt>
                <c:pt idx="15193">
                  <c:v>41177</c:v>
                </c:pt>
                <c:pt idx="15194">
                  <c:v>41177</c:v>
                </c:pt>
                <c:pt idx="15195">
                  <c:v>41177</c:v>
                </c:pt>
                <c:pt idx="15196">
                  <c:v>41177</c:v>
                </c:pt>
                <c:pt idx="15197">
                  <c:v>41177</c:v>
                </c:pt>
                <c:pt idx="15198">
                  <c:v>41177</c:v>
                </c:pt>
                <c:pt idx="15199">
                  <c:v>41177</c:v>
                </c:pt>
                <c:pt idx="15200">
                  <c:v>41177</c:v>
                </c:pt>
                <c:pt idx="15201">
                  <c:v>41177</c:v>
                </c:pt>
                <c:pt idx="15202">
                  <c:v>41177</c:v>
                </c:pt>
                <c:pt idx="15203">
                  <c:v>41177</c:v>
                </c:pt>
                <c:pt idx="15204">
                  <c:v>41177</c:v>
                </c:pt>
                <c:pt idx="15205">
                  <c:v>41177</c:v>
                </c:pt>
                <c:pt idx="15206">
                  <c:v>41177</c:v>
                </c:pt>
                <c:pt idx="15207">
                  <c:v>41177</c:v>
                </c:pt>
                <c:pt idx="15208">
                  <c:v>41177</c:v>
                </c:pt>
                <c:pt idx="15209">
                  <c:v>41177</c:v>
                </c:pt>
                <c:pt idx="15210">
                  <c:v>41177</c:v>
                </c:pt>
                <c:pt idx="15211">
                  <c:v>41177</c:v>
                </c:pt>
                <c:pt idx="15212">
                  <c:v>41177</c:v>
                </c:pt>
                <c:pt idx="15213">
                  <c:v>41177</c:v>
                </c:pt>
                <c:pt idx="15214">
                  <c:v>41177</c:v>
                </c:pt>
                <c:pt idx="15215">
                  <c:v>41177</c:v>
                </c:pt>
                <c:pt idx="15216">
                  <c:v>41178</c:v>
                </c:pt>
                <c:pt idx="15217">
                  <c:v>41178</c:v>
                </c:pt>
                <c:pt idx="15218">
                  <c:v>41178</c:v>
                </c:pt>
                <c:pt idx="15219">
                  <c:v>41178</c:v>
                </c:pt>
                <c:pt idx="15220">
                  <c:v>41178</c:v>
                </c:pt>
                <c:pt idx="15221">
                  <c:v>41178</c:v>
                </c:pt>
                <c:pt idx="15222">
                  <c:v>41178</c:v>
                </c:pt>
                <c:pt idx="15223">
                  <c:v>41178</c:v>
                </c:pt>
                <c:pt idx="15224">
                  <c:v>41178</c:v>
                </c:pt>
                <c:pt idx="15225">
                  <c:v>41178</c:v>
                </c:pt>
                <c:pt idx="15226">
                  <c:v>41178</c:v>
                </c:pt>
                <c:pt idx="15227">
                  <c:v>41178</c:v>
                </c:pt>
                <c:pt idx="15228">
                  <c:v>41178</c:v>
                </c:pt>
                <c:pt idx="15229">
                  <c:v>41178</c:v>
                </c:pt>
                <c:pt idx="15230">
                  <c:v>41178</c:v>
                </c:pt>
                <c:pt idx="15231">
                  <c:v>41178</c:v>
                </c:pt>
                <c:pt idx="15232">
                  <c:v>41178</c:v>
                </c:pt>
                <c:pt idx="15233">
                  <c:v>41178</c:v>
                </c:pt>
                <c:pt idx="15234">
                  <c:v>41178</c:v>
                </c:pt>
                <c:pt idx="15235">
                  <c:v>41178</c:v>
                </c:pt>
                <c:pt idx="15236">
                  <c:v>41178</c:v>
                </c:pt>
                <c:pt idx="15237">
                  <c:v>41178</c:v>
                </c:pt>
                <c:pt idx="15238">
                  <c:v>41178</c:v>
                </c:pt>
                <c:pt idx="15239">
                  <c:v>41178</c:v>
                </c:pt>
                <c:pt idx="15240">
                  <c:v>41179</c:v>
                </c:pt>
                <c:pt idx="15241">
                  <c:v>41179</c:v>
                </c:pt>
                <c:pt idx="15242">
                  <c:v>41179</c:v>
                </c:pt>
                <c:pt idx="15243">
                  <c:v>41179</c:v>
                </c:pt>
                <c:pt idx="15244">
                  <c:v>41179</c:v>
                </c:pt>
                <c:pt idx="15245">
                  <c:v>41179</c:v>
                </c:pt>
                <c:pt idx="15246">
                  <c:v>41179</c:v>
                </c:pt>
                <c:pt idx="15247">
                  <c:v>41179</c:v>
                </c:pt>
                <c:pt idx="15248">
                  <c:v>41179</c:v>
                </c:pt>
                <c:pt idx="15249">
                  <c:v>41179</c:v>
                </c:pt>
                <c:pt idx="15250">
                  <c:v>41179</c:v>
                </c:pt>
                <c:pt idx="15251">
                  <c:v>41179</c:v>
                </c:pt>
                <c:pt idx="15252">
                  <c:v>41179</c:v>
                </c:pt>
                <c:pt idx="15253">
                  <c:v>41179</c:v>
                </c:pt>
                <c:pt idx="15254">
                  <c:v>41179</c:v>
                </c:pt>
                <c:pt idx="15255">
                  <c:v>41179</c:v>
                </c:pt>
                <c:pt idx="15256">
                  <c:v>41179</c:v>
                </c:pt>
                <c:pt idx="15257">
                  <c:v>41179</c:v>
                </c:pt>
                <c:pt idx="15258">
                  <c:v>41179</c:v>
                </c:pt>
                <c:pt idx="15259">
                  <c:v>41179</c:v>
                </c:pt>
                <c:pt idx="15260">
                  <c:v>41179</c:v>
                </c:pt>
                <c:pt idx="15261">
                  <c:v>41179</c:v>
                </c:pt>
                <c:pt idx="15262">
                  <c:v>41179</c:v>
                </c:pt>
                <c:pt idx="15263">
                  <c:v>41179</c:v>
                </c:pt>
                <c:pt idx="15264">
                  <c:v>41180</c:v>
                </c:pt>
                <c:pt idx="15265">
                  <c:v>41180</c:v>
                </c:pt>
                <c:pt idx="15266">
                  <c:v>41180</c:v>
                </c:pt>
                <c:pt idx="15267">
                  <c:v>41180</c:v>
                </c:pt>
                <c:pt idx="15268">
                  <c:v>41180</c:v>
                </c:pt>
                <c:pt idx="15269">
                  <c:v>41180</c:v>
                </c:pt>
                <c:pt idx="15270">
                  <c:v>41180</c:v>
                </c:pt>
                <c:pt idx="15271">
                  <c:v>41180</c:v>
                </c:pt>
                <c:pt idx="15272">
                  <c:v>41180</c:v>
                </c:pt>
                <c:pt idx="15273">
                  <c:v>41180</c:v>
                </c:pt>
                <c:pt idx="15274">
                  <c:v>41180</c:v>
                </c:pt>
                <c:pt idx="15275">
                  <c:v>41180</c:v>
                </c:pt>
                <c:pt idx="15276">
                  <c:v>41180</c:v>
                </c:pt>
                <c:pt idx="15277">
                  <c:v>41180</c:v>
                </c:pt>
                <c:pt idx="15278">
                  <c:v>41180</c:v>
                </c:pt>
                <c:pt idx="15279">
                  <c:v>41180</c:v>
                </c:pt>
                <c:pt idx="15280">
                  <c:v>41180</c:v>
                </c:pt>
                <c:pt idx="15281">
                  <c:v>41180</c:v>
                </c:pt>
                <c:pt idx="15282">
                  <c:v>41180</c:v>
                </c:pt>
                <c:pt idx="15283">
                  <c:v>41180</c:v>
                </c:pt>
                <c:pt idx="15284">
                  <c:v>41180</c:v>
                </c:pt>
                <c:pt idx="15285">
                  <c:v>41180</c:v>
                </c:pt>
                <c:pt idx="15286">
                  <c:v>41180</c:v>
                </c:pt>
                <c:pt idx="15287">
                  <c:v>41180</c:v>
                </c:pt>
                <c:pt idx="15288">
                  <c:v>41181</c:v>
                </c:pt>
                <c:pt idx="15289">
                  <c:v>41181</c:v>
                </c:pt>
                <c:pt idx="15290">
                  <c:v>41181</c:v>
                </c:pt>
                <c:pt idx="15291">
                  <c:v>41181</c:v>
                </c:pt>
                <c:pt idx="15292">
                  <c:v>41181</c:v>
                </c:pt>
                <c:pt idx="15293">
                  <c:v>41181</c:v>
                </c:pt>
                <c:pt idx="15294">
                  <c:v>41181</c:v>
                </c:pt>
                <c:pt idx="15295">
                  <c:v>41181</c:v>
                </c:pt>
                <c:pt idx="15296">
                  <c:v>41181</c:v>
                </c:pt>
                <c:pt idx="15297">
                  <c:v>41181</c:v>
                </c:pt>
                <c:pt idx="15298">
                  <c:v>41181</c:v>
                </c:pt>
                <c:pt idx="15299">
                  <c:v>41181</c:v>
                </c:pt>
                <c:pt idx="15300">
                  <c:v>41181</c:v>
                </c:pt>
                <c:pt idx="15301">
                  <c:v>41181</c:v>
                </c:pt>
                <c:pt idx="15302">
                  <c:v>41181</c:v>
                </c:pt>
                <c:pt idx="15303">
                  <c:v>41181</c:v>
                </c:pt>
                <c:pt idx="15304">
                  <c:v>41181</c:v>
                </c:pt>
                <c:pt idx="15305">
                  <c:v>41181</c:v>
                </c:pt>
                <c:pt idx="15306">
                  <c:v>41181</c:v>
                </c:pt>
                <c:pt idx="15307">
                  <c:v>41181</c:v>
                </c:pt>
                <c:pt idx="15308">
                  <c:v>41181</c:v>
                </c:pt>
                <c:pt idx="15309">
                  <c:v>41181</c:v>
                </c:pt>
                <c:pt idx="15310">
                  <c:v>41181</c:v>
                </c:pt>
                <c:pt idx="15311">
                  <c:v>41181</c:v>
                </c:pt>
                <c:pt idx="15312">
                  <c:v>41182</c:v>
                </c:pt>
                <c:pt idx="15313">
                  <c:v>41182</c:v>
                </c:pt>
                <c:pt idx="15314">
                  <c:v>41182</c:v>
                </c:pt>
                <c:pt idx="15315">
                  <c:v>41182</c:v>
                </c:pt>
                <c:pt idx="15316">
                  <c:v>41182</c:v>
                </c:pt>
                <c:pt idx="15317">
                  <c:v>41182</c:v>
                </c:pt>
                <c:pt idx="15318">
                  <c:v>41182</c:v>
                </c:pt>
                <c:pt idx="15319">
                  <c:v>41182</c:v>
                </c:pt>
                <c:pt idx="15320">
                  <c:v>41182</c:v>
                </c:pt>
                <c:pt idx="15321">
                  <c:v>41182</c:v>
                </c:pt>
                <c:pt idx="15322">
                  <c:v>41182</c:v>
                </c:pt>
                <c:pt idx="15323">
                  <c:v>41182</c:v>
                </c:pt>
                <c:pt idx="15324">
                  <c:v>41182</c:v>
                </c:pt>
                <c:pt idx="15325">
                  <c:v>41182</c:v>
                </c:pt>
                <c:pt idx="15326">
                  <c:v>41182</c:v>
                </c:pt>
                <c:pt idx="15327">
                  <c:v>41182</c:v>
                </c:pt>
                <c:pt idx="15328">
                  <c:v>41182</c:v>
                </c:pt>
                <c:pt idx="15329">
                  <c:v>41182</c:v>
                </c:pt>
                <c:pt idx="15330">
                  <c:v>41182</c:v>
                </c:pt>
                <c:pt idx="15331">
                  <c:v>41182</c:v>
                </c:pt>
                <c:pt idx="15332">
                  <c:v>41182</c:v>
                </c:pt>
                <c:pt idx="15333">
                  <c:v>41182</c:v>
                </c:pt>
                <c:pt idx="15334">
                  <c:v>41182</c:v>
                </c:pt>
                <c:pt idx="15335">
                  <c:v>41182</c:v>
                </c:pt>
                <c:pt idx="15336">
                  <c:v>41183</c:v>
                </c:pt>
                <c:pt idx="15337">
                  <c:v>41183</c:v>
                </c:pt>
                <c:pt idx="15338">
                  <c:v>41183</c:v>
                </c:pt>
                <c:pt idx="15339">
                  <c:v>41183</c:v>
                </c:pt>
                <c:pt idx="15340">
                  <c:v>41183</c:v>
                </c:pt>
                <c:pt idx="15341">
                  <c:v>41183</c:v>
                </c:pt>
                <c:pt idx="15342">
                  <c:v>41183</c:v>
                </c:pt>
                <c:pt idx="15343">
                  <c:v>41183</c:v>
                </c:pt>
                <c:pt idx="15344">
                  <c:v>41183</c:v>
                </c:pt>
                <c:pt idx="15345">
                  <c:v>41183</c:v>
                </c:pt>
                <c:pt idx="15346">
                  <c:v>41183</c:v>
                </c:pt>
                <c:pt idx="15347">
                  <c:v>41183</c:v>
                </c:pt>
                <c:pt idx="15348">
                  <c:v>41183</c:v>
                </c:pt>
                <c:pt idx="15349">
                  <c:v>41183</c:v>
                </c:pt>
                <c:pt idx="15350">
                  <c:v>41183</c:v>
                </c:pt>
                <c:pt idx="15351">
                  <c:v>41183</c:v>
                </c:pt>
                <c:pt idx="15352">
                  <c:v>41183</c:v>
                </c:pt>
                <c:pt idx="15353">
                  <c:v>41183</c:v>
                </c:pt>
                <c:pt idx="15354">
                  <c:v>41183</c:v>
                </c:pt>
                <c:pt idx="15355">
                  <c:v>41183</c:v>
                </c:pt>
                <c:pt idx="15356">
                  <c:v>41183</c:v>
                </c:pt>
                <c:pt idx="15357">
                  <c:v>41183</c:v>
                </c:pt>
                <c:pt idx="15358">
                  <c:v>41183</c:v>
                </c:pt>
                <c:pt idx="15359">
                  <c:v>41183</c:v>
                </c:pt>
                <c:pt idx="15360">
                  <c:v>41184</c:v>
                </c:pt>
                <c:pt idx="15361">
                  <c:v>41184</c:v>
                </c:pt>
                <c:pt idx="15362">
                  <c:v>41184</c:v>
                </c:pt>
                <c:pt idx="15363">
                  <c:v>41184</c:v>
                </c:pt>
                <c:pt idx="15364">
                  <c:v>41184</c:v>
                </c:pt>
                <c:pt idx="15365">
                  <c:v>41184</c:v>
                </c:pt>
                <c:pt idx="15366">
                  <c:v>41184</c:v>
                </c:pt>
                <c:pt idx="15367">
                  <c:v>41184</c:v>
                </c:pt>
                <c:pt idx="15368">
                  <c:v>41184</c:v>
                </c:pt>
                <c:pt idx="15369">
                  <c:v>41184</c:v>
                </c:pt>
                <c:pt idx="15370">
                  <c:v>41184</c:v>
                </c:pt>
                <c:pt idx="15371">
                  <c:v>41184</c:v>
                </c:pt>
                <c:pt idx="15372">
                  <c:v>41184</c:v>
                </c:pt>
                <c:pt idx="15373">
                  <c:v>41184</c:v>
                </c:pt>
                <c:pt idx="15374">
                  <c:v>41184</c:v>
                </c:pt>
                <c:pt idx="15375">
                  <c:v>41184</c:v>
                </c:pt>
                <c:pt idx="15376">
                  <c:v>41184</c:v>
                </c:pt>
                <c:pt idx="15377">
                  <c:v>41184</c:v>
                </c:pt>
                <c:pt idx="15378">
                  <c:v>41184</c:v>
                </c:pt>
                <c:pt idx="15379">
                  <c:v>41184</c:v>
                </c:pt>
                <c:pt idx="15380">
                  <c:v>41184</c:v>
                </c:pt>
                <c:pt idx="15381">
                  <c:v>41184</c:v>
                </c:pt>
                <c:pt idx="15382">
                  <c:v>41184</c:v>
                </c:pt>
                <c:pt idx="15383">
                  <c:v>41184</c:v>
                </c:pt>
                <c:pt idx="15384">
                  <c:v>41185</c:v>
                </c:pt>
                <c:pt idx="15385">
                  <c:v>41185</c:v>
                </c:pt>
                <c:pt idx="15386">
                  <c:v>41185</c:v>
                </c:pt>
                <c:pt idx="15387">
                  <c:v>41185</c:v>
                </c:pt>
                <c:pt idx="15388">
                  <c:v>41185</c:v>
                </c:pt>
                <c:pt idx="15389">
                  <c:v>41185</c:v>
                </c:pt>
                <c:pt idx="15390">
                  <c:v>41185</c:v>
                </c:pt>
                <c:pt idx="15391">
                  <c:v>41185</c:v>
                </c:pt>
                <c:pt idx="15392">
                  <c:v>41185</c:v>
                </c:pt>
                <c:pt idx="15393">
                  <c:v>41185</c:v>
                </c:pt>
                <c:pt idx="15394">
                  <c:v>41185</c:v>
                </c:pt>
                <c:pt idx="15395">
                  <c:v>41185</c:v>
                </c:pt>
                <c:pt idx="15396">
                  <c:v>41185</c:v>
                </c:pt>
                <c:pt idx="15397">
                  <c:v>41185</c:v>
                </c:pt>
                <c:pt idx="15398">
                  <c:v>41185</c:v>
                </c:pt>
                <c:pt idx="15399">
                  <c:v>41185</c:v>
                </c:pt>
                <c:pt idx="15400">
                  <c:v>41185</c:v>
                </c:pt>
                <c:pt idx="15401">
                  <c:v>41185</c:v>
                </c:pt>
                <c:pt idx="15402">
                  <c:v>41185</c:v>
                </c:pt>
                <c:pt idx="15403">
                  <c:v>41185</c:v>
                </c:pt>
                <c:pt idx="15404">
                  <c:v>41185</c:v>
                </c:pt>
                <c:pt idx="15405">
                  <c:v>41185</c:v>
                </c:pt>
                <c:pt idx="15406">
                  <c:v>41185</c:v>
                </c:pt>
                <c:pt idx="15407">
                  <c:v>41185</c:v>
                </c:pt>
                <c:pt idx="15408">
                  <c:v>41186</c:v>
                </c:pt>
                <c:pt idx="15409">
                  <c:v>41186</c:v>
                </c:pt>
                <c:pt idx="15410">
                  <c:v>41186</c:v>
                </c:pt>
                <c:pt idx="15411">
                  <c:v>41186</c:v>
                </c:pt>
                <c:pt idx="15412">
                  <c:v>41186</c:v>
                </c:pt>
                <c:pt idx="15413">
                  <c:v>41186</c:v>
                </c:pt>
                <c:pt idx="15414">
                  <c:v>41186</c:v>
                </c:pt>
                <c:pt idx="15415">
                  <c:v>41186</c:v>
                </c:pt>
                <c:pt idx="15416">
                  <c:v>41186</c:v>
                </c:pt>
                <c:pt idx="15417">
                  <c:v>41186</c:v>
                </c:pt>
                <c:pt idx="15418">
                  <c:v>41186</c:v>
                </c:pt>
                <c:pt idx="15419">
                  <c:v>41186</c:v>
                </c:pt>
                <c:pt idx="15420">
                  <c:v>41186</c:v>
                </c:pt>
                <c:pt idx="15421">
                  <c:v>41186</c:v>
                </c:pt>
                <c:pt idx="15422">
                  <c:v>41186</c:v>
                </c:pt>
                <c:pt idx="15423">
                  <c:v>41186</c:v>
                </c:pt>
                <c:pt idx="15424">
                  <c:v>41186</c:v>
                </c:pt>
                <c:pt idx="15425">
                  <c:v>41186</c:v>
                </c:pt>
                <c:pt idx="15426">
                  <c:v>41186</c:v>
                </c:pt>
                <c:pt idx="15427">
                  <c:v>41186</c:v>
                </c:pt>
                <c:pt idx="15428">
                  <c:v>41186</c:v>
                </c:pt>
                <c:pt idx="15429">
                  <c:v>41186</c:v>
                </c:pt>
                <c:pt idx="15430">
                  <c:v>41186</c:v>
                </c:pt>
                <c:pt idx="15431">
                  <c:v>41186</c:v>
                </c:pt>
                <c:pt idx="15432">
                  <c:v>41187</c:v>
                </c:pt>
                <c:pt idx="15433">
                  <c:v>41187</c:v>
                </c:pt>
                <c:pt idx="15434">
                  <c:v>41187</c:v>
                </c:pt>
                <c:pt idx="15435">
                  <c:v>41187</c:v>
                </c:pt>
                <c:pt idx="15436">
                  <c:v>41187</c:v>
                </c:pt>
                <c:pt idx="15437">
                  <c:v>41187</c:v>
                </c:pt>
                <c:pt idx="15438">
                  <c:v>41187</c:v>
                </c:pt>
                <c:pt idx="15439">
                  <c:v>41187</c:v>
                </c:pt>
                <c:pt idx="15440">
                  <c:v>41187</c:v>
                </c:pt>
                <c:pt idx="15441">
                  <c:v>41187</c:v>
                </c:pt>
                <c:pt idx="15442">
                  <c:v>41187</c:v>
                </c:pt>
                <c:pt idx="15443">
                  <c:v>41187</c:v>
                </c:pt>
                <c:pt idx="15444">
                  <c:v>41187</c:v>
                </c:pt>
                <c:pt idx="15445">
                  <c:v>41187</c:v>
                </c:pt>
                <c:pt idx="15446">
                  <c:v>41187</c:v>
                </c:pt>
                <c:pt idx="15447">
                  <c:v>41187</c:v>
                </c:pt>
                <c:pt idx="15448">
                  <c:v>41187</c:v>
                </c:pt>
                <c:pt idx="15449">
                  <c:v>41187</c:v>
                </c:pt>
                <c:pt idx="15450">
                  <c:v>41187</c:v>
                </c:pt>
                <c:pt idx="15451">
                  <c:v>41187</c:v>
                </c:pt>
                <c:pt idx="15452">
                  <c:v>41187</c:v>
                </c:pt>
                <c:pt idx="15453">
                  <c:v>41187</c:v>
                </c:pt>
                <c:pt idx="15454">
                  <c:v>41187</c:v>
                </c:pt>
                <c:pt idx="15455">
                  <c:v>41187</c:v>
                </c:pt>
                <c:pt idx="15456">
                  <c:v>41188</c:v>
                </c:pt>
                <c:pt idx="15457">
                  <c:v>41188</c:v>
                </c:pt>
                <c:pt idx="15458">
                  <c:v>41188</c:v>
                </c:pt>
                <c:pt idx="15459">
                  <c:v>41188</c:v>
                </c:pt>
                <c:pt idx="15460">
                  <c:v>41188</c:v>
                </c:pt>
                <c:pt idx="15461">
                  <c:v>41188</c:v>
                </c:pt>
                <c:pt idx="15462">
                  <c:v>41188</c:v>
                </c:pt>
                <c:pt idx="15463">
                  <c:v>41188</c:v>
                </c:pt>
                <c:pt idx="15464">
                  <c:v>41188</c:v>
                </c:pt>
                <c:pt idx="15465">
                  <c:v>41188</c:v>
                </c:pt>
                <c:pt idx="15466">
                  <c:v>41188</c:v>
                </c:pt>
                <c:pt idx="15467">
                  <c:v>41188</c:v>
                </c:pt>
                <c:pt idx="15468">
                  <c:v>41188</c:v>
                </c:pt>
                <c:pt idx="15469">
                  <c:v>41188</c:v>
                </c:pt>
                <c:pt idx="15470">
                  <c:v>41188</c:v>
                </c:pt>
                <c:pt idx="15471">
                  <c:v>41188</c:v>
                </c:pt>
                <c:pt idx="15472">
                  <c:v>41188</c:v>
                </c:pt>
                <c:pt idx="15473">
                  <c:v>41188</c:v>
                </c:pt>
                <c:pt idx="15474">
                  <c:v>41188</c:v>
                </c:pt>
                <c:pt idx="15475">
                  <c:v>41188</c:v>
                </c:pt>
                <c:pt idx="15476">
                  <c:v>41188</c:v>
                </c:pt>
                <c:pt idx="15477">
                  <c:v>41188</c:v>
                </c:pt>
                <c:pt idx="15478">
                  <c:v>41188</c:v>
                </c:pt>
                <c:pt idx="15479">
                  <c:v>41188</c:v>
                </c:pt>
                <c:pt idx="15480">
                  <c:v>41189</c:v>
                </c:pt>
                <c:pt idx="15481">
                  <c:v>41189</c:v>
                </c:pt>
                <c:pt idx="15482">
                  <c:v>41189</c:v>
                </c:pt>
                <c:pt idx="15483">
                  <c:v>41189</c:v>
                </c:pt>
                <c:pt idx="15484">
                  <c:v>41189</c:v>
                </c:pt>
                <c:pt idx="15485">
                  <c:v>41189</c:v>
                </c:pt>
                <c:pt idx="15486">
                  <c:v>41189</c:v>
                </c:pt>
                <c:pt idx="15487">
                  <c:v>41189</c:v>
                </c:pt>
                <c:pt idx="15488">
                  <c:v>41189</c:v>
                </c:pt>
                <c:pt idx="15489">
                  <c:v>41189</c:v>
                </c:pt>
                <c:pt idx="15490">
                  <c:v>41189</c:v>
                </c:pt>
                <c:pt idx="15491">
                  <c:v>41189</c:v>
                </c:pt>
                <c:pt idx="15492">
                  <c:v>41189</c:v>
                </c:pt>
                <c:pt idx="15493">
                  <c:v>41189</c:v>
                </c:pt>
                <c:pt idx="15494">
                  <c:v>41189</c:v>
                </c:pt>
                <c:pt idx="15495">
                  <c:v>41189</c:v>
                </c:pt>
                <c:pt idx="15496">
                  <c:v>41189</c:v>
                </c:pt>
                <c:pt idx="15497">
                  <c:v>41189</c:v>
                </c:pt>
                <c:pt idx="15498">
                  <c:v>41189</c:v>
                </c:pt>
                <c:pt idx="15499">
                  <c:v>41189</c:v>
                </c:pt>
                <c:pt idx="15500">
                  <c:v>41189</c:v>
                </c:pt>
                <c:pt idx="15501">
                  <c:v>41189</c:v>
                </c:pt>
                <c:pt idx="15502">
                  <c:v>41189</c:v>
                </c:pt>
                <c:pt idx="15503">
                  <c:v>41189</c:v>
                </c:pt>
                <c:pt idx="15504">
                  <c:v>41190</c:v>
                </c:pt>
                <c:pt idx="15505">
                  <c:v>41190</c:v>
                </c:pt>
                <c:pt idx="15506">
                  <c:v>41190</c:v>
                </c:pt>
                <c:pt idx="15507">
                  <c:v>41190</c:v>
                </c:pt>
                <c:pt idx="15508">
                  <c:v>41190</c:v>
                </c:pt>
                <c:pt idx="15509">
                  <c:v>41190</c:v>
                </c:pt>
                <c:pt idx="15510">
                  <c:v>41190</c:v>
                </c:pt>
                <c:pt idx="15511">
                  <c:v>41190</c:v>
                </c:pt>
                <c:pt idx="15512">
                  <c:v>41190</c:v>
                </c:pt>
                <c:pt idx="15513">
                  <c:v>41190</c:v>
                </c:pt>
                <c:pt idx="15514">
                  <c:v>41190</c:v>
                </c:pt>
                <c:pt idx="15515">
                  <c:v>41190</c:v>
                </c:pt>
                <c:pt idx="15516">
                  <c:v>41190</c:v>
                </c:pt>
                <c:pt idx="15517">
                  <c:v>41190</c:v>
                </c:pt>
                <c:pt idx="15518">
                  <c:v>41190</c:v>
                </c:pt>
                <c:pt idx="15519">
                  <c:v>41190</c:v>
                </c:pt>
                <c:pt idx="15520">
                  <c:v>41190</c:v>
                </c:pt>
                <c:pt idx="15521">
                  <c:v>41190</c:v>
                </c:pt>
                <c:pt idx="15522">
                  <c:v>41190</c:v>
                </c:pt>
                <c:pt idx="15523">
                  <c:v>41190</c:v>
                </c:pt>
                <c:pt idx="15524">
                  <c:v>41190</c:v>
                </c:pt>
                <c:pt idx="15525">
                  <c:v>41190</c:v>
                </c:pt>
                <c:pt idx="15526">
                  <c:v>41190</c:v>
                </c:pt>
                <c:pt idx="15527">
                  <c:v>41190</c:v>
                </c:pt>
                <c:pt idx="15528">
                  <c:v>41191</c:v>
                </c:pt>
                <c:pt idx="15529">
                  <c:v>41191</c:v>
                </c:pt>
                <c:pt idx="15530">
                  <c:v>41191</c:v>
                </c:pt>
                <c:pt idx="15531">
                  <c:v>41191</c:v>
                </c:pt>
                <c:pt idx="15532">
                  <c:v>41191</c:v>
                </c:pt>
                <c:pt idx="15533">
                  <c:v>41191</c:v>
                </c:pt>
                <c:pt idx="15534">
                  <c:v>41191</c:v>
                </c:pt>
                <c:pt idx="15535">
                  <c:v>41191</c:v>
                </c:pt>
                <c:pt idx="15536">
                  <c:v>41191</c:v>
                </c:pt>
                <c:pt idx="15537">
                  <c:v>41191</c:v>
                </c:pt>
                <c:pt idx="15538">
                  <c:v>41191</c:v>
                </c:pt>
                <c:pt idx="15539">
                  <c:v>41191</c:v>
                </c:pt>
                <c:pt idx="15540">
                  <c:v>41191</c:v>
                </c:pt>
                <c:pt idx="15541">
                  <c:v>41191</c:v>
                </c:pt>
                <c:pt idx="15542">
                  <c:v>41191</c:v>
                </c:pt>
                <c:pt idx="15543">
                  <c:v>41191</c:v>
                </c:pt>
                <c:pt idx="15544">
                  <c:v>41191</c:v>
                </c:pt>
                <c:pt idx="15545">
                  <c:v>41191</c:v>
                </c:pt>
                <c:pt idx="15546">
                  <c:v>41191</c:v>
                </c:pt>
                <c:pt idx="15547">
                  <c:v>41191</c:v>
                </c:pt>
                <c:pt idx="15548">
                  <c:v>41191</c:v>
                </c:pt>
                <c:pt idx="15549">
                  <c:v>41191</c:v>
                </c:pt>
                <c:pt idx="15550">
                  <c:v>41191</c:v>
                </c:pt>
                <c:pt idx="15551">
                  <c:v>41191</c:v>
                </c:pt>
                <c:pt idx="15552">
                  <c:v>41192</c:v>
                </c:pt>
                <c:pt idx="15553">
                  <c:v>41192</c:v>
                </c:pt>
                <c:pt idx="15554">
                  <c:v>41192</c:v>
                </c:pt>
                <c:pt idx="15555">
                  <c:v>41192</c:v>
                </c:pt>
                <c:pt idx="15556">
                  <c:v>41192</c:v>
                </c:pt>
                <c:pt idx="15557">
                  <c:v>41192</c:v>
                </c:pt>
                <c:pt idx="15558">
                  <c:v>41192</c:v>
                </c:pt>
                <c:pt idx="15559">
                  <c:v>41192</c:v>
                </c:pt>
                <c:pt idx="15560">
                  <c:v>41192</c:v>
                </c:pt>
                <c:pt idx="15561">
                  <c:v>41192</c:v>
                </c:pt>
                <c:pt idx="15562">
                  <c:v>41192</c:v>
                </c:pt>
                <c:pt idx="15563">
                  <c:v>41192</c:v>
                </c:pt>
                <c:pt idx="15564">
                  <c:v>41192</c:v>
                </c:pt>
                <c:pt idx="15565">
                  <c:v>41192</c:v>
                </c:pt>
                <c:pt idx="15566">
                  <c:v>41192</c:v>
                </c:pt>
                <c:pt idx="15567">
                  <c:v>41192</c:v>
                </c:pt>
                <c:pt idx="15568">
                  <c:v>41192</c:v>
                </c:pt>
                <c:pt idx="15569">
                  <c:v>41192</c:v>
                </c:pt>
                <c:pt idx="15570">
                  <c:v>41192</c:v>
                </c:pt>
                <c:pt idx="15571">
                  <c:v>41192</c:v>
                </c:pt>
                <c:pt idx="15572">
                  <c:v>41192</c:v>
                </c:pt>
                <c:pt idx="15573">
                  <c:v>41192</c:v>
                </c:pt>
                <c:pt idx="15574">
                  <c:v>41192</c:v>
                </c:pt>
                <c:pt idx="15575">
                  <c:v>41192</c:v>
                </c:pt>
                <c:pt idx="15576">
                  <c:v>41193</c:v>
                </c:pt>
                <c:pt idx="15577">
                  <c:v>41193</c:v>
                </c:pt>
                <c:pt idx="15578">
                  <c:v>41193</c:v>
                </c:pt>
                <c:pt idx="15579">
                  <c:v>41193</c:v>
                </c:pt>
                <c:pt idx="15580">
                  <c:v>41193</c:v>
                </c:pt>
                <c:pt idx="15581">
                  <c:v>41193</c:v>
                </c:pt>
                <c:pt idx="15582">
                  <c:v>41193</c:v>
                </c:pt>
                <c:pt idx="15583">
                  <c:v>41193</c:v>
                </c:pt>
                <c:pt idx="15584">
                  <c:v>41193</c:v>
                </c:pt>
                <c:pt idx="15585">
                  <c:v>41193</c:v>
                </c:pt>
                <c:pt idx="15586">
                  <c:v>41193</c:v>
                </c:pt>
                <c:pt idx="15587">
                  <c:v>41193</c:v>
                </c:pt>
                <c:pt idx="15588">
                  <c:v>41193</c:v>
                </c:pt>
                <c:pt idx="15589">
                  <c:v>41193</c:v>
                </c:pt>
                <c:pt idx="15590">
                  <c:v>41193</c:v>
                </c:pt>
                <c:pt idx="15591">
                  <c:v>41193</c:v>
                </c:pt>
                <c:pt idx="15592">
                  <c:v>41193</c:v>
                </c:pt>
                <c:pt idx="15593">
                  <c:v>41193</c:v>
                </c:pt>
                <c:pt idx="15594">
                  <c:v>41193</c:v>
                </c:pt>
                <c:pt idx="15595">
                  <c:v>41193</c:v>
                </c:pt>
                <c:pt idx="15596">
                  <c:v>41193</c:v>
                </c:pt>
                <c:pt idx="15597">
                  <c:v>41193</c:v>
                </c:pt>
                <c:pt idx="15598">
                  <c:v>41193</c:v>
                </c:pt>
                <c:pt idx="15599">
                  <c:v>41193</c:v>
                </c:pt>
                <c:pt idx="15600">
                  <c:v>41194</c:v>
                </c:pt>
                <c:pt idx="15601">
                  <c:v>41194</c:v>
                </c:pt>
                <c:pt idx="15602">
                  <c:v>41194</c:v>
                </c:pt>
                <c:pt idx="15603">
                  <c:v>41194</c:v>
                </c:pt>
                <c:pt idx="15604">
                  <c:v>41194</c:v>
                </c:pt>
                <c:pt idx="15605">
                  <c:v>41194</c:v>
                </c:pt>
                <c:pt idx="15606">
                  <c:v>41194</c:v>
                </c:pt>
                <c:pt idx="15607">
                  <c:v>41194</c:v>
                </c:pt>
                <c:pt idx="15608">
                  <c:v>41194</c:v>
                </c:pt>
                <c:pt idx="15609">
                  <c:v>41194</c:v>
                </c:pt>
                <c:pt idx="15610">
                  <c:v>41194</c:v>
                </c:pt>
                <c:pt idx="15611">
                  <c:v>41194</c:v>
                </c:pt>
                <c:pt idx="15612">
                  <c:v>41194</c:v>
                </c:pt>
                <c:pt idx="15613">
                  <c:v>41194</c:v>
                </c:pt>
                <c:pt idx="15614">
                  <c:v>41194</c:v>
                </c:pt>
                <c:pt idx="15615">
                  <c:v>41194</c:v>
                </c:pt>
                <c:pt idx="15616">
                  <c:v>41194</c:v>
                </c:pt>
                <c:pt idx="15617">
                  <c:v>41194</c:v>
                </c:pt>
                <c:pt idx="15618">
                  <c:v>41194</c:v>
                </c:pt>
                <c:pt idx="15619">
                  <c:v>41194</c:v>
                </c:pt>
                <c:pt idx="15620">
                  <c:v>41194</c:v>
                </c:pt>
                <c:pt idx="15621">
                  <c:v>41194</c:v>
                </c:pt>
                <c:pt idx="15622">
                  <c:v>41194</c:v>
                </c:pt>
                <c:pt idx="15623">
                  <c:v>41194</c:v>
                </c:pt>
                <c:pt idx="15624">
                  <c:v>41195</c:v>
                </c:pt>
                <c:pt idx="15625">
                  <c:v>41195</c:v>
                </c:pt>
                <c:pt idx="15626">
                  <c:v>41195</c:v>
                </c:pt>
                <c:pt idx="15627">
                  <c:v>41195</c:v>
                </c:pt>
                <c:pt idx="15628">
                  <c:v>41195</c:v>
                </c:pt>
                <c:pt idx="15629">
                  <c:v>41195</c:v>
                </c:pt>
                <c:pt idx="15630">
                  <c:v>41195</c:v>
                </c:pt>
                <c:pt idx="15631">
                  <c:v>41195</c:v>
                </c:pt>
                <c:pt idx="15632">
                  <c:v>41195</c:v>
                </c:pt>
                <c:pt idx="15633">
                  <c:v>41195</c:v>
                </c:pt>
                <c:pt idx="15634">
                  <c:v>41195</c:v>
                </c:pt>
                <c:pt idx="15635">
                  <c:v>41195</c:v>
                </c:pt>
                <c:pt idx="15636">
                  <c:v>41195</c:v>
                </c:pt>
                <c:pt idx="15637">
                  <c:v>41195</c:v>
                </c:pt>
                <c:pt idx="15638">
                  <c:v>41195</c:v>
                </c:pt>
                <c:pt idx="15639">
                  <c:v>41195</c:v>
                </c:pt>
                <c:pt idx="15640">
                  <c:v>41195</c:v>
                </c:pt>
                <c:pt idx="15641">
                  <c:v>41195</c:v>
                </c:pt>
                <c:pt idx="15642">
                  <c:v>41195</c:v>
                </c:pt>
                <c:pt idx="15643">
                  <c:v>41195</c:v>
                </c:pt>
                <c:pt idx="15644">
                  <c:v>41195</c:v>
                </c:pt>
                <c:pt idx="15645">
                  <c:v>41195</c:v>
                </c:pt>
                <c:pt idx="15646">
                  <c:v>41195</c:v>
                </c:pt>
                <c:pt idx="15647">
                  <c:v>41195</c:v>
                </c:pt>
                <c:pt idx="15648">
                  <c:v>41196</c:v>
                </c:pt>
                <c:pt idx="15649">
                  <c:v>41196</c:v>
                </c:pt>
                <c:pt idx="15650">
                  <c:v>41196</c:v>
                </c:pt>
                <c:pt idx="15651">
                  <c:v>41196</c:v>
                </c:pt>
                <c:pt idx="15652">
                  <c:v>41196</c:v>
                </c:pt>
                <c:pt idx="15653">
                  <c:v>41196</c:v>
                </c:pt>
                <c:pt idx="15654">
                  <c:v>41196</c:v>
                </c:pt>
                <c:pt idx="15655">
                  <c:v>41196</c:v>
                </c:pt>
                <c:pt idx="15656">
                  <c:v>41196</c:v>
                </c:pt>
                <c:pt idx="15657">
                  <c:v>41196</c:v>
                </c:pt>
                <c:pt idx="15658">
                  <c:v>41196</c:v>
                </c:pt>
                <c:pt idx="15659">
                  <c:v>41196</c:v>
                </c:pt>
                <c:pt idx="15660">
                  <c:v>41196</c:v>
                </c:pt>
                <c:pt idx="15661">
                  <c:v>41196</c:v>
                </c:pt>
                <c:pt idx="15662">
                  <c:v>41196</c:v>
                </c:pt>
                <c:pt idx="15663">
                  <c:v>41196</c:v>
                </c:pt>
                <c:pt idx="15664">
                  <c:v>41196</c:v>
                </c:pt>
                <c:pt idx="15665">
                  <c:v>41196</c:v>
                </c:pt>
                <c:pt idx="15666">
                  <c:v>41196</c:v>
                </c:pt>
                <c:pt idx="15667">
                  <c:v>41196</c:v>
                </c:pt>
                <c:pt idx="15668">
                  <c:v>41196</c:v>
                </c:pt>
                <c:pt idx="15669">
                  <c:v>41196</c:v>
                </c:pt>
                <c:pt idx="15670">
                  <c:v>41196</c:v>
                </c:pt>
                <c:pt idx="15671">
                  <c:v>41196</c:v>
                </c:pt>
                <c:pt idx="15672">
                  <c:v>41197</c:v>
                </c:pt>
                <c:pt idx="15673">
                  <c:v>41197</c:v>
                </c:pt>
                <c:pt idx="15674">
                  <c:v>41197</c:v>
                </c:pt>
                <c:pt idx="15675">
                  <c:v>41197</c:v>
                </c:pt>
                <c:pt idx="15676">
                  <c:v>41197</c:v>
                </c:pt>
                <c:pt idx="15677">
                  <c:v>41197</c:v>
                </c:pt>
                <c:pt idx="15678">
                  <c:v>41197</c:v>
                </c:pt>
                <c:pt idx="15679">
                  <c:v>41197</c:v>
                </c:pt>
                <c:pt idx="15680">
                  <c:v>41197</c:v>
                </c:pt>
                <c:pt idx="15681">
                  <c:v>41197</c:v>
                </c:pt>
                <c:pt idx="15682">
                  <c:v>41197</c:v>
                </c:pt>
                <c:pt idx="15683">
                  <c:v>41197</c:v>
                </c:pt>
                <c:pt idx="15684">
                  <c:v>41197</c:v>
                </c:pt>
                <c:pt idx="15685">
                  <c:v>41197</c:v>
                </c:pt>
                <c:pt idx="15686">
                  <c:v>41197</c:v>
                </c:pt>
                <c:pt idx="15687">
                  <c:v>41197</c:v>
                </c:pt>
                <c:pt idx="15688">
                  <c:v>41197</c:v>
                </c:pt>
                <c:pt idx="15689">
                  <c:v>41197</c:v>
                </c:pt>
                <c:pt idx="15690">
                  <c:v>41197</c:v>
                </c:pt>
                <c:pt idx="15691">
                  <c:v>41197</c:v>
                </c:pt>
                <c:pt idx="15692">
                  <c:v>41197</c:v>
                </c:pt>
                <c:pt idx="15693">
                  <c:v>41197</c:v>
                </c:pt>
                <c:pt idx="15694">
                  <c:v>41197</c:v>
                </c:pt>
                <c:pt idx="15695">
                  <c:v>41197</c:v>
                </c:pt>
                <c:pt idx="15696">
                  <c:v>41198</c:v>
                </c:pt>
                <c:pt idx="15697">
                  <c:v>41198</c:v>
                </c:pt>
                <c:pt idx="15698">
                  <c:v>41198</c:v>
                </c:pt>
                <c:pt idx="15699">
                  <c:v>41198</c:v>
                </c:pt>
                <c:pt idx="15700">
                  <c:v>41198</c:v>
                </c:pt>
                <c:pt idx="15701">
                  <c:v>41198</c:v>
                </c:pt>
                <c:pt idx="15702">
                  <c:v>41198</c:v>
                </c:pt>
                <c:pt idx="15703">
                  <c:v>41198</c:v>
                </c:pt>
                <c:pt idx="15704">
                  <c:v>41198</c:v>
                </c:pt>
                <c:pt idx="15705">
                  <c:v>41198</c:v>
                </c:pt>
                <c:pt idx="15706">
                  <c:v>41198</c:v>
                </c:pt>
                <c:pt idx="15707">
                  <c:v>41198</c:v>
                </c:pt>
                <c:pt idx="15708">
                  <c:v>41198</c:v>
                </c:pt>
                <c:pt idx="15709">
                  <c:v>41198</c:v>
                </c:pt>
                <c:pt idx="15710">
                  <c:v>41198</c:v>
                </c:pt>
                <c:pt idx="15711">
                  <c:v>41198</c:v>
                </c:pt>
                <c:pt idx="15712">
                  <c:v>41198</c:v>
                </c:pt>
                <c:pt idx="15713">
                  <c:v>41198</c:v>
                </c:pt>
                <c:pt idx="15714">
                  <c:v>41198</c:v>
                </c:pt>
                <c:pt idx="15715">
                  <c:v>41198</c:v>
                </c:pt>
                <c:pt idx="15716">
                  <c:v>41198</c:v>
                </c:pt>
                <c:pt idx="15717">
                  <c:v>41198</c:v>
                </c:pt>
                <c:pt idx="15718">
                  <c:v>41198</c:v>
                </c:pt>
                <c:pt idx="15719">
                  <c:v>41198</c:v>
                </c:pt>
                <c:pt idx="15720">
                  <c:v>41199</c:v>
                </c:pt>
                <c:pt idx="15721">
                  <c:v>41199</c:v>
                </c:pt>
                <c:pt idx="15722">
                  <c:v>41199</c:v>
                </c:pt>
                <c:pt idx="15723">
                  <c:v>41199</c:v>
                </c:pt>
                <c:pt idx="15724">
                  <c:v>41199</c:v>
                </c:pt>
                <c:pt idx="15725">
                  <c:v>41199</c:v>
                </c:pt>
                <c:pt idx="15726">
                  <c:v>41199</c:v>
                </c:pt>
                <c:pt idx="15727">
                  <c:v>41199</c:v>
                </c:pt>
                <c:pt idx="15728">
                  <c:v>41199</c:v>
                </c:pt>
                <c:pt idx="15729">
                  <c:v>41199</c:v>
                </c:pt>
                <c:pt idx="15730">
                  <c:v>41199</c:v>
                </c:pt>
                <c:pt idx="15731">
                  <c:v>41199</c:v>
                </c:pt>
                <c:pt idx="15732">
                  <c:v>41199</c:v>
                </c:pt>
                <c:pt idx="15733">
                  <c:v>41199</c:v>
                </c:pt>
                <c:pt idx="15734">
                  <c:v>41199</c:v>
                </c:pt>
                <c:pt idx="15735">
                  <c:v>41199</c:v>
                </c:pt>
                <c:pt idx="15736">
                  <c:v>41199</c:v>
                </c:pt>
                <c:pt idx="15737">
                  <c:v>41199</c:v>
                </c:pt>
                <c:pt idx="15738">
                  <c:v>41199</c:v>
                </c:pt>
                <c:pt idx="15739">
                  <c:v>41199</c:v>
                </c:pt>
                <c:pt idx="15740">
                  <c:v>41199</c:v>
                </c:pt>
                <c:pt idx="15741">
                  <c:v>41199</c:v>
                </c:pt>
                <c:pt idx="15742">
                  <c:v>41199</c:v>
                </c:pt>
                <c:pt idx="15743">
                  <c:v>41199</c:v>
                </c:pt>
                <c:pt idx="15744">
                  <c:v>41200</c:v>
                </c:pt>
                <c:pt idx="15745">
                  <c:v>41200</c:v>
                </c:pt>
                <c:pt idx="15746">
                  <c:v>41200</c:v>
                </c:pt>
                <c:pt idx="15747">
                  <c:v>41200</c:v>
                </c:pt>
                <c:pt idx="15748">
                  <c:v>41200</c:v>
                </c:pt>
                <c:pt idx="15749">
                  <c:v>41200</c:v>
                </c:pt>
                <c:pt idx="15750">
                  <c:v>41200</c:v>
                </c:pt>
                <c:pt idx="15751">
                  <c:v>41200</c:v>
                </c:pt>
                <c:pt idx="15752">
                  <c:v>41200</c:v>
                </c:pt>
                <c:pt idx="15753">
                  <c:v>41200</c:v>
                </c:pt>
                <c:pt idx="15754">
                  <c:v>41200</c:v>
                </c:pt>
                <c:pt idx="15755">
                  <c:v>41200</c:v>
                </c:pt>
                <c:pt idx="15756">
                  <c:v>41200</c:v>
                </c:pt>
                <c:pt idx="15757">
                  <c:v>41200</c:v>
                </c:pt>
                <c:pt idx="15758">
                  <c:v>41200</c:v>
                </c:pt>
                <c:pt idx="15759">
                  <c:v>41200</c:v>
                </c:pt>
                <c:pt idx="15760">
                  <c:v>41200</c:v>
                </c:pt>
                <c:pt idx="15761">
                  <c:v>41200</c:v>
                </c:pt>
                <c:pt idx="15762">
                  <c:v>41200</c:v>
                </c:pt>
                <c:pt idx="15763">
                  <c:v>41200</c:v>
                </c:pt>
                <c:pt idx="15764">
                  <c:v>41200</c:v>
                </c:pt>
                <c:pt idx="15765">
                  <c:v>41200</c:v>
                </c:pt>
                <c:pt idx="15766">
                  <c:v>41200</c:v>
                </c:pt>
                <c:pt idx="15767">
                  <c:v>41200</c:v>
                </c:pt>
                <c:pt idx="15768">
                  <c:v>41201</c:v>
                </c:pt>
                <c:pt idx="15769">
                  <c:v>41201</c:v>
                </c:pt>
                <c:pt idx="15770">
                  <c:v>41201</c:v>
                </c:pt>
                <c:pt idx="15771">
                  <c:v>41201</c:v>
                </c:pt>
                <c:pt idx="15772">
                  <c:v>41201</c:v>
                </c:pt>
                <c:pt idx="15773">
                  <c:v>41201</c:v>
                </c:pt>
                <c:pt idx="15774">
                  <c:v>41201</c:v>
                </c:pt>
                <c:pt idx="15775">
                  <c:v>41201</c:v>
                </c:pt>
                <c:pt idx="15776">
                  <c:v>41201</c:v>
                </c:pt>
                <c:pt idx="15777">
                  <c:v>41201</c:v>
                </c:pt>
                <c:pt idx="15778">
                  <c:v>41201</c:v>
                </c:pt>
                <c:pt idx="15779">
                  <c:v>41201</c:v>
                </c:pt>
                <c:pt idx="15780">
                  <c:v>41201</c:v>
                </c:pt>
                <c:pt idx="15781">
                  <c:v>41201</c:v>
                </c:pt>
                <c:pt idx="15782">
                  <c:v>41201</c:v>
                </c:pt>
                <c:pt idx="15783">
                  <c:v>41201</c:v>
                </c:pt>
                <c:pt idx="15784">
                  <c:v>41201</c:v>
                </c:pt>
                <c:pt idx="15785">
                  <c:v>41201</c:v>
                </c:pt>
                <c:pt idx="15786">
                  <c:v>41201</c:v>
                </c:pt>
                <c:pt idx="15787">
                  <c:v>41201</c:v>
                </c:pt>
                <c:pt idx="15788">
                  <c:v>41201</c:v>
                </c:pt>
                <c:pt idx="15789">
                  <c:v>41201</c:v>
                </c:pt>
                <c:pt idx="15790">
                  <c:v>41201</c:v>
                </c:pt>
                <c:pt idx="15791">
                  <c:v>41201</c:v>
                </c:pt>
                <c:pt idx="15792">
                  <c:v>41202</c:v>
                </c:pt>
                <c:pt idx="15793">
                  <c:v>41202</c:v>
                </c:pt>
                <c:pt idx="15794">
                  <c:v>41202</c:v>
                </c:pt>
                <c:pt idx="15795">
                  <c:v>41202</c:v>
                </c:pt>
                <c:pt idx="15796">
                  <c:v>41202</c:v>
                </c:pt>
                <c:pt idx="15797">
                  <c:v>41202</c:v>
                </c:pt>
                <c:pt idx="15798">
                  <c:v>41202</c:v>
                </c:pt>
                <c:pt idx="15799">
                  <c:v>41202</c:v>
                </c:pt>
                <c:pt idx="15800">
                  <c:v>41202</c:v>
                </c:pt>
                <c:pt idx="15801">
                  <c:v>41202</c:v>
                </c:pt>
                <c:pt idx="15802">
                  <c:v>41202</c:v>
                </c:pt>
                <c:pt idx="15803">
                  <c:v>41202</c:v>
                </c:pt>
                <c:pt idx="15804">
                  <c:v>41202</c:v>
                </c:pt>
                <c:pt idx="15805">
                  <c:v>41202</c:v>
                </c:pt>
                <c:pt idx="15806">
                  <c:v>41202</c:v>
                </c:pt>
                <c:pt idx="15807">
                  <c:v>41202</c:v>
                </c:pt>
                <c:pt idx="15808">
                  <c:v>41202</c:v>
                </c:pt>
                <c:pt idx="15809">
                  <c:v>41202</c:v>
                </c:pt>
                <c:pt idx="15810">
                  <c:v>41202</c:v>
                </c:pt>
                <c:pt idx="15811">
                  <c:v>41202</c:v>
                </c:pt>
                <c:pt idx="15812">
                  <c:v>41202</c:v>
                </c:pt>
                <c:pt idx="15813">
                  <c:v>41202</c:v>
                </c:pt>
                <c:pt idx="15814">
                  <c:v>41202</c:v>
                </c:pt>
                <c:pt idx="15815">
                  <c:v>41202</c:v>
                </c:pt>
                <c:pt idx="15816">
                  <c:v>41203</c:v>
                </c:pt>
                <c:pt idx="15817">
                  <c:v>41203</c:v>
                </c:pt>
                <c:pt idx="15818">
                  <c:v>41203</c:v>
                </c:pt>
                <c:pt idx="15819">
                  <c:v>41203</c:v>
                </c:pt>
                <c:pt idx="15820">
                  <c:v>41203</c:v>
                </c:pt>
                <c:pt idx="15821">
                  <c:v>41203</c:v>
                </c:pt>
                <c:pt idx="15822">
                  <c:v>41203</c:v>
                </c:pt>
                <c:pt idx="15823">
                  <c:v>41203</c:v>
                </c:pt>
                <c:pt idx="15824">
                  <c:v>41203</c:v>
                </c:pt>
                <c:pt idx="15825">
                  <c:v>41203</c:v>
                </c:pt>
                <c:pt idx="15826">
                  <c:v>41203</c:v>
                </c:pt>
                <c:pt idx="15827">
                  <c:v>41203</c:v>
                </c:pt>
                <c:pt idx="15828">
                  <c:v>41203</c:v>
                </c:pt>
                <c:pt idx="15829">
                  <c:v>41203</c:v>
                </c:pt>
                <c:pt idx="15830">
                  <c:v>41203</c:v>
                </c:pt>
                <c:pt idx="15831">
                  <c:v>41203</c:v>
                </c:pt>
                <c:pt idx="15832">
                  <c:v>41203</c:v>
                </c:pt>
                <c:pt idx="15833">
                  <c:v>41203</c:v>
                </c:pt>
                <c:pt idx="15834">
                  <c:v>41203</c:v>
                </c:pt>
                <c:pt idx="15835">
                  <c:v>41203</c:v>
                </c:pt>
                <c:pt idx="15836">
                  <c:v>41203</c:v>
                </c:pt>
                <c:pt idx="15837">
                  <c:v>41203</c:v>
                </c:pt>
                <c:pt idx="15838">
                  <c:v>41203</c:v>
                </c:pt>
                <c:pt idx="15839">
                  <c:v>41203</c:v>
                </c:pt>
                <c:pt idx="15840">
                  <c:v>41204</c:v>
                </c:pt>
                <c:pt idx="15841">
                  <c:v>41204</c:v>
                </c:pt>
                <c:pt idx="15842">
                  <c:v>41204</c:v>
                </c:pt>
                <c:pt idx="15843">
                  <c:v>41204</c:v>
                </c:pt>
                <c:pt idx="15844">
                  <c:v>41204</c:v>
                </c:pt>
                <c:pt idx="15845">
                  <c:v>41204</c:v>
                </c:pt>
                <c:pt idx="15846">
                  <c:v>41204</c:v>
                </c:pt>
                <c:pt idx="15847">
                  <c:v>41204</c:v>
                </c:pt>
                <c:pt idx="15848">
                  <c:v>41204</c:v>
                </c:pt>
                <c:pt idx="15849">
                  <c:v>41204</c:v>
                </c:pt>
                <c:pt idx="15850">
                  <c:v>41204</c:v>
                </c:pt>
                <c:pt idx="15851">
                  <c:v>41204</c:v>
                </c:pt>
                <c:pt idx="15852">
                  <c:v>41204</c:v>
                </c:pt>
                <c:pt idx="15853">
                  <c:v>41204</c:v>
                </c:pt>
                <c:pt idx="15854">
                  <c:v>41204</c:v>
                </c:pt>
                <c:pt idx="15855">
                  <c:v>41204</c:v>
                </c:pt>
                <c:pt idx="15856">
                  <c:v>41204</c:v>
                </c:pt>
                <c:pt idx="15857">
                  <c:v>41204</c:v>
                </c:pt>
                <c:pt idx="15858">
                  <c:v>41204</c:v>
                </c:pt>
                <c:pt idx="15859">
                  <c:v>41204</c:v>
                </c:pt>
                <c:pt idx="15860">
                  <c:v>41204</c:v>
                </c:pt>
                <c:pt idx="15861">
                  <c:v>41204</c:v>
                </c:pt>
                <c:pt idx="15862">
                  <c:v>41204</c:v>
                </c:pt>
                <c:pt idx="15863">
                  <c:v>41204</c:v>
                </c:pt>
                <c:pt idx="15864">
                  <c:v>41205</c:v>
                </c:pt>
                <c:pt idx="15865">
                  <c:v>41205</c:v>
                </c:pt>
                <c:pt idx="15866">
                  <c:v>41205</c:v>
                </c:pt>
                <c:pt idx="15867">
                  <c:v>41205</c:v>
                </c:pt>
                <c:pt idx="15868">
                  <c:v>41205</c:v>
                </c:pt>
                <c:pt idx="15869">
                  <c:v>41205</c:v>
                </c:pt>
                <c:pt idx="15870">
                  <c:v>41205</c:v>
                </c:pt>
                <c:pt idx="15871">
                  <c:v>41205</c:v>
                </c:pt>
                <c:pt idx="15872">
                  <c:v>41205</c:v>
                </c:pt>
                <c:pt idx="15873">
                  <c:v>41205</c:v>
                </c:pt>
                <c:pt idx="15874">
                  <c:v>41205</c:v>
                </c:pt>
                <c:pt idx="15875">
                  <c:v>41205</c:v>
                </c:pt>
                <c:pt idx="15876">
                  <c:v>41205</c:v>
                </c:pt>
                <c:pt idx="15877">
                  <c:v>41205</c:v>
                </c:pt>
                <c:pt idx="15878">
                  <c:v>41205</c:v>
                </c:pt>
                <c:pt idx="15879">
                  <c:v>41205</c:v>
                </c:pt>
                <c:pt idx="15880">
                  <c:v>41205</c:v>
                </c:pt>
                <c:pt idx="15881">
                  <c:v>41205</c:v>
                </c:pt>
                <c:pt idx="15882">
                  <c:v>41205</c:v>
                </c:pt>
                <c:pt idx="15883">
                  <c:v>41205</c:v>
                </c:pt>
                <c:pt idx="15884">
                  <c:v>41205</c:v>
                </c:pt>
                <c:pt idx="15885">
                  <c:v>41205</c:v>
                </c:pt>
                <c:pt idx="15886">
                  <c:v>41205</c:v>
                </c:pt>
                <c:pt idx="15887">
                  <c:v>41205</c:v>
                </c:pt>
                <c:pt idx="15888">
                  <c:v>41206</c:v>
                </c:pt>
                <c:pt idx="15889">
                  <c:v>41206</c:v>
                </c:pt>
                <c:pt idx="15890">
                  <c:v>41206</c:v>
                </c:pt>
                <c:pt idx="15891">
                  <c:v>41206</c:v>
                </c:pt>
                <c:pt idx="15892">
                  <c:v>41206</c:v>
                </c:pt>
                <c:pt idx="15893">
                  <c:v>41206</c:v>
                </c:pt>
                <c:pt idx="15894">
                  <c:v>41206</c:v>
                </c:pt>
                <c:pt idx="15895">
                  <c:v>41206</c:v>
                </c:pt>
                <c:pt idx="15896">
                  <c:v>41206</c:v>
                </c:pt>
                <c:pt idx="15897">
                  <c:v>41206</c:v>
                </c:pt>
                <c:pt idx="15898">
                  <c:v>41206</c:v>
                </c:pt>
                <c:pt idx="15899">
                  <c:v>41206</c:v>
                </c:pt>
                <c:pt idx="15900">
                  <c:v>41206</c:v>
                </c:pt>
                <c:pt idx="15901">
                  <c:v>41206</c:v>
                </c:pt>
                <c:pt idx="15902">
                  <c:v>41206</c:v>
                </c:pt>
                <c:pt idx="15903">
                  <c:v>41206</c:v>
                </c:pt>
                <c:pt idx="15904">
                  <c:v>41206</c:v>
                </c:pt>
                <c:pt idx="15905">
                  <c:v>41206</c:v>
                </c:pt>
                <c:pt idx="15906">
                  <c:v>41206</c:v>
                </c:pt>
                <c:pt idx="15907">
                  <c:v>41206</c:v>
                </c:pt>
                <c:pt idx="15908">
                  <c:v>41206</c:v>
                </c:pt>
                <c:pt idx="15909">
                  <c:v>41206</c:v>
                </c:pt>
                <c:pt idx="15910">
                  <c:v>41206</c:v>
                </c:pt>
                <c:pt idx="15911">
                  <c:v>41206</c:v>
                </c:pt>
                <c:pt idx="15912">
                  <c:v>41207</c:v>
                </c:pt>
                <c:pt idx="15913">
                  <c:v>41207</c:v>
                </c:pt>
                <c:pt idx="15914">
                  <c:v>41207</c:v>
                </c:pt>
                <c:pt idx="15915">
                  <c:v>41207</c:v>
                </c:pt>
                <c:pt idx="15916">
                  <c:v>41207</c:v>
                </c:pt>
                <c:pt idx="15917">
                  <c:v>41207</c:v>
                </c:pt>
                <c:pt idx="15918">
                  <c:v>41207</c:v>
                </c:pt>
                <c:pt idx="15919">
                  <c:v>41207</c:v>
                </c:pt>
                <c:pt idx="15920">
                  <c:v>41207</c:v>
                </c:pt>
                <c:pt idx="15921">
                  <c:v>41207</c:v>
                </c:pt>
                <c:pt idx="15922">
                  <c:v>41207</c:v>
                </c:pt>
                <c:pt idx="15923">
                  <c:v>41207</c:v>
                </c:pt>
                <c:pt idx="15924">
                  <c:v>41207</c:v>
                </c:pt>
                <c:pt idx="15925">
                  <c:v>41207</c:v>
                </c:pt>
                <c:pt idx="15926">
                  <c:v>41207</c:v>
                </c:pt>
                <c:pt idx="15927">
                  <c:v>41207</c:v>
                </c:pt>
                <c:pt idx="15928">
                  <c:v>41207</c:v>
                </c:pt>
                <c:pt idx="15929">
                  <c:v>41207</c:v>
                </c:pt>
                <c:pt idx="15930">
                  <c:v>41207</c:v>
                </c:pt>
                <c:pt idx="15931">
                  <c:v>41207</c:v>
                </c:pt>
                <c:pt idx="15932">
                  <c:v>41207</c:v>
                </c:pt>
                <c:pt idx="15933">
                  <c:v>41207</c:v>
                </c:pt>
                <c:pt idx="15934">
                  <c:v>41207</c:v>
                </c:pt>
                <c:pt idx="15935">
                  <c:v>41207</c:v>
                </c:pt>
                <c:pt idx="15936">
                  <c:v>41208</c:v>
                </c:pt>
                <c:pt idx="15937">
                  <c:v>41208</c:v>
                </c:pt>
                <c:pt idx="15938">
                  <c:v>41208</c:v>
                </c:pt>
                <c:pt idx="15939">
                  <c:v>41208</c:v>
                </c:pt>
                <c:pt idx="15940">
                  <c:v>41208</c:v>
                </c:pt>
                <c:pt idx="15941">
                  <c:v>41208</c:v>
                </c:pt>
                <c:pt idx="15942">
                  <c:v>41208</c:v>
                </c:pt>
                <c:pt idx="15943">
                  <c:v>41208</c:v>
                </c:pt>
                <c:pt idx="15944">
                  <c:v>41208</c:v>
                </c:pt>
                <c:pt idx="15945">
                  <c:v>41208</c:v>
                </c:pt>
                <c:pt idx="15946">
                  <c:v>41208</c:v>
                </c:pt>
                <c:pt idx="15947">
                  <c:v>41208</c:v>
                </c:pt>
                <c:pt idx="15948">
                  <c:v>41208</c:v>
                </c:pt>
                <c:pt idx="15949">
                  <c:v>41208</c:v>
                </c:pt>
                <c:pt idx="15950">
                  <c:v>41208</c:v>
                </c:pt>
                <c:pt idx="15951">
                  <c:v>41208</c:v>
                </c:pt>
                <c:pt idx="15952">
                  <c:v>41208</c:v>
                </c:pt>
                <c:pt idx="15953">
                  <c:v>41208</c:v>
                </c:pt>
                <c:pt idx="15954">
                  <c:v>41208</c:v>
                </c:pt>
                <c:pt idx="15955">
                  <c:v>41208</c:v>
                </c:pt>
                <c:pt idx="15956">
                  <c:v>41208</c:v>
                </c:pt>
                <c:pt idx="15957">
                  <c:v>41208</c:v>
                </c:pt>
                <c:pt idx="15958">
                  <c:v>41208</c:v>
                </c:pt>
                <c:pt idx="15959">
                  <c:v>41208</c:v>
                </c:pt>
                <c:pt idx="15960">
                  <c:v>41209</c:v>
                </c:pt>
                <c:pt idx="15961">
                  <c:v>41209</c:v>
                </c:pt>
                <c:pt idx="15962">
                  <c:v>41209</c:v>
                </c:pt>
                <c:pt idx="15963">
                  <c:v>41209</c:v>
                </c:pt>
                <c:pt idx="15964">
                  <c:v>41209</c:v>
                </c:pt>
                <c:pt idx="15965">
                  <c:v>41209</c:v>
                </c:pt>
                <c:pt idx="15966">
                  <c:v>41209</c:v>
                </c:pt>
                <c:pt idx="15967">
                  <c:v>41209</c:v>
                </c:pt>
                <c:pt idx="15968">
                  <c:v>41209</c:v>
                </c:pt>
                <c:pt idx="15969">
                  <c:v>41209</c:v>
                </c:pt>
                <c:pt idx="15970">
                  <c:v>41209</c:v>
                </c:pt>
                <c:pt idx="15971">
                  <c:v>41209</c:v>
                </c:pt>
                <c:pt idx="15972">
                  <c:v>41209</c:v>
                </c:pt>
                <c:pt idx="15973">
                  <c:v>41209</c:v>
                </c:pt>
                <c:pt idx="15974">
                  <c:v>41209</c:v>
                </c:pt>
                <c:pt idx="15975">
                  <c:v>41209</c:v>
                </c:pt>
                <c:pt idx="15976">
                  <c:v>41209</c:v>
                </c:pt>
                <c:pt idx="15977">
                  <c:v>41209</c:v>
                </c:pt>
                <c:pt idx="15978">
                  <c:v>41209</c:v>
                </c:pt>
                <c:pt idx="15979">
                  <c:v>41209</c:v>
                </c:pt>
                <c:pt idx="15980">
                  <c:v>41209</c:v>
                </c:pt>
                <c:pt idx="15981">
                  <c:v>41209</c:v>
                </c:pt>
                <c:pt idx="15982">
                  <c:v>41209</c:v>
                </c:pt>
                <c:pt idx="15983">
                  <c:v>41209</c:v>
                </c:pt>
                <c:pt idx="15984">
                  <c:v>41210</c:v>
                </c:pt>
                <c:pt idx="15985">
                  <c:v>41210</c:v>
                </c:pt>
                <c:pt idx="15986">
                  <c:v>41210</c:v>
                </c:pt>
                <c:pt idx="15987">
                  <c:v>41210</c:v>
                </c:pt>
                <c:pt idx="15988">
                  <c:v>41210</c:v>
                </c:pt>
                <c:pt idx="15989">
                  <c:v>41210</c:v>
                </c:pt>
                <c:pt idx="15990">
                  <c:v>41210</c:v>
                </c:pt>
                <c:pt idx="15991">
                  <c:v>41210</c:v>
                </c:pt>
                <c:pt idx="15992">
                  <c:v>41210</c:v>
                </c:pt>
                <c:pt idx="15993">
                  <c:v>41210</c:v>
                </c:pt>
                <c:pt idx="15994">
                  <c:v>41210</c:v>
                </c:pt>
                <c:pt idx="15995">
                  <c:v>41210</c:v>
                </c:pt>
                <c:pt idx="15996">
                  <c:v>41210</c:v>
                </c:pt>
                <c:pt idx="15997">
                  <c:v>41210</c:v>
                </c:pt>
                <c:pt idx="15998">
                  <c:v>41210</c:v>
                </c:pt>
                <c:pt idx="15999">
                  <c:v>41210</c:v>
                </c:pt>
                <c:pt idx="16000">
                  <c:v>41210</c:v>
                </c:pt>
                <c:pt idx="16001">
                  <c:v>41210</c:v>
                </c:pt>
                <c:pt idx="16002">
                  <c:v>41210</c:v>
                </c:pt>
                <c:pt idx="16003">
                  <c:v>41210</c:v>
                </c:pt>
                <c:pt idx="16004">
                  <c:v>41210</c:v>
                </c:pt>
                <c:pt idx="16005">
                  <c:v>41210</c:v>
                </c:pt>
                <c:pt idx="16006">
                  <c:v>41210</c:v>
                </c:pt>
                <c:pt idx="16007">
                  <c:v>41210</c:v>
                </c:pt>
                <c:pt idx="16008">
                  <c:v>41211</c:v>
                </c:pt>
                <c:pt idx="16009">
                  <c:v>41211</c:v>
                </c:pt>
                <c:pt idx="16010">
                  <c:v>41211</c:v>
                </c:pt>
                <c:pt idx="16011">
                  <c:v>41211</c:v>
                </c:pt>
                <c:pt idx="16012">
                  <c:v>41211</c:v>
                </c:pt>
                <c:pt idx="16013">
                  <c:v>41211</c:v>
                </c:pt>
                <c:pt idx="16014">
                  <c:v>41211</c:v>
                </c:pt>
                <c:pt idx="16015">
                  <c:v>41211</c:v>
                </c:pt>
                <c:pt idx="16016">
                  <c:v>41211</c:v>
                </c:pt>
                <c:pt idx="16017">
                  <c:v>41211</c:v>
                </c:pt>
                <c:pt idx="16018">
                  <c:v>41211</c:v>
                </c:pt>
                <c:pt idx="16019">
                  <c:v>41211</c:v>
                </c:pt>
                <c:pt idx="16020">
                  <c:v>41211</c:v>
                </c:pt>
                <c:pt idx="16021">
                  <c:v>41211</c:v>
                </c:pt>
                <c:pt idx="16022">
                  <c:v>41211</c:v>
                </c:pt>
                <c:pt idx="16023">
                  <c:v>41211</c:v>
                </c:pt>
                <c:pt idx="16024">
                  <c:v>41211</c:v>
                </c:pt>
                <c:pt idx="16025">
                  <c:v>41211</c:v>
                </c:pt>
                <c:pt idx="16026">
                  <c:v>41211</c:v>
                </c:pt>
                <c:pt idx="16027">
                  <c:v>41211</c:v>
                </c:pt>
                <c:pt idx="16028">
                  <c:v>41211</c:v>
                </c:pt>
                <c:pt idx="16029">
                  <c:v>41211</c:v>
                </c:pt>
                <c:pt idx="16030">
                  <c:v>41211</c:v>
                </c:pt>
                <c:pt idx="16031">
                  <c:v>41211</c:v>
                </c:pt>
                <c:pt idx="16032">
                  <c:v>41212</c:v>
                </c:pt>
                <c:pt idx="16033">
                  <c:v>41212</c:v>
                </c:pt>
                <c:pt idx="16034">
                  <c:v>41212</c:v>
                </c:pt>
                <c:pt idx="16035">
                  <c:v>41212</c:v>
                </c:pt>
                <c:pt idx="16036">
                  <c:v>41212</c:v>
                </c:pt>
                <c:pt idx="16037">
                  <c:v>41212</c:v>
                </c:pt>
                <c:pt idx="16038">
                  <c:v>41212</c:v>
                </c:pt>
                <c:pt idx="16039">
                  <c:v>41212</c:v>
                </c:pt>
                <c:pt idx="16040">
                  <c:v>41212</c:v>
                </c:pt>
                <c:pt idx="16041">
                  <c:v>41212</c:v>
                </c:pt>
                <c:pt idx="16042">
                  <c:v>41212</c:v>
                </c:pt>
                <c:pt idx="16043">
                  <c:v>41212</c:v>
                </c:pt>
                <c:pt idx="16044">
                  <c:v>41212</c:v>
                </c:pt>
                <c:pt idx="16045">
                  <c:v>41212</c:v>
                </c:pt>
                <c:pt idx="16046">
                  <c:v>41212</c:v>
                </c:pt>
                <c:pt idx="16047">
                  <c:v>41212</c:v>
                </c:pt>
                <c:pt idx="16048">
                  <c:v>41212</c:v>
                </c:pt>
                <c:pt idx="16049">
                  <c:v>41212</c:v>
                </c:pt>
                <c:pt idx="16050">
                  <c:v>41212</c:v>
                </c:pt>
                <c:pt idx="16051">
                  <c:v>41212</c:v>
                </c:pt>
                <c:pt idx="16052">
                  <c:v>41212</c:v>
                </c:pt>
                <c:pt idx="16053">
                  <c:v>41212</c:v>
                </c:pt>
                <c:pt idx="16054">
                  <c:v>41212</c:v>
                </c:pt>
                <c:pt idx="16055">
                  <c:v>41212</c:v>
                </c:pt>
                <c:pt idx="16056">
                  <c:v>41213</c:v>
                </c:pt>
                <c:pt idx="16057">
                  <c:v>41213</c:v>
                </c:pt>
                <c:pt idx="16058">
                  <c:v>41213</c:v>
                </c:pt>
                <c:pt idx="16059">
                  <c:v>41213</c:v>
                </c:pt>
                <c:pt idx="16060">
                  <c:v>41213</c:v>
                </c:pt>
                <c:pt idx="16061">
                  <c:v>41213</c:v>
                </c:pt>
                <c:pt idx="16062">
                  <c:v>41213</c:v>
                </c:pt>
                <c:pt idx="16063">
                  <c:v>41213</c:v>
                </c:pt>
                <c:pt idx="16064">
                  <c:v>41213</c:v>
                </c:pt>
                <c:pt idx="16065">
                  <c:v>41213</c:v>
                </c:pt>
                <c:pt idx="16066">
                  <c:v>41213</c:v>
                </c:pt>
                <c:pt idx="16067">
                  <c:v>41213</c:v>
                </c:pt>
                <c:pt idx="16068">
                  <c:v>41213</c:v>
                </c:pt>
                <c:pt idx="16069">
                  <c:v>41213</c:v>
                </c:pt>
                <c:pt idx="16070">
                  <c:v>41213</c:v>
                </c:pt>
                <c:pt idx="16071">
                  <c:v>41213</c:v>
                </c:pt>
                <c:pt idx="16072">
                  <c:v>41213</c:v>
                </c:pt>
                <c:pt idx="16073">
                  <c:v>41213</c:v>
                </c:pt>
                <c:pt idx="16074">
                  <c:v>41213</c:v>
                </c:pt>
                <c:pt idx="16075">
                  <c:v>41213</c:v>
                </c:pt>
                <c:pt idx="16076">
                  <c:v>41213</c:v>
                </c:pt>
                <c:pt idx="16077">
                  <c:v>41213</c:v>
                </c:pt>
                <c:pt idx="16078">
                  <c:v>41213</c:v>
                </c:pt>
                <c:pt idx="16079">
                  <c:v>41213</c:v>
                </c:pt>
                <c:pt idx="16080">
                  <c:v>41214</c:v>
                </c:pt>
                <c:pt idx="16081">
                  <c:v>41214</c:v>
                </c:pt>
                <c:pt idx="16082">
                  <c:v>41214</c:v>
                </c:pt>
                <c:pt idx="16083">
                  <c:v>41214</c:v>
                </c:pt>
                <c:pt idx="16084">
                  <c:v>41214</c:v>
                </c:pt>
                <c:pt idx="16085">
                  <c:v>41214</c:v>
                </c:pt>
                <c:pt idx="16086">
                  <c:v>41214</c:v>
                </c:pt>
                <c:pt idx="16087">
                  <c:v>41214</c:v>
                </c:pt>
                <c:pt idx="16088">
                  <c:v>41214</c:v>
                </c:pt>
                <c:pt idx="16089">
                  <c:v>41214</c:v>
                </c:pt>
                <c:pt idx="16090">
                  <c:v>41214</c:v>
                </c:pt>
                <c:pt idx="16091">
                  <c:v>41214</c:v>
                </c:pt>
                <c:pt idx="16092">
                  <c:v>41214</c:v>
                </c:pt>
                <c:pt idx="16093">
                  <c:v>41214</c:v>
                </c:pt>
                <c:pt idx="16094">
                  <c:v>41214</c:v>
                </c:pt>
                <c:pt idx="16095">
                  <c:v>41214</c:v>
                </c:pt>
                <c:pt idx="16096">
                  <c:v>41214</c:v>
                </c:pt>
                <c:pt idx="16097">
                  <c:v>41214</c:v>
                </c:pt>
                <c:pt idx="16098">
                  <c:v>41214</c:v>
                </c:pt>
                <c:pt idx="16099">
                  <c:v>41214</c:v>
                </c:pt>
                <c:pt idx="16100">
                  <c:v>41214</c:v>
                </c:pt>
                <c:pt idx="16101">
                  <c:v>41214</c:v>
                </c:pt>
                <c:pt idx="16102">
                  <c:v>41214</c:v>
                </c:pt>
                <c:pt idx="16103">
                  <c:v>41214</c:v>
                </c:pt>
                <c:pt idx="16104">
                  <c:v>41215</c:v>
                </c:pt>
                <c:pt idx="16105">
                  <c:v>41215</c:v>
                </c:pt>
                <c:pt idx="16106">
                  <c:v>41215</c:v>
                </c:pt>
                <c:pt idx="16107">
                  <c:v>41215</c:v>
                </c:pt>
                <c:pt idx="16108">
                  <c:v>41215</c:v>
                </c:pt>
                <c:pt idx="16109">
                  <c:v>41215</c:v>
                </c:pt>
                <c:pt idx="16110">
                  <c:v>41215</c:v>
                </c:pt>
                <c:pt idx="16111">
                  <c:v>41215</c:v>
                </c:pt>
                <c:pt idx="16112">
                  <c:v>41215</c:v>
                </c:pt>
                <c:pt idx="16113">
                  <c:v>41215</c:v>
                </c:pt>
                <c:pt idx="16114">
                  <c:v>41215</c:v>
                </c:pt>
                <c:pt idx="16115">
                  <c:v>41215</c:v>
                </c:pt>
                <c:pt idx="16116">
                  <c:v>41215</c:v>
                </c:pt>
                <c:pt idx="16117">
                  <c:v>41215</c:v>
                </c:pt>
                <c:pt idx="16118">
                  <c:v>41215</c:v>
                </c:pt>
                <c:pt idx="16119">
                  <c:v>41215</c:v>
                </c:pt>
                <c:pt idx="16120">
                  <c:v>41215</c:v>
                </c:pt>
                <c:pt idx="16121">
                  <c:v>41215</c:v>
                </c:pt>
                <c:pt idx="16122">
                  <c:v>41215</c:v>
                </c:pt>
                <c:pt idx="16123">
                  <c:v>41215</c:v>
                </c:pt>
                <c:pt idx="16124">
                  <c:v>41215</c:v>
                </c:pt>
                <c:pt idx="16125">
                  <c:v>41215</c:v>
                </c:pt>
                <c:pt idx="16126">
                  <c:v>41215</c:v>
                </c:pt>
                <c:pt idx="16127">
                  <c:v>41215</c:v>
                </c:pt>
                <c:pt idx="16128">
                  <c:v>41216</c:v>
                </c:pt>
                <c:pt idx="16129">
                  <c:v>41216</c:v>
                </c:pt>
                <c:pt idx="16130">
                  <c:v>41216</c:v>
                </c:pt>
                <c:pt idx="16131">
                  <c:v>41216</c:v>
                </c:pt>
                <c:pt idx="16132">
                  <c:v>41216</c:v>
                </c:pt>
                <c:pt idx="16133">
                  <c:v>41216</c:v>
                </c:pt>
                <c:pt idx="16134">
                  <c:v>41216</c:v>
                </c:pt>
                <c:pt idx="16135">
                  <c:v>41216</c:v>
                </c:pt>
                <c:pt idx="16136">
                  <c:v>41216</c:v>
                </c:pt>
                <c:pt idx="16137">
                  <c:v>41216</c:v>
                </c:pt>
                <c:pt idx="16138">
                  <c:v>41216</c:v>
                </c:pt>
                <c:pt idx="16139">
                  <c:v>41216</c:v>
                </c:pt>
                <c:pt idx="16140">
                  <c:v>41216</c:v>
                </c:pt>
                <c:pt idx="16141">
                  <c:v>41216</c:v>
                </c:pt>
                <c:pt idx="16142">
                  <c:v>41216</c:v>
                </c:pt>
                <c:pt idx="16143">
                  <c:v>41216</c:v>
                </c:pt>
                <c:pt idx="16144">
                  <c:v>41216</c:v>
                </c:pt>
                <c:pt idx="16145">
                  <c:v>41216</c:v>
                </c:pt>
                <c:pt idx="16146">
                  <c:v>41216</c:v>
                </c:pt>
                <c:pt idx="16147">
                  <c:v>41216</c:v>
                </c:pt>
                <c:pt idx="16148">
                  <c:v>41216</c:v>
                </c:pt>
                <c:pt idx="16149">
                  <c:v>41216</c:v>
                </c:pt>
                <c:pt idx="16150">
                  <c:v>41216</c:v>
                </c:pt>
                <c:pt idx="16151">
                  <c:v>41216</c:v>
                </c:pt>
                <c:pt idx="16152">
                  <c:v>41217</c:v>
                </c:pt>
                <c:pt idx="16153">
                  <c:v>41217</c:v>
                </c:pt>
                <c:pt idx="16154">
                  <c:v>41217</c:v>
                </c:pt>
                <c:pt idx="16155">
                  <c:v>41217</c:v>
                </c:pt>
                <c:pt idx="16156">
                  <c:v>41217</c:v>
                </c:pt>
                <c:pt idx="16157">
                  <c:v>41217</c:v>
                </c:pt>
                <c:pt idx="16158">
                  <c:v>41217</c:v>
                </c:pt>
                <c:pt idx="16159">
                  <c:v>41217</c:v>
                </c:pt>
                <c:pt idx="16160">
                  <c:v>41217</c:v>
                </c:pt>
                <c:pt idx="16161">
                  <c:v>41217</c:v>
                </c:pt>
                <c:pt idx="16162">
                  <c:v>41217</c:v>
                </c:pt>
                <c:pt idx="16163">
                  <c:v>41217</c:v>
                </c:pt>
                <c:pt idx="16164">
                  <c:v>41217</c:v>
                </c:pt>
                <c:pt idx="16165">
                  <c:v>41217</c:v>
                </c:pt>
                <c:pt idx="16166">
                  <c:v>41217</c:v>
                </c:pt>
                <c:pt idx="16167">
                  <c:v>41217</c:v>
                </c:pt>
                <c:pt idx="16168">
                  <c:v>41217</c:v>
                </c:pt>
                <c:pt idx="16169">
                  <c:v>41217</c:v>
                </c:pt>
                <c:pt idx="16170">
                  <c:v>41217</c:v>
                </c:pt>
                <c:pt idx="16171">
                  <c:v>41217</c:v>
                </c:pt>
                <c:pt idx="16172">
                  <c:v>41217</c:v>
                </c:pt>
                <c:pt idx="16173">
                  <c:v>41217</c:v>
                </c:pt>
                <c:pt idx="16174">
                  <c:v>41217</c:v>
                </c:pt>
                <c:pt idx="16175">
                  <c:v>41217</c:v>
                </c:pt>
                <c:pt idx="16176">
                  <c:v>41218</c:v>
                </c:pt>
                <c:pt idx="16177">
                  <c:v>41218</c:v>
                </c:pt>
                <c:pt idx="16178">
                  <c:v>41218</c:v>
                </c:pt>
                <c:pt idx="16179">
                  <c:v>41218</c:v>
                </c:pt>
                <c:pt idx="16180">
                  <c:v>41218</c:v>
                </c:pt>
                <c:pt idx="16181">
                  <c:v>41218</c:v>
                </c:pt>
                <c:pt idx="16182">
                  <c:v>41218</c:v>
                </c:pt>
                <c:pt idx="16183">
                  <c:v>41218</c:v>
                </c:pt>
                <c:pt idx="16184">
                  <c:v>41218</c:v>
                </c:pt>
                <c:pt idx="16185">
                  <c:v>41218</c:v>
                </c:pt>
                <c:pt idx="16186">
                  <c:v>41218</c:v>
                </c:pt>
                <c:pt idx="16187">
                  <c:v>41218</c:v>
                </c:pt>
                <c:pt idx="16188">
                  <c:v>41218</c:v>
                </c:pt>
                <c:pt idx="16189">
                  <c:v>41218</c:v>
                </c:pt>
                <c:pt idx="16190">
                  <c:v>41218</c:v>
                </c:pt>
                <c:pt idx="16191">
                  <c:v>41218</c:v>
                </c:pt>
                <c:pt idx="16192">
                  <c:v>41218</c:v>
                </c:pt>
                <c:pt idx="16193">
                  <c:v>41218</c:v>
                </c:pt>
                <c:pt idx="16194">
                  <c:v>41218</c:v>
                </c:pt>
                <c:pt idx="16195">
                  <c:v>41218</c:v>
                </c:pt>
                <c:pt idx="16196">
                  <c:v>41218</c:v>
                </c:pt>
                <c:pt idx="16197">
                  <c:v>41218</c:v>
                </c:pt>
                <c:pt idx="16198">
                  <c:v>41218</c:v>
                </c:pt>
                <c:pt idx="16199">
                  <c:v>41218</c:v>
                </c:pt>
                <c:pt idx="16200">
                  <c:v>41219</c:v>
                </c:pt>
                <c:pt idx="16201">
                  <c:v>41219</c:v>
                </c:pt>
                <c:pt idx="16202">
                  <c:v>41219</c:v>
                </c:pt>
                <c:pt idx="16203">
                  <c:v>41219</c:v>
                </c:pt>
                <c:pt idx="16204">
                  <c:v>41219</c:v>
                </c:pt>
                <c:pt idx="16205">
                  <c:v>41219</c:v>
                </c:pt>
                <c:pt idx="16206">
                  <c:v>41219</c:v>
                </c:pt>
                <c:pt idx="16207">
                  <c:v>41219</c:v>
                </c:pt>
                <c:pt idx="16208">
                  <c:v>41219</c:v>
                </c:pt>
                <c:pt idx="16209">
                  <c:v>41219</c:v>
                </c:pt>
                <c:pt idx="16210">
                  <c:v>41219</c:v>
                </c:pt>
                <c:pt idx="16211">
                  <c:v>41219</c:v>
                </c:pt>
                <c:pt idx="16212">
                  <c:v>41219</c:v>
                </c:pt>
                <c:pt idx="16213">
                  <c:v>41219</c:v>
                </c:pt>
                <c:pt idx="16214">
                  <c:v>41219</c:v>
                </c:pt>
                <c:pt idx="16215">
                  <c:v>41219</c:v>
                </c:pt>
                <c:pt idx="16216">
                  <c:v>41219</c:v>
                </c:pt>
                <c:pt idx="16217">
                  <c:v>41219</c:v>
                </c:pt>
                <c:pt idx="16218">
                  <c:v>41219</c:v>
                </c:pt>
                <c:pt idx="16219">
                  <c:v>41219</c:v>
                </c:pt>
                <c:pt idx="16220">
                  <c:v>41219</c:v>
                </c:pt>
                <c:pt idx="16221">
                  <c:v>41219</c:v>
                </c:pt>
                <c:pt idx="16222">
                  <c:v>41219</c:v>
                </c:pt>
                <c:pt idx="16223">
                  <c:v>41219</c:v>
                </c:pt>
                <c:pt idx="16224">
                  <c:v>41220</c:v>
                </c:pt>
                <c:pt idx="16225">
                  <c:v>41220</c:v>
                </c:pt>
                <c:pt idx="16226">
                  <c:v>41220</c:v>
                </c:pt>
                <c:pt idx="16227">
                  <c:v>41220</c:v>
                </c:pt>
                <c:pt idx="16228">
                  <c:v>41220</c:v>
                </c:pt>
                <c:pt idx="16229">
                  <c:v>41220</c:v>
                </c:pt>
                <c:pt idx="16230">
                  <c:v>41220</c:v>
                </c:pt>
                <c:pt idx="16231">
                  <c:v>41220</c:v>
                </c:pt>
                <c:pt idx="16232">
                  <c:v>41220</c:v>
                </c:pt>
                <c:pt idx="16233">
                  <c:v>41220</c:v>
                </c:pt>
                <c:pt idx="16234">
                  <c:v>41220</c:v>
                </c:pt>
                <c:pt idx="16235">
                  <c:v>41220</c:v>
                </c:pt>
                <c:pt idx="16236">
                  <c:v>41220</c:v>
                </c:pt>
                <c:pt idx="16237">
                  <c:v>41220</c:v>
                </c:pt>
                <c:pt idx="16238">
                  <c:v>41220</c:v>
                </c:pt>
                <c:pt idx="16239">
                  <c:v>41220</c:v>
                </c:pt>
                <c:pt idx="16240">
                  <c:v>41220</c:v>
                </c:pt>
                <c:pt idx="16241">
                  <c:v>41220</c:v>
                </c:pt>
                <c:pt idx="16242">
                  <c:v>41220</c:v>
                </c:pt>
                <c:pt idx="16243">
                  <c:v>41220</c:v>
                </c:pt>
                <c:pt idx="16244">
                  <c:v>41220</c:v>
                </c:pt>
                <c:pt idx="16245">
                  <c:v>41220</c:v>
                </c:pt>
                <c:pt idx="16246">
                  <c:v>41220</c:v>
                </c:pt>
                <c:pt idx="16247">
                  <c:v>41220</c:v>
                </c:pt>
                <c:pt idx="16248">
                  <c:v>41221</c:v>
                </c:pt>
                <c:pt idx="16249">
                  <c:v>41221</c:v>
                </c:pt>
                <c:pt idx="16250">
                  <c:v>41221</c:v>
                </c:pt>
                <c:pt idx="16251">
                  <c:v>41221</c:v>
                </c:pt>
                <c:pt idx="16252">
                  <c:v>41221</c:v>
                </c:pt>
                <c:pt idx="16253">
                  <c:v>41221</c:v>
                </c:pt>
                <c:pt idx="16254">
                  <c:v>41221</c:v>
                </c:pt>
                <c:pt idx="16255">
                  <c:v>41221</c:v>
                </c:pt>
                <c:pt idx="16256">
                  <c:v>41221</c:v>
                </c:pt>
                <c:pt idx="16257">
                  <c:v>41221</c:v>
                </c:pt>
                <c:pt idx="16258">
                  <c:v>41221</c:v>
                </c:pt>
                <c:pt idx="16259">
                  <c:v>41221</c:v>
                </c:pt>
                <c:pt idx="16260">
                  <c:v>41221</c:v>
                </c:pt>
                <c:pt idx="16261">
                  <c:v>41221</c:v>
                </c:pt>
                <c:pt idx="16262">
                  <c:v>41221</c:v>
                </c:pt>
                <c:pt idx="16263">
                  <c:v>41221</c:v>
                </c:pt>
                <c:pt idx="16264">
                  <c:v>41221</c:v>
                </c:pt>
                <c:pt idx="16265">
                  <c:v>41221</c:v>
                </c:pt>
                <c:pt idx="16266">
                  <c:v>41221</c:v>
                </c:pt>
                <c:pt idx="16267">
                  <c:v>41221</c:v>
                </c:pt>
                <c:pt idx="16268">
                  <c:v>41221</c:v>
                </c:pt>
                <c:pt idx="16269">
                  <c:v>41221</c:v>
                </c:pt>
                <c:pt idx="16270">
                  <c:v>41221</c:v>
                </c:pt>
                <c:pt idx="16271">
                  <c:v>41221</c:v>
                </c:pt>
                <c:pt idx="16272">
                  <c:v>41222</c:v>
                </c:pt>
                <c:pt idx="16273">
                  <c:v>41222</c:v>
                </c:pt>
                <c:pt idx="16274">
                  <c:v>41222</c:v>
                </c:pt>
                <c:pt idx="16275">
                  <c:v>41222</c:v>
                </c:pt>
                <c:pt idx="16276">
                  <c:v>41222</c:v>
                </c:pt>
                <c:pt idx="16277">
                  <c:v>41222</c:v>
                </c:pt>
                <c:pt idx="16278">
                  <c:v>41222</c:v>
                </c:pt>
                <c:pt idx="16279">
                  <c:v>41222</c:v>
                </c:pt>
                <c:pt idx="16280">
                  <c:v>41222</c:v>
                </c:pt>
                <c:pt idx="16281">
                  <c:v>41222</c:v>
                </c:pt>
                <c:pt idx="16282">
                  <c:v>41222</c:v>
                </c:pt>
                <c:pt idx="16283">
                  <c:v>41222</c:v>
                </c:pt>
                <c:pt idx="16284">
                  <c:v>41222</c:v>
                </c:pt>
                <c:pt idx="16285">
                  <c:v>41222</c:v>
                </c:pt>
                <c:pt idx="16286">
                  <c:v>41222</c:v>
                </c:pt>
                <c:pt idx="16287">
                  <c:v>41222</c:v>
                </c:pt>
                <c:pt idx="16288">
                  <c:v>41222</c:v>
                </c:pt>
                <c:pt idx="16289">
                  <c:v>41222</c:v>
                </c:pt>
                <c:pt idx="16290">
                  <c:v>41222</c:v>
                </c:pt>
                <c:pt idx="16291">
                  <c:v>41222</c:v>
                </c:pt>
                <c:pt idx="16292">
                  <c:v>41222</c:v>
                </c:pt>
                <c:pt idx="16293">
                  <c:v>41222</c:v>
                </c:pt>
                <c:pt idx="16294">
                  <c:v>41222</c:v>
                </c:pt>
                <c:pt idx="16295">
                  <c:v>41222</c:v>
                </c:pt>
                <c:pt idx="16296">
                  <c:v>41223</c:v>
                </c:pt>
                <c:pt idx="16297">
                  <c:v>41223</c:v>
                </c:pt>
                <c:pt idx="16298">
                  <c:v>41223</c:v>
                </c:pt>
                <c:pt idx="16299">
                  <c:v>41223</c:v>
                </c:pt>
                <c:pt idx="16300">
                  <c:v>41223</c:v>
                </c:pt>
                <c:pt idx="16301">
                  <c:v>41223</c:v>
                </c:pt>
                <c:pt idx="16302">
                  <c:v>41223</c:v>
                </c:pt>
                <c:pt idx="16303">
                  <c:v>41223</c:v>
                </c:pt>
                <c:pt idx="16304">
                  <c:v>41223</c:v>
                </c:pt>
                <c:pt idx="16305">
                  <c:v>41223</c:v>
                </c:pt>
                <c:pt idx="16306">
                  <c:v>41223</c:v>
                </c:pt>
                <c:pt idx="16307">
                  <c:v>41223</c:v>
                </c:pt>
                <c:pt idx="16308">
                  <c:v>41223</c:v>
                </c:pt>
                <c:pt idx="16309">
                  <c:v>41223</c:v>
                </c:pt>
                <c:pt idx="16310">
                  <c:v>41223</c:v>
                </c:pt>
                <c:pt idx="16311">
                  <c:v>41223</c:v>
                </c:pt>
                <c:pt idx="16312">
                  <c:v>41223</c:v>
                </c:pt>
                <c:pt idx="16313">
                  <c:v>41223</c:v>
                </c:pt>
                <c:pt idx="16314">
                  <c:v>41223</c:v>
                </c:pt>
                <c:pt idx="16315">
                  <c:v>41223</c:v>
                </c:pt>
                <c:pt idx="16316">
                  <c:v>41223</c:v>
                </c:pt>
                <c:pt idx="16317">
                  <c:v>41223</c:v>
                </c:pt>
                <c:pt idx="16318">
                  <c:v>41223</c:v>
                </c:pt>
                <c:pt idx="16319">
                  <c:v>41223</c:v>
                </c:pt>
                <c:pt idx="16320">
                  <c:v>41224</c:v>
                </c:pt>
                <c:pt idx="16321">
                  <c:v>41224</c:v>
                </c:pt>
                <c:pt idx="16322">
                  <c:v>41224</c:v>
                </c:pt>
                <c:pt idx="16323">
                  <c:v>41224</c:v>
                </c:pt>
                <c:pt idx="16324">
                  <c:v>41224</c:v>
                </c:pt>
                <c:pt idx="16325">
                  <c:v>41224</c:v>
                </c:pt>
                <c:pt idx="16326">
                  <c:v>41224</c:v>
                </c:pt>
                <c:pt idx="16327">
                  <c:v>41224</c:v>
                </c:pt>
                <c:pt idx="16328">
                  <c:v>41224</c:v>
                </c:pt>
                <c:pt idx="16329">
                  <c:v>41224</c:v>
                </c:pt>
                <c:pt idx="16330">
                  <c:v>41224</c:v>
                </c:pt>
                <c:pt idx="16331">
                  <c:v>41224</c:v>
                </c:pt>
                <c:pt idx="16332">
                  <c:v>41224</c:v>
                </c:pt>
                <c:pt idx="16333">
                  <c:v>41224</c:v>
                </c:pt>
                <c:pt idx="16334">
                  <c:v>41224</c:v>
                </c:pt>
                <c:pt idx="16335">
                  <c:v>41224</c:v>
                </c:pt>
                <c:pt idx="16336">
                  <c:v>41224</c:v>
                </c:pt>
                <c:pt idx="16337">
                  <c:v>41224</c:v>
                </c:pt>
                <c:pt idx="16338">
                  <c:v>41224</c:v>
                </c:pt>
                <c:pt idx="16339">
                  <c:v>41224</c:v>
                </c:pt>
                <c:pt idx="16340">
                  <c:v>41224</c:v>
                </c:pt>
                <c:pt idx="16341">
                  <c:v>41224</c:v>
                </c:pt>
                <c:pt idx="16342">
                  <c:v>41224</c:v>
                </c:pt>
                <c:pt idx="16343">
                  <c:v>41224</c:v>
                </c:pt>
                <c:pt idx="16344">
                  <c:v>41225</c:v>
                </c:pt>
                <c:pt idx="16345">
                  <c:v>41225</c:v>
                </c:pt>
                <c:pt idx="16346">
                  <c:v>41225</c:v>
                </c:pt>
                <c:pt idx="16347">
                  <c:v>41225</c:v>
                </c:pt>
                <c:pt idx="16348">
                  <c:v>41225</c:v>
                </c:pt>
                <c:pt idx="16349">
                  <c:v>41225</c:v>
                </c:pt>
                <c:pt idx="16350">
                  <c:v>41225</c:v>
                </c:pt>
                <c:pt idx="16351">
                  <c:v>41225</c:v>
                </c:pt>
                <c:pt idx="16352">
                  <c:v>41225</c:v>
                </c:pt>
                <c:pt idx="16353">
                  <c:v>41225</c:v>
                </c:pt>
                <c:pt idx="16354">
                  <c:v>41225</c:v>
                </c:pt>
                <c:pt idx="16355">
                  <c:v>41225</c:v>
                </c:pt>
                <c:pt idx="16356">
                  <c:v>41225</c:v>
                </c:pt>
                <c:pt idx="16357">
                  <c:v>41225</c:v>
                </c:pt>
                <c:pt idx="16358">
                  <c:v>41225</c:v>
                </c:pt>
                <c:pt idx="16359">
                  <c:v>41225</c:v>
                </c:pt>
                <c:pt idx="16360">
                  <c:v>41225</c:v>
                </c:pt>
                <c:pt idx="16361">
                  <c:v>41225</c:v>
                </c:pt>
                <c:pt idx="16362">
                  <c:v>41225</c:v>
                </c:pt>
                <c:pt idx="16363">
                  <c:v>41225</c:v>
                </c:pt>
                <c:pt idx="16364">
                  <c:v>41225</c:v>
                </c:pt>
                <c:pt idx="16365">
                  <c:v>41225</c:v>
                </c:pt>
                <c:pt idx="16366">
                  <c:v>41225</c:v>
                </c:pt>
                <c:pt idx="16367">
                  <c:v>41225</c:v>
                </c:pt>
                <c:pt idx="16368">
                  <c:v>41226</c:v>
                </c:pt>
                <c:pt idx="16369">
                  <c:v>41226</c:v>
                </c:pt>
                <c:pt idx="16370">
                  <c:v>41226</c:v>
                </c:pt>
                <c:pt idx="16371">
                  <c:v>41226</c:v>
                </c:pt>
                <c:pt idx="16372">
                  <c:v>41226</c:v>
                </c:pt>
                <c:pt idx="16373">
                  <c:v>41226</c:v>
                </c:pt>
                <c:pt idx="16374">
                  <c:v>41226</c:v>
                </c:pt>
                <c:pt idx="16375">
                  <c:v>41226</c:v>
                </c:pt>
                <c:pt idx="16376">
                  <c:v>41226</c:v>
                </c:pt>
                <c:pt idx="16377">
                  <c:v>41226</c:v>
                </c:pt>
                <c:pt idx="16378">
                  <c:v>41226</c:v>
                </c:pt>
                <c:pt idx="16379">
                  <c:v>41226</c:v>
                </c:pt>
                <c:pt idx="16380">
                  <c:v>41226</c:v>
                </c:pt>
                <c:pt idx="16381">
                  <c:v>41226</c:v>
                </c:pt>
                <c:pt idx="16382">
                  <c:v>41226</c:v>
                </c:pt>
                <c:pt idx="16383">
                  <c:v>41226</c:v>
                </c:pt>
                <c:pt idx="16384">
                  <c:v>41226</c:v>
                </c:pt>
                <c:pt idx="16385">
                  <c:v>41226</c:v>
                </c:pt>
                <c:pt idx="16386">
                  <c:v>41226</c:v>
                </c:pt>
                <c:pt idx="16387">
                  <c:v>41226</c:v>
                </c:pt>
                <c:pt idx="16388">
                  <c:v>41226</c:v>
                </c:pt>
                <c:pt idx="16389">
                  <c:v>41226</c:v>
                </c:pt>
                <c:pt idx="16390">
                  <c:v>41226</c:v>
                </c:pt>
                <c:pt idx="16391">
                  <c:v>41226</c:v>
                </c:pt>
                <c:pt idx="16392">
                  <c:v>41227</c:v>
                </c:pt>
                <c:pt idx="16393">
                  <c:v>41227</c:v>
                </c:pt>
                <c:pt idx="16394">
                  <c:v>41227</c:v>
                </c:pt>
                <c:pt idx="16395">
                  <c:v>41227</c:v>
                </c:pt>
                <c:pt idx="16396">
                  <c:v>41227</c:v>
                </c:pt>
                <c:pt idx="16397">
                  <c:v>41227</c:v>
                </c:pt>
                <c:pt idx="16398">
                  <c:v>41227</c:v>
                </c:pt>
                <c:pt idx="16399">
                  <c:v>41227</c:v>
                </c:pt>
                <c:pt idx="16400">
                  <c:v>41227</c:v>
                </c:pt>
                <c:pt idx="16401">
                  <c:v>41227</c:v>
                </c:pt>
                <c:pt idx="16402">
                  <c:v>41227</c:v>
                </c:pt>
                <c:pt idx="16403">
                  <c:v>41227</c:v>
                </c:pt>
                <c:pt idx="16404">
                  <c:v>41227</c:v>
                </c:pt>
                <c:pt idx="16405">
                  <c:v>41227</c:v>
                </c:pt>
                <c:pt idx="16406">
                  <c:v>41227</c:v>
                </c:pt>
                <c:pt idx="16407">
                  <c:v>41227</c:v>
                </c:pt>
                <c:pt idx="16408">
                  <c:v>41227</c:v>
                </c:pt>
                <c:pt idx="16409">
                  <c:v>41227</c:v>
                </c:pt>
                <c:pt idx="16410">
                  <c:v>41227</c:v>
                </c:pt>
                <c:pt idx="16411">
                  <c:v>41227</c:v>
                </c:pt>
                <c:pt idx="16412">
                  <c:v>41227</c:v>
                </c:pt>
                <c:pt idx="16413">
                  <c:v>41227</c:v>
                </c:pt>
                <c:pt idx="16414">
                  <c:v>41227</c:v>
                </c:pt>
                <c:pt idx="16415">
                  <c:v>41227</c:v>
                </c:pt>
                <c:pt idx="16416">
                  <c:v>41228</c:v>
                </c:pt>
                <c:pt idx="16417">
                  <c:v>41228</c:v>
                </c:pt>
                <c:pt idx="16418">
                  <c:v>41228</c:v>
                </c:pt>
                <c:pt idx="16419">
                  <c:v>41228</c:v>
                </c:pt>
                <c:pt idx="16420">
                  <c:v>41228</c:v>
                </c:pt>
                <c:pt idx="16421">
                  <c:v>41228</c:v>
                </c:pt>
                <c:pt idx="16422">
                  <c:v>41228</c:v>
                </c:pt>
                <c:pt idx="16423">
                  <c:v>41228</c:v>
                </c:pt>
                <c:pt idx="16424">
                  <c:v>41228</c:v>
                </c:pt>
                <c:pt idx="16425">
                  <c:v>41228</c:v>
                </c:pt>
                <c:pt idx="16426">
                  <c:v>41228</c:v>
                </c:pt>
                <c:pt idx="16427">
                  <c:v>41228</c:v>
                </c:pt>
                <c:pt idx="16428">
                  <c:v>41228</c:v>
                </c:pt>
                <c:pt idx="16429">
                  <c:v>41228</c:v>
                </c:pt>
                <c:pt idx="16430">
                  <c:v>41228</c:v>
                </c:pt>
                <c:pt idx="16431">
                  <c:v>41228</c:v>
                </c:pt>
                <c:pt idx="16432">
                  <c:v>41228</c:v>
                </c:pt>
                <c:pt idx="16433">
                  <c:v>41228</c:v>
                </c:pt>
                <c:pt idx="16434">
                  <c:v>41228</c:v>
                </c:pt>
                <c:pt idx="16435">
                  <c:v>41228</c:v>
                </c:pt>
                <c:pt idx="16436">
                  <c:v>41228</c:v>
                </c:pt>
                <c:pt idx="16437">
                  <c:v>41228</c:v>
                </c:pt>
                <c:pt idx="16438">
                  <c:v>41228</c:v>
                </c:pt>
                <c:pt idx="16439">
                  <c:v>41228</c:v>
                </c:pt>
                <c:pt idx="16440">
                  <c:v>41229</c:v>
                </c:pt>
                <c:pt idx="16441">
                  <c:v>41229</c:v>
                </c:pt>
                <c:pt idx="16442">
                  <c:v>41229</c:v>
                </c:pt>
                <c:pt idx="16443">
                  <c:v>41229</c:v>
                </c:pt>
                <c:pt idx="16444">
                  <c:v>41229</c:v>
                </c:pt>
                <c:pt idx="16445">
                  <c:v>41229</c:v>
                </c:pt>
                <c:pt idx="16446">
                  <c:v>41229</c:v>
                </c:pt>
                <c:pt idx="16447">
                  <c:v>41229</c:v>
                </c:pt>
                <c:pt idx="16448">
                  <c:v>41229</c:v>
                </c:pt>
                <c:pt idx="16449">
                  <c:v>41229</c:v>
                </c:pt>
                <c:pt idx="16450">
                  <c:v>41229</c:v>
                </c:pt>
                <c:pt idx="16451">
                  <c:v>41229</c:v>
                </c:pt>
                <c:pt idx="16452">
                  <c:v>41229</c:v>
                </c:pt>
                <c:pt idx="16453">
                  <c:v>41229</c:v>
                </c:pt>
                <c:pt idx="16454">
                  <c:v>41229</c:v>
                </c:pt>
                <c:pt idx="16455">
                  <c:v>41229</c:v>
                </c:pt>
                <c:pt idx="16456">
                  <c:v>41229</c:v>
                </c:pt>
                <c:pt idx="16457">
                  <c:v>41229</c:v>
                </c:pt>
                <c:pt idx="16458">
                  <c:v>41229</c:v>
                </c:pt>
                <c:pt idx="16459">
                  <c:v>41229</c:v>
                </c:pt>
                <c:pt idx="16460">
                  <c:v>41229</c:v>
                </c:pt>
                <c:pt idx="16461">
                  <c:v>41229</c:v>
                </c:pt>
                <c:pt idx="16462">
                  <c:v>41229</c:v>
                </c:pt>
                <c:pt idx="16463">
                  <c:v>41229</c:v>
                </c:pt>
                <c:pt idx="16464">
                  <c:v>41230</c:v>
                </c:pt>
                <c:pt idx="16465">
                  <c:v>41230</c:v>
                </c:pt>
                <c:pt idx="16466">
                  <c:v>41230</c:v>
                </c:pt>
                <c:pt idx="16467">
                  <c:v>41230</c:v>
                </c:pt>
                <c:pt idx="16468">
                  <c:v>41230</c:v>
                </c:pt>
                <c:pt idx="16469">
                  <c:v>41230</c:v>
                </c:pt>
                <c:pt idx="16470">
                  <c:v>41230</c:v>
                </c:pt>
                <c:pt idx="16471">
                  <c:v>41230</c:v>
                </c:pt>
                <c:pt idx="16472">
                  <c:v>41230</c:v>
                </c:pt>
                <c:pt idx="16473">
                  <c:v>41230</c:v>
                </c:pt>
                <c:pt idx="16474">
                  <c:v>41230</c:v>
                </c:pt>
                <c:pt idx="16475">
                  <c:v>41230</c:v>
                </c:pt>
                <c:pt idx="16476">
                  <c:v>41230</c:v>
                </c:pt>
                <c:pt idx="16477">
                  <c:v>41230</c:v>
                </c:pt>
                <c:pt idx="16478">
                  <c:v>41230</c:v>
                </c:pt>
                <c:pt idx="16479">
                  <c:v>41230</c:v>
                </c:pt>
                <c:pt idx="16480">
                  <c:v>41230</c:v>
                </c:pt>
                <c:pt idx="16481">
                  <c:v>41230</c:v>
                </c:pt>
                <c:pt idx="16482">
                  <c:v>41230</c:v>
                </c:pt>
                <c:pt idx="16483">
                  <c:v>41230</c:v>
                </c:pt>
                <c:pt idx="16484">
                  <c:v>41230</c:v>
                </c:pt>
                <c:pt idx="16485">
                  <c:v>41230</c:v>
                </c:pt>
                <c:pt idx="16486">
                  <c:v>41230</c:v>
                </c:pt>
                <c:pt idx="16487">
                  <c:v>41230</c:v>
                </c:pt>
                <c:pt idx="16488">
                  <c:v>41231</c:v>
                </c:pt>
                <c:pt idx="16489">
                  <c:v>41231</c:v>
                </c:pt>
                <c:pt idx="16490">
                  <c:v>41231</c:v>
                </c:pt>
                <c:pt idx="16491">
                  <c:v>41231</c:v>
                </c:pt>
                <c:pt idx="16492">
                  <c:v>41231</c:v>
                </c:pt>
                <c:pt idx="16493">
                  <c:v>41231</c:v>
                </c:pt>
                <c:pt idx="16494">
                  <c:v>41231</c:v>
                </c:pt>
                <c:pt idx="16495">
                  <c:v>41231</c:v>
                </c:pt>
                <c:pt idx="16496">
                  <c:v>41231</c:v>
                </c:pt>
                <c:pt idx="16497">
                  <c:v>41231</c:v>
                </c:pt>
                <c:pt idx="16498">
                  <c:v>41231</c:v>
                </c:pt>
                <c:pt idx="16499">
                  <c:v>41231</c:v>
                </c:pt>
                <c:pt idx="16500">
                  <c:v>41231</c:v>
                </c:pt>
                <c:pt idx="16501">
                  <c:v>41231</c:v>
                </c:pt>
                <c:pt idx="16502">
                  <c:v>41231</c:v>
                </c:pt>
                <c:pt idx="16503">
                  <c:v>41231</c:v>
                </c:pt>
                <c:pt idx="16504">
                  <c:v>41231</c:v>
                </c:pt>
                <c:pt idx="16505">
                  <c:v>41231</c:v>
                </c:pt>
                <c:pt idx="16506">
                  <c:v>41231</c:v>
                </c:pt>
                <c:pt idx="16507">
                  <c:v>41231</c:v>
                </c:pt>
                <c:pt idx="16508">
                  <c:v>41231</c:v>
                </c:pt>
                <c:pt idx="16509">
                  <c:v>41231</c:v>
                </c:pt>
                <c:pt idx="16510">
                  <c:v>41231</c:v>
                </c:pt>
                <c:pt idx="16511">
                  <c:v>41231</c:v>
                </c:pt>
                <c:pt idx="16512">
                  <c:v>41232</c:v>
                </c:pt>
                <c:pt idx="16513">
                  <c:v>41232</c:v>
                </c:pt>
                <c:pt idx="16514">
                  <c:v>41232</c:v>
                </c:pt>
                <c:pt idx="16515">
                  <c:v>41232</c:v>
                </c:pt>
                <c:pt idx="16516">
                  <c:v>41232</c:v>
                </c:pt>
                <c:pt idx="16517">
                  <c:v>41232</c:v>
                </c:pt>
                <c:pt idx="16518">
                  <c:v>41232</c:v>
                </c:pt>
                <c:pt idx="16519">
                  <c:v>41232</c:v>
                </c:pt>
                <c:pt idx="16520">
                  <c:v>41232</c:v>
                </c:pt>
                <c:pt idx="16521">
                  <c:v>41232</c:v>
                </c:pt>
                <c:pt idx="16522">
                  <c:v>41232</c:v>
                </c:pt>
                <c:pt idx="16523">
                  <c:v>41232</c:v>
                </c:pt>
                <c:pt idx="16524">
                  <c:v>41232</c:v>
                </c:pt>
                <c:pt idx="16525">
                  <c:v>41232</c:v>
                </c:pt>
                <c:pt idx="16526">
                  <c:v>41232</c:v>
                </c:pt>
                <c:pt idx="16527">
                  <c:v>41232</c:v>
                </c:pt>
                <c:pt idx="16528">
                  <c:v>41232</c:v>
                </c:pt>
                <c:pt idx="16529">
                  <c:v>41232</c:v>
                </c:pt>
                <c:pt idx="16530">
                  <c:v>41232</c:v>
                </c:pt>
                <c:pt idx="16531">
                  <c:v>41232</c:v>
                </c:pt>
                <c:pt idx="16532">
                  <c:v>41232</c:v>
                </c:pt>
                <c:pt idx="16533">
                  <c:v>41232</c:v>
                </c:pt>
                <c:pt idx="16534">
                  <c:v>41232</c:v>
                </c:pt>
                <c:pt idx="16535">
                  <c:v>41232</c:v>
                </c:pt>
                <c:pt idx="16536">
                  <c:v>41233</c:v>
                </c:pt>
                <c:pt idx="16537">
                  <c:v>41233</c:v>
                </c:pt>
                <c:pt idx="16538">
                  <c:v>41233</c:v>
                </c:pt>
                <c:pt idx="16539">
                  <c:v>41233</c:v>
                </c:pt>
                <c:pt idx="16540">
                  <c:v>41233</c:v>
                </c:pt>
                <c:pt idx="16541">
                  <c:v>41233</c:v>
                </c:pt>
                <c:pt idx="16542">
                  <c:v>41233</c:v>
                </c:pt>
                <c:pt idx="16543">
                  <c:v>41233</c:v>
                </c:pt>
                <c:pt idx="16544">
                  <c:v>41233</c:v>
                </c:pt>
                <c:pt idx="16545">
                  <c:v>41233</c:v>
                </c:pt>
                <c:pt idx="16546">
                  <c:v>41233</c:v>
                </c:pt>
                <c:pt idx="16547">
                  <c:v>41233</c:v>
                </c:pt>
                <c:pt idx="16548">
                  <c:v>41233</c:v>
                </c:pt>
                <c:pt idx="16549">
                  <c:v>41233</c:v>
                </c:pt>
                <c:pt idx="16550">
                  <c:v>41233</c:v>
                </c:pt>
                <c:pt idx="16551">
                  <c:v>41233</c:v>
                </c:pt>
                <c:pt idx="16552">
                  <c:v>41233</c:v>
                </c:pt>
                <c:pt idx="16553">
                  <c:v>41233</c:v>
                </c:pt>
                <c:pt idx="16554">
                  <c:v>41233</c:v>
                </c:pt>
                <c:pt idx="16555">
                  <c:v>41233</c:v>
                </c:pt>
                <c:pt idx="16556">
                  <c:v>41233</c:v>
                </c:pt>
                <c:pt idx="16557">
                  <c:v>41233</c:v>
                </c:pt>
                <c:pt idx="16558">
                  <c:v>41233</c:v>
                </c:pt>
                <c:pt idx="16559">
                  <c:v>41233</c:v>
                </c:pt>
                <c:pt idx="16560">
                  <c:v>41234</c:v>
                </c:pt>
                <c:pt idx="16561">
                  <c:v>41234</c:v>
                </c:pt>
                <c:pt idx="16562">
                  <c:v>41234</c:v>
                </c:pt>
                <c:pt idx="16563">
                  <c:v>41234</c:v>
                </c:pt>
                <c:pt idx="16564">
                  <c:v>41234</c:v>
                </c:pt>
                <c:pt idx="16565">
                  <c:v>41234</c:v>
                </c:pt>
                <c:pt idx="16566">
                  <c:v>41234</c:v>
                </c:pt>
                <c:pt idx="16567">
                  <c:v>41234</c:v>
                </c:pt>
                <c:pt idx="16568">
                  <c:v>41234</c:v>
                </c:pt>
                <c:pt idx="16569">
                  <c:v>41234</c:v>
                </c:pt>
                <c:pt idx="16570">
                  <c:v>41234</c:v>
                </c:pt>
                <c:pt idx="16571">
                  <c:v>41234</c:v>
                </c:pt>
                <c:pt idx="16572">
                  <c:v>41234</c:v>
                </c:pt>
                <c:pt idx="16573">
                  <c:v>41234</c:v>
                </c:pt>
                <c:pt idx="16574">
                  <c:v>41234</c:v>
                </c:pt>
                <c:pt idx="16575">
                  <c:v>41234</c:v>
                </c:pt>
                <c:pt idx="16576">
                  <c:v>41234</c:v>
                </c:pt>
                <c:pt idx="16577">
                  <c:v>41234</c:v>
                </c:pt>
                <c:pt idx="16578">
                  <c:v>41234</c:v>
                </c:pt>
                <c:pt idx="16579">
                  <c:v>41234</c:v>
                </c:pt>
                <c:pt idx="16580">
                  <c:v>41234</c:v>
                </c:pt>
                <c:pt idx="16581">
                  <c:v>41234</c:v>
                </c:pt>
                <c:pt idx="16582">
                  <c:v>41234</c:v>
                </c:pt>
                <c:pt idx="16583">
                  <c:v>41234</c:v>
                </c:pt>
                <c:pt idx="16584">
                  <c:v>41235</c:v>
                </c:pt>
                <c:pt idx="16585">
                  <c:v>41235</c:v>
                </c:pt>
                <c:pt idx="16586">
                  <c:v>41235</c:v>
                </c:pt>
                <c:pt idx="16587">
                  <c:v>41235</c:v>
                </c:pt>
                <c:pt idx="16588">
                  <c:v>41235</c:v>
                </c:pt>
                <c:pt idx="16589">
                  <c:v>41235</c:v>
                </c:pt>
                <c:pt idx="16590">
                  <c:v>41235</c:v>
                </c:pt>
                <c:pt idx="16591">
                  <c:v>41235</c:v>
                </c:pt>
                <c:pt idx="16592">
                  <c:v>41235</c:v>
                </c:pt>
                <c:pt idx="16593">
                  <c:v>41235</c:v>
                </c:pt>
                <c:pt idx="16594">
                  <c:v>41235</c:v>
                </c:pt>
                <c:pt idx="16595">
                  <c:v>41235</c:v>
                </c:pt>
                <c:pt idx="16596">
                  <c:v>41235</c:v>
                </c:pt>
                <c:pt idx="16597">
                  <c:v>41235</c:v>
                </c:pt>
                <c:pt idx="16598">
                  <c:v>41235</c:v>
                </c:pt>
                <c:pt idx="16599">
                  <c:v>41235</c:v>
                </c:pt>
                <c:pt idx="16600">
                  <c:v>41235</c:v>
                </c:pt>
                <c:pt idx="16601">
                  <c:v>41235</c:v>
                </c:pt>
                <c:pt idx="16602">
                  <c:v>41235</c:v>
                </c:pt>
                <c:pt idx="16603">
                  <c:v>41235</c:v>
                </c:pt>
                <c:pt idx="16604">
                  <c:v>41235</c:v>
                </c:pt>
                <c:pt idx="16605">
                  <c:v>41235</c:v>
                </c:pt>
                <c:pt idx="16606">
                  <c:v>41235</c:v>
                </c:pt>
                <c:pt idx="16607">
                  <c:v>41235</c:v>
                </c:pt>
                <c:pt idx="16608">
                  <c:v>41236</c:v>
                </c:pt>
                <c:pt idx="16609">
                  <c:v>41236</c:v>
                </c:pt>
                <c:pt idx="16610">
                  <c:v>41236</c:v>
                </c:pt>
                <c:pt idx="16611">
                  <c:v>41236</c:v>
                </c:pt>
                <c:pt idx="16612">
                  <c:v>41236</c:v>
                </c:pt>
                <c:pt idx="16613">
                  <c:v>41236</c:v>
                </c:pt>
                <c:pt idx="16614">
                  <c:v>41236</c:v>
                </c:pt>
                <c:pt idx="16615">
                  <c:v>41236</c:v>
                </c:pt>
                <c:pt idx="16616">
                  <c:v>41236</c:v>
                </c:pt>
                <c:pt idx="16617">
                  <c:v>41236</c:v>
                </c:pt>
                <c:pt idx="16618">
                  <c:v>41236</c:v>
                </c:pt>
                <c:pt idx="16619">
                  <c:v>41236</c:v>
                </c:pt>
                <c:pt idx="16620">
                  <c:v>41236</c:v>
                </c:pt>
                <c:pt idx="16621">
                  <c:v>41236</c:v>
                </c:pt>
                <c:pt idx="16622">
                  <c:v>41236</c:v>
                </c:pt>
                <c:pt idx="16623">
                  <c:v>41236</c:v>
                </c:pt>
                <c:pt idx="16624">
                  <c:v>41236</c:v>
                </c:pt>
                <c:pt idx="16625">
                  <c:v>41236</c:v>
                </c:pt>
                <c:pt idx="16626">
                  <c:v>41236</c:v>
                </c:pt>
                <c:pt idx="16627">
                  <c:v>41236</c:v>
                </c:pt>
                <c:pt idx="16628">
                  <c:v>41236</c:v>
                </c:pt>
                <c:pt idx="16629">
                  <c:v>41236</c:v>
                </c:pt>
                <c:pt idx="16630">
                  <c:v>41236</c:v>
                </c:pt>
                <c:pt idx="16631">
                  <c:v>41236</c:v>
                </c:pt>
                <c:pt idx="16632">
                  <c:v>41237</c:v>
                </c:pt>
                <c:pt idx="16633">
                  <c:v>41237</c:v>
                </c:pt>
                <c:pt idx="16634">
                  <c:v>41237</c:v>
                </c:pt>
                <c:pt idx="16635">
                  <c:v>41237</c:v>
                </c:pt>
                <c:pt idx="16636">
                  <c:v>41237</c:v>
                </c:pt>
                <c:pt idx="16637">
                  <c:v>41237</c:v>
                </c:pt>
                <c:pt idx="16638">
                  <c:v>41237</c:v>
                </c:pt>
                <c:pt idx="16639">
                  <c:v>41237</c:v>
                </c:pt>
                <c:pt idx="16640">
                  <c:v>41237</c:v>
                </c:pt>
                <c:pt idx="16641">
                  <c:v>41237</c:v>
                </c:pt>
                <c:pt idx="16642">
                  <c:v>41237</c:v>
                </c:pt>
                <c:pt idx="16643">
                  <c:v>41237</c:v>
                </c:pt>
                <c:pt idx="16644">
                  <c:v>41237</c:v>
                </c:pt>
                <c:pt idx="16645">
                  <c:v>41237</c:v>
                </c:pt>
                <c:pt idx="16646">
                  <c:v>41237</c:v>
                </c:pt>
                <c:pt idx="16647">
                  <c:v>41237</c:v>
                </c:pt>
                <c:pt idx="16648">
                  <c:v>41237</c:v>
                </c:pt>
                <c:pt idx="16649">
                  <c:v>41237</c:v>
                </c:pt>
                <c:pt idx="16650">
                  <c:v>41237</c:v>
                </c:pt>
                <c:pt idx="16651">
                  <c:v>41237</c:v>
                </c:pt>
                <c:pt idx="16652">
                  <c:v>41237</c:v>
                </c:pt>
                <c:pt idx="16653">
                  <c:v>41237</c:v>
                </c:pt>
                <c:pt idx="16654">
                  <c:v>41237</c:v>
                </c:pt>
                <c:pt idx="16655">
                  <c:v>41237</c:v>
                </c:pt>
                <c:pt idx="16656">
                  <c:v>41238</c:v>
                </c:pt>
                <c:pt idx="16657">
                  <c:v>41238</c:v>
                </c:pt>
                <c:pt idx="16658">
                  <c:v>41238</c:v>
                </c:pt>
                <c:pt idx="16659">
                  <c:v>41238</c:v>
                </c:pt>
                <c:pt idx="16660">
                  <c:v>41238</c:v>
                </c:pt>
                <c:pt idx="16661">
                  <c:v>41238</c:v>
                </c:pt>
                <c:pt idx="16662">
                  <c:v>41238</c:v>
                </c:pt>
                <c:pt idx="16663">
                  <c:v>41238</c:v>
                </c:pt>
                <c:pt idx="16664">
                  <c:v>41238</c:v>
                </c:pt>
                <c:pt idx="16665">
                  <c:v>41238</c:v>
                </c:pt>
                <c:pt idx="16666">
                  <c:v>41238</c:v>
                </c:pt>
                <c:pt idx="16667">
                  <c:v>41238</c:v>
                </c:pt>
                <c:pt idx="16668">
                  <c:v>41238</c:v>
                </c:pt>
                <c:pt idx="16669">
                  <c:v>41238</c:v>
                </c:pt>
                <c:pt idx="16670">
                  <c:v>41238</c:v>
                </c:pt>
                <c:pt idx="16671">
                  <c:v>41238</c:v>
                </c:pt>
                <c:pt idx="16672">
                  <c:v>41238</c:v>
                </c:pt>
                <c:pt idx="16673">
                  <c:v>41238</c:v>
                </c:pt>
                <c:pt idx="16674">
                  <c:v>41238</c:v>
                </c:pt>
                <c:pt idx="16675">
                  <c:v>41238</c:v>
                </c:pt>
                <c:pt idx="16676">
                  <c:v>41238</c:v>
                </c:pt>
                <c:pt idx="16677">
                  <c:v>41238</c:v>
                </c:pt>
                <c:pt idx="16678">
                  <c:v>41238</c:v>
                </c:pt>
                <c:pt idx="16679">
                  <c:v>41238</c:v>
                </c:pt>
                <c:pt idx="16680">
                  <c:v>41239</c:v>
                </c:pt>
                <c:pt idx="16681">
                  <c:v>41239</c:v>
                </c:pt>
                <c:pt idx="16682">
                  <c:v>41239</c:v>
                </c:pt>
                <c:pt idx="16683">
                  <c:v>41239</c:v>
                </c:pt>
                <c:pt idx="16684">
                  <c:v>41239</c:v>
                </c:pt>
                <c:pt idx="16685">
                  <c:v>41239</c:v>
                </c:pt>
                <c:pt idx="16686">
                  <c:v>41239</c:v>
                </c:pt>
                <c:pt idx="16687">
                  <c:v>41239</c:v>
                </c:pt>
                <c:pt idx="16688">
                  <c:v>41239</c:v>
                </c:pt>
                <c:pt idx="16689">
                  <c:v>41239</c:v>
                </c:pt>
                <c:pt idx="16690">
                  <c:v>41239</c:v>
                </c:pt>
                <c:pt idx="16691">
                  <c:v>41239</c:v>
                </c:pt>
                <c:pt idx="16692">
                  <c:v>41239</c:v>
                </c:pt>
                <c:pt idx="16693">
                  <c:v>41239</c:v>
                </c:pt>
                <c:pt idx="16694">
                  <c:v>41239</c:v>
                </c:pt>
                <c:pt idx="16695">
                  <c:v>41239</c:v>
                </c:pt>
                <c:pt idx="16696">
                  <c:v>41239</c:v>
                </c:pt>
                <c:pt idx="16697">
                  <c:v>41239</c:v>
                </c:pt>
                <c:pt idx="16698">
                  <c:v>41239</c:v>
                </c:pt>
                <c:pt idx="16699">
                  <c:v>41239</c:v>
                </c:pt>
                <c:pt idx="16700">
                  <c:v>41239</c:v>
                </c:pt>
                <c:pt idx="16701">
                  <c:v>41239</c:v>
                </c:pt>
                <c:pt idx="16702">
                  <c:v>41239</c:v>
                </c:pt>
                <c:pt idx="16703">
                  <c:v>41239</c:v>
                </c:pt>
                <c:pt idx="16704">
                  <c:v>41240</c:v>
                </c:pt>
                <c:pt idx="16705">
                  <c:v>41240</c:v>
                </c:pt>
                <c:pt idx="16706">
                  <c:v>41240</c:v>
                </c:pt>
                <c:pt idx="16707">
                  <c:v>41240</c:v>
                </c:pt>
                <c:pt idx="16708">
                  <c:v>41240</c:v>
                </c:pt>
                <c:pt idx="16709">
                  <c:v>41240</c:v>
                </c:pt>
                <c:pt idx="16710">
                  <c:v>41240</c:v>
                </c:pt>
                <c:pt idx="16711">
                  <c:v>41240</c:v>
                </c:pt>
                <c:pt idx="16712">
                  <c:v>41240</c:v>
                </c:pt>
                <c:pt idx="16713">
                  <c:v>41240</c:v>
                </c:pt>
                <c:pt idx="16714">
                  <c:v>41240</c:v>
                </c:pt>
                <c:pt idx="16715">
                  <c:v>41240</c:v>
                </c:pt>
                <c:pt idx="16716">
                  <c:v>41240</c:v>
                </c:pt>
                <c:pt idx="16717">
                  <c:v>41240</c:v>
                </c:pt>
                <c:pt idx="16718">
                  <c:v>41240</c:v>
                </c:pt>
                <c:pt idx="16719">
                  <c:v>41240</c:v>
                </c:pt>
                <c:pt idx="16720">
                  <c:v>41240</c:v>
                </c:pt>
                <c:pt idx="16721">
                  <c:v>41240</c:v>
                </c:pt>
                <c:pt idx="16722">
                  <c:v>41240</c:v>
                </c:pt>
                <c:pt idx="16723">
                  <c:v>41240</c:v>
                </c:pt>
                <c:pt idx="16724">
                  <c:v>41240</c:v>
                </c:pt>
                <c:pt idx="16725">
                  <c:v>41240</c:v>
                </c:pt>
                <c:pt idx="16726">
                  <c:v>41240</c:v>
                </c:pt>
                <c:pt idx="16727">
                  <c:v>41240</c:v>
                </c:pt>
                <c:pt idx="16728">
                  <c:v>41241</c:v>
                </c:pt>
                <c:pt idx="16729">
                  <c:v>41241</c:v>
                </c:pt>
                <c:pt idx="16730">
                  <c:v>41241</c:v>
                </c:pt>
                <c:pt idx="16731">
                  <c:v>41241</c:v>
                </c:pt>
                <c:pt idx="16732">
                  <c:v>41241</c:v>
                </c:pt>
                <c:pt idx="16733">
                  <c:v>41241</c:v>
                </c:pt>
                <c:pt idx="16734">
                  <c:v>41241</c:v>
                </c:pt>
                <c:pt idx="16735">
                  <c:v>41241</c:v>
                </c:pt>
                <c:pt idx="16736">
                  <c:v>41241</c:v>
                </c:pt>
                <c:pt idx="16737">
                  <c:v>41241</c:v>
                </c:pt>
                <c:pt idx="16738">
                  <c:v>41241</c:v>
                </c:pt>
                <c:pt idx="16739">
                  <c:v>41241</c:v>
                </c:pt>
                <c:pt idx="16740">
                  <c:v>41241</c:v>
                </c:pt>
                <c:pt idx="16741">
                  <c:v>41241</c:v>
                </c:pt>
                <c:pt idx="16742">
                  <c:v>41241</c:v>
                </c:pt>
                <c:pt idx="16743">
                  <c:v>41241</c:v>
                </c:pt>
                <c:pt idx="16744">
                  <c:v>41241</c:v>
                </c:pt>
                <c:pt idx="16745">
                  <c:v>41241</c:v>
                </c:pt>
                <c:pt idx="16746">
                  <c:v>41241</c:v>
                </c:pt>
                <c:pt idx="16747">
                  <c:v>41241</c:v>
                </c:pt>
                <c:pt idx="16748">
                  <c:v>41241</c:v>
                </c:pt>
                <c:pt idx="16749">
                  <c:v>41241</c:v>
                </c:pt>
                <c:pt idx="16750">
                  <c:v>41241</c:v>
                </c:pt>
                <c:pt idx="16751">
                  <c:v>41241</c:v>
                </c:pt>
                <c:pt idx="16752">
                  <c:v>41242</c:v>
                </c:pt>
                <c:pt idx="16753">
                  <c:v>41242</c:v>
                </c:pt>
                <c:pt idx="16754">
                  <c:v>41242</c:v>
                </c:pt>
                <c:pt idx="16755">
                  <c:v>41242</c:v>
                </c:pt>
                <c:pt idx="16756">
                  <c:v>41242</c:v>
                </c:pt>
                <c:pt idx="16757">
                  <c:v>41242</c:v>
                </c:pt>
                <c:pt idx="16758">
                  <c:v>41242</c:v>
                </c:pt>
                <c:pt idx="16759">
                  <c:v>41242</c:v>
                </c:pt>
                <c:pt idx="16760">
                  <c:v>41242</c:v>
                </c:pt>
                <c:pt idx="16761">
                  <c:v>41242</c:v>
                </c:pt>
                <c:pt idx="16762">
                  <c:v>41242</c:v>
                </c:pt>
                <c:pt idx="16763">
                  <c:v>41242</c:v>
                </c:pt>
                <c:pt idx="16764">
                  <c:v>41242</c:v>
                </c:pt>
                <c:pt idx="16765">
                  <c:v>41242</c:v>
                </c:pt>
                <c:pt idx="16766">
                  <c:v>41242</c:v>
                </c:pt>
                <c:pt idx="16767">
                  <c:v>41242</c:v>
                </c:pt>
                <c:pt idx="16768">
                  <c:v>41242</c:v>
                </c:pt>
                <c:pt idx="16769">
                  <c:v>41242</c:v>
                </c:pt>
                <c:pt idx="16770">
                  <c:v>41242</c:v>
                </c:pt>
                <c:pt idx="16771">
                  <c:v>41242</c:v>
                </c:pt>
                <c:pt idx="16772">
                  <c:v>41242</c:v>
                </c:pt>
                <c:pt idx="16773">
                  <c:v>41242</c:v>
                </c:pt>
                <c:pt idx="16774">
                  <c:v>41242</c:v>
                </c:pt>
                <c:pt idx="16775">
                  <c:v>41242</c:v>
                </c:pt>
                <c:pt idx="16776">
                  <c:v>41243</c:v>
                </c:pt>
                <c:pt idx="16777">
                  <c:v>41243</c:v>
                </c:pt>
                <c:pt idx="16778">
                  <c:v>41243</c:v>
                </c:pt>
                <c:pt idx="16779">
                  <c:v>41243</c:v>
                </c:pt>
                <c:pt idx="16780">
                  <c:v>41243</c:v>
                </c:pt>
                <c:pt idx="16781">
                  <c:v>41243</c:v>
                </c:pt>
                <c:pt idx="16782">
                  <c:v>41243</c:v>
                </c:pt>
                <c:pt idx="16783">
                  <c:v>41243</c:v>
                </c:pt>
                <c:pt idx="16784">
                  <c:v>41243</c:v>
                </c:pt>
                <c:pt idx="16785">
                  <c:v>41243</c:v>
                </c:pt>
                <c:pt idx="16786">
                  <c:v>41243</c:v>
                </c:pt>
                <c:pt idx="16787">
                  <c:v>41243</c:v>
                </c:pt>
                <c:pt idx="16788">
                  <c:v>41243</c:v>
                </c:pt>
                <c:pt idx="16789">
                  <c:v>41243</c:v>
                </c:pt>
                <c:pt idx="16790">
                  <c:v>41243</c:v>
                </c:pt>
                <c:pt idx="16791">
                  <c:v>41243</c:v>
                </c:pt>
                <c:pt idx="16792">
                  <c:v>41243</c:v>
                </c:pt>
                <c:pt idx="16793">
                  <c:v>41243</c:v>
                </c:pt>
                <c:pt idx="16794">
                  <c:v>41243</c:v>
                </c:pt>
                <c:pt idx="16795">
                  <c:v>41243</c:v>
                </c:pt>
                <c:pt idx="16796">
                  <c:v>41243</c:v>
                </c:pt>
                <c:pt idx="16797">
                  <c:v>41243</c:v>
                </c:pt>
                <c:pt idx="16798">
                  <c:v>41243</c:v>
                </c:pt>
                <c:pt idx="16799">
                  <c:v>41243</c:v>
                </c:pt>
                <c:pt idx="16800">
                  <c:v>41244</c:v>
                </c:pt>
                <c:pt idx="16801">
                  <c:v>41244</c:v>
                </c:pt>
                <c:pt idx="16802">
                  <c:v>41244</c:v>
                </c:pt>
                <c:pt idx="16803">
                  <c:v>41244</c:v>
                </c:pt>
                <c:pt idx="16804">
                  <c:v>41244</c:v>
                </c:pt>
                <c:pt idx="16805">
                  <c:v>41244</c:v>
                </c:pt>
                <c:pt idx="16806">
                  <c:v>41244</c:v>
                </c:pt>
                <c:pt idx="16807">
                  <c:v>41244</c:v>
                </c:pt>
                <c:pt idx="16808">
                  <c:v>41244</c:v>
                </c:pt>
                <c:pt idx="16809">
                  <c:v>41244</c:v>
                </c:pt>
                <c:pt idx="16810">
                  <c:v>41244</c:v>
                </c:pt>
                <c:pt idx="16811">
                  <c:v>41244</c:v>
                </c:pt>
                <c:pt idx="16812">
                  <c:v>41244</c:v>
                </c:pt>
                <c:pt idx="16813">
                  <c:v>41244</c:v>
                </c:pt>
                <c:pt idx="16814">
                  <c:v>41244</c:v>
                </c:pt>
                <c:pt idx="16815">
                  <c:v>41244</c:v>
                </c:pt>
                <c:pt idx="16816">
                  <c:v>41244</c:v>
                </c:pt>
                <c:pt idx="16817">
                  <c:v>41244</c:v>
                </c:pt>
                <c:pt idx="16818">
                  <c:v>41244</c:v>
                </c:pt>
                <c:pt idx="16819">
                  <c:v>41244</c:v>
                </c:pt>
                <c:pt idx="16820">
                  <c:v>41244</c:v>
                </c:pt>
                <c:pt idx="16821">
                  <c:v>41244</c:v>
                </c:pt>
                <c:pt idx="16822">
                  <c:v>41244</c:v>
                </c:pt>
                <c:pt idx="16823">
                  <c:v>41244</c:v>
                </c:pt>
                <c:pt idx="16824">
                  <c:v>41245</c:v>
                </c:pt>
                <c:pt idx="16825">
                  <c:v>41245</c:v>
                </c:pt>
                <c:pt idx="16826">
                  <c:v>41245</c:v>
                </c:pt>
                <c:pt idx="16827">
                  <c:v>41245</c:v>
                </c:pt>
                <c:pt idx="16828">
                  <c:v>41245</c:v>
                </c:pt>
                <c:pt idx="16829">
                  <c:v>41245</c:v>
                </c:pt>
                <c:pt idx="16830">
                  <c:v>41245</c:v>
                </c:pt>
                <c:pt idx="16831">
                  <c:v>41245</c:v>
                </c:pt>
                <c:pt idx="16832">
                  <c:v>41245</c:v>
                </c:pt>
                <c:pt idx="16833">
                  <c:v>41245</c:v>
                </c:pt>
                <c:pt idx="16834">
                  <c:v>41245</c:v>
                </c:pt>
                <c:pt idx="16835">
                  <c:v>41245</c:v>
                </c:pt>
                <c:pt idx="16836">
                  <c:v>41245</c:v>
                </c:pt>
                <c:pt idx="16837">
                  <c:v>41245</c:v>
                </c:pt>
                <c:pt idx="16838">
                  <c:v>41245</c:v>
                </c:pt>
                <c:pt idx="16839">
                  <c:v>41245</c:v>
                </c:pt>
                <c:pt idx="16840">
                  <c:v>41245</c:v>
                </c:pt>
                <c:pt idx="16841">
                  <c:v>41245</c:v>
                </c:pt>
                <c:pt idx="16842">
                  <c:v>41245</c:v>
                </c:pt>
                <c:pt idx="16843">
                  <c:v>41245</c:v>
                </c:pt>
                <c:pt idx="16844">
                  <c:v>41245</c:v>
                </c:pt>
                <c:pt idx="16845">
                  <c:v>41245</c:v>
                </c:pt>
                <c:pt idx="16846">
                  <c:v>41245</c:v>
                </c:pt>
                <c:pt idx="16847">
                  <c:v>41245</c:v>
                </c:pt>
                <c:pt idx="16848">
                  <c:v>41246</c:v>
                </c:pt>
                <c:pt idx="16849">
                  <c:v>41246</c:v>
                </c:pt>
                <c:pt idx="16850">
                  <c:v>41246</c:v>
                </c:pt>
                <c:pt idx="16851">
                  <c:v>41246</c:v>
                </c:pt>
                <c:pt idx="16852">
                  <c:v>41246</c:v>
                </c:pt>
                <c:pt idx="16853">
                  <c:v>41246</c:v>
                </c:pt>
                <c:pt idx="16854">
                  <c:v>41246</c:v>
                </c:pt>
                <c:pt idx="16855">
                  <c:v>41246</c:v>
                </c:pt>
                <c:pt idx="16856">
                  <c:v>41246</c:v>
                </c:pt>
                <c:pt idx="16857">
                  <c:v>41246</c:v>
                </c:pt>
                <c:pt idx="16858">
                  <c:v>41246</c:v>
                </c:pt>
                <c:pt idx="16859">
                  <c:v>41246</c:v>
                </c:pt>
                <c:pt idx="16860">
                  <c:v>41246</c:v>
                </c:pt>
                <c:pt idx="16861">
                  <c:v>41246</c:v>
                </c:pt>
                <c:pt idx="16862">
                  <c:v>41246</c:v>
                </c:pt>
                <c:pt idx="16863">
                  <c:v>41246</c:v>
                </c:pt>
                <c:pt idx="16864">
                  <c:v>41246</c:v>
                </c:pt>
                <c:pt idx="16865">
                  <c:v>41246</c:v>
                </c:pt>
                <c:pt idx="16866">
                  <c:v>41246</c:v>
                </c:pt>
                <c:pt idx="16867">
                  <c:v>41246</c:v>
                </c:pt>
                <c:pt idx="16868">
                  <c:v>41246</c:v>
                </c:pt>
                <c:pt idx="16869">
                  <c:v>41246</c:v>
                </c:pt>
                <c:pt idx="16870">
                  <c:v>41246</c:v>
                </c:pt>
                <c:pt idx="16871">
                  <c:v>41246</c:v>
                </c:pt>
                <c:pt idx="16872">
                  <c:v>41247</c:v>
                </c:pt>
                <c:pt idx="16873">
                  <c:v>41247</c:v>
                </c:pt>
                <c:pt idx="16874">
                  <c:v>41247</c:v>
                </c:pt>
                <c:pt idx="16875">
                  <c:v>41247</c:v>
                </c:pt>
                <c:pt idx="16876">
                  <c:v>41247</c:v>
                </c:pt>
                <c:pt idx="16877">
                  <c:v>41247</c:v>
                </c:pt>
                <c:pt idx="16878">
                  <c:v>41247</c:v>
                </c:pt>
                <c:pt idx="16879">
                  <c:v>41247</c:v>
                </c:pt>
                <c:pt idx="16880">
                  <c:v>41247</c:v>
                </c:pt>
                <c:pt idx="16881">
                  <c:v>41247</c:v>
                </c:pt>
                <c:pt idx="16882">
                  <c:v>41247</c:v>
                </c:pt>
                <c:pt idx="16883">
                  <c:v>41247</c:v>
                </c:pt>
                <c:pt idx="16884">
                  <c:v>41247</c:v>
                </c:pt>
                <c:pt idx="16885">
                  <c:v>41247</c:v>
                </c:pt>
                <c:pt idx="16886">
                  <c:v>41247</c:v>
                </c:pt>
                <c:pt idx="16887">
                  <c:v>41247</c:v>
                </c:pt>
                <c:pt idx="16888">
                  <c:v>41247</c:v>
                </c:pt>
                <c:pt idx="16889">
                  <c:v>41247</c:v>
                </c:pt>
                <c:pt idx="16890">
                  <c:v>41247</c:v>
                </c:pt>
                <c:pt idx="16891">
                  <c:v>41247</c:v>
                </c:pt>
                <c:pt idx="16892">
                  <c:v>41247</c:v>
                </c:pt>
                <c:pt idx="16893">
                  <c:v>41247</c:v>
                </c:pt>
                <c:pt idx="16894">
                  <c:v>41247</c:v>
                </c:pt>
                <c:pt idx="16895">
                  <c:v>41247</c:v>
                </c:pt>
                <c:pt idx="16896">
                  <c:v>41248</c:v>
                </c:pt>
                <c:pt idx="16897">
                  <c:v>41248</c:v>
                </c:pt>
                <c:pt idx="16898">
                  <c:v>41248</c:v>
                </c:pt>
                <c:pt idx="16899">
                  <c:v>41248</c:v>
                </c:pt>
                <c:pt idx="16900">
                  <c:v>41248</c:v>
                </c:pt>
                <c:pt idx="16901">
                  <c:v>41248</c:v>
                </c:pt>
                <c:pt idx="16902">
                  <c:v>41248</c:v>
                </c:pt>
                <c:pt idx="16903">
                  <c:v>41248</c:v>
                </c:pt>
                <c:pt idx="16904">
                  <c:v>41248</c:v>
                </c:pt>
                <c:pt idx="16905">
                  <c:v>41248</c:v>
                </c:pt>
                <c:pt idx="16906">
                  <c:v>41248</c:v>
                </c:pt>
                <c:pt idx="16907">
                  <c:v>41248</c:v>
                </c:pt>
                <c:pt idx="16908">
                  <c:v>41248</c:v>
                </c:pt>
                <c:pt idx="16909">
                  <c:v>41248</c:v>
                </c:pt>
                <c:pt idx="16910">
                  <c:v>41248</c:v>
                </c:pt>
                <c:pt idx="16911">
                  <c:v>41248</c:v>
                </c:pt>
                <c:pt idx="16912">
                  <c:v>41248</c:v>
                </c:pt>
                <c:pt idx="16913">
                  <c:v>41248</c:v>
                </c:pt>
                <c:pt idx="16914">
                  <c:v>41248</c:v>
                </c:pt>
                <c:pt idx="16915">
                  <c:v>41248</c:v>
                </c:pt>
                <c:pt idx="16916">
                  <c:v>41248</c:v>
                </c:pt>
                <c:pt idx="16917">
                  <c:v>41248</c:v>
                </c:pt>
                <c:pt idx="16918">
                  <c:v>41248</c:v>
                </c:pt>
                <c:pt idx="16919">
                  <c:v>41248</c:v>
                </c:pt>
                <c:pt idx="16920">
                  <c:v>41249</c:v>
                </c:pt>
                <c:pt idx="16921">
                  <c:v>41249</c:v>
                </c:pt>
                <c:pt idx="16922">
                  <c:v>41249</c:v>
                </c:pt>
                <c:pt idx="16923">
                  <c:v>41249</c:v>
                </c:pt>
                <c:pt idx="16924">
                  <c:v>41249</c:v>
                </c:pt>
                <c:pt idx="16925">
                  <c:v>41249</c:v>
                </c:pt>
                <c:pt idx="16926">
                  <c:v>41249</c:v>
                </c:pt>
                <c:pt idx="16927">
                  <c:v>41249</c:v>
                </c:pt>
                <c:pt idx="16928">
                  <c:v>41249</c:v>
                </c:pt>
                <c:pt idx="16929">
                  <c:v>41249</c:v>
                </c:pt>
                <c:pt idx="16930">
                  <c:v>41249</c:v>
                </c:pt>
                <c:pt idx="16931">
                  <c:v>41249</c:v>
                </c:pt>
                <c:pt idx="16932">
                  <c:v>41249</c:v>
                </c:pt>
                <c:pt idx="16933">
                  <c:v>41249</c:v>
                </c:pt>
                <c:pt idx="16934">
                  <c:v>41249</c:v>
                </c:pt>
                <c:pt idx="16935">
                  <c:v>41249</c:v>
                </c:pt>
                <c:pt idx="16936">
                  <c:v>41249</c:v>
                </c:pt>
                <c:pt idx="16937">
                  <c:v>41249</c:v>
                </c:pt>
                <c:pt idx="16938">
                  <c:v>41249</c:v>
                </c:pt>
                <c:pt idx="16939">
                  <c:v>41249</c:v>
                </c:pt>
                <c:pt idx="16940">
                  <c:v>41249</c:v>
                </c:pt>
                <c:pt idx="16941">
                  <c:v>41249</c:v>
                </c:pt>
                <c:pt idx="16942">
                  <c:v>41249</c:v>
                </c:pt>
                <c:pt idx="16943">
                  <c:v>41249</c:v>
                </c:pt>
                <c:pt idx="16944">
                  <c:v>41250</c:v>
                </c:pt>
                <c:pt idx="16945">
                  <c:v>41250</c:v>
                </c:pt>
                <c:pt idx="16946">
                  <c:v>41250</c:v>
                </c:pt>
                <c:pt idx="16947">
                  <c:v>41250</c:v>
                </c:pt>
                <c:pt idx="16948">
                  <c:v>41250</c:v>
                </c:pt>
                <c:pt idx="16949">
                  <c:v>41250</c:v>
                </c:pt>
                <c:pt idx="16950">
                  <c:v>41250</c:v>
                </c:pt>
                <c:pt idx="16951">
                  <c:v>41250</c:v>
                </c:pt>
                <c:pt idx="16952">
                  <c:v>41250</c:v>
                </c:pt>
                <c:pt idx="16953">
                  <c:v>41250</c:v>
                </c:pt>
                <c:pt idx="16954">
                  <c:v>41250</c:v>
                </c:pt>
                <c:pt idx="16955">
                  <c:v>41250</c:v>
                </c:pt>
                <c:pt idx="16956">
                  <c:v>41250</c:v>
                </c:pt>
                <c:pt idx="16957">
                  <c:v>41250</c:v>
                </c:pt>
                <c:pt idx="16958">
                  <c:v>41250</c:v>
                </c:pt>
                <c:pt idx="16959">
                  <c:v>41250</c:v>
                </c:pt>
                <c:pt idx="16960">
                  <c:v>41250</c:v>
                </c:pt>
                <c:pt idx="16961">
                  <c:v>41250</c:v>
                </c:pt>
                <c:pt idx="16962">
                  <c:v>41250</c:v>
                </c:pt>
                <c:pt idx="16963">
                  <c:v>41250</c:v>
                </c:pt>
                <c:pt idx="16964">
                  <c:v>41250</c:v>
                </c:pt>
                <c:pt idx="16965">
                  <c:v>41250</c:v>
                </c:pt>
                <c:pt idx="16966">
                  <c:v>41250</c:v>
                </c:pt>
                <c:pt idx="16967">
                  <c:v>41250</c:v>
                </c:pt>
                <c:pt idx="16968">
                  <c:v>41251</c:v>
                </c:pt>
                <c:pt idx="16969">
                  <c:v>41251</c:v>
                </c:pt>
                <c:pt idx="16970">
                  <c:v>41251</c:v>
                </c:pt>
                <c:pt idx="16971">
                  <c:v>41251</c:v>
                </c:pt>
                <c:pt idx="16972">
                  <c:v>41251</c:v>
                </c:pt>
                <c:pt idx="16973">
                  <c:v>41251</c:v>
                </c:pt>
                <c:pt idx="16974">
                  <c:v>41251</c:v>
                </c:pt>
                <c:pt idx="16975">
                  <c:v>41251</c:v>
                </c:pt>
                <c:pt idx="16976">
                  <c:v>41251</c:v>
                </c:pt>
                <c:pt idx="16977">
                  <c:v>41251</c:v>
                </c:pt>
                <c:pt idx="16978">
                  <c:v>41251</c:v>
                </c:pt>
                <c:pt idx="16979">
                  <c:v>41251</c:v>
                </c:pt>
                <c:pt idx="16980">
                  <c:v>41251</c:v>
                </c:pt>
                <c:pt idx="16981">
                  <c:v>41251</c:v>
                </c:pt>
                <c:pt idx="16982">
                  <c:v>41251</c:v>
                </c:pt>
                <c:pt idx="16983">
                  <c:v>41251</c:v>
                </c:pt>
                <c:pt idx="16984">
                  <c:v>41251</c:v>
                </c:pt>
                <c:pt idx="16985">
                  <c:v>41251</c:v>
                </c:pt>
                <c:pt idx="16986">
                  <c:v>41251</c:v>
                </c:pt>
                <c:pt idx="16987">
                  <c:v>41251</c:v>
                </c:pt>
                <c:pt idx="16988">
                  <c:v>41251</c:v>
                </c:pt>
                <c:pt idx="16989">
                  <c:v>41251</c:v>
                </c:pt>
                <c:pt idx="16990">
                  <c:v>41251</c:v>
                </c:pt>
                <c:pt idx="16991">
                  <c:v>41251</c:v>
                </c:pt>
                <c:pt idx="16992">
                  <c:v>41252</c:v>
                </c:pt>
                <c:pt idx="16993">
                  <c:v>41252</c:v>
                </c:pt>
                <c:pt idx="16994">
                  <c:v>41252</c:v>
                </c:pt>
                <c:pt idx="16995">
                  <c:v>41252</c:v>
                </c:pt>
                <c:pt idx="16996">
                  <c:v>41252</c:v>
                </c:pt>
                <c:pt idx="16997">
                  <c:v>41252</c:v>
                </c:pt>
                <c:pt idx="16998">
                  <c:v>41252</c:v>
                </c:pt>
                <c:pt idx="16999">
                  <c:v>41252</c:v>
                </c:pt>
                <c:pt idx="17000">
                  <c:v>41252</c:v>
                </c:pt>
                <c:pt idx="17001">
                  <c:v>41252</c:v>
                </c:pt>
                <c:pt idx="17002">
                  <c:v>41252</c:v>
                </c:pt>
                <c:pt idx="17003">
                  <c:v>41252</c:v>
                </c:pt>
                <c:pt idx="17004">
                  <c:v>41252</c:v>
                </c:pt>
                <c:pt idx="17005">
                  <c:v>41252</c:v>
                </c:pt>
                <c:pt idx="17006">
                  <c:v>41252</c:v>
                </c:pt>
                <c:pt idx="17007">
                  <c:v>41252</c:v>
                </c:pt>
                <c:pt idx="17008">
                  <c:v>41252</c:v>
                </c:pt>
                <c:pt idx="17009">
                  <c:v>41252</c:v>
                </c:pt>
                <c:pt idx="17010">
                  <c:v>41252</c:v>
                </c:pt>
                <c:pt idx="17011">
                  <c:v>41252</c:v>
                </c:pt>
                <c:pt idx="17012">
                  <c:v>41252</c:v>
                </c:pt>
                <c:pt idx="17013">
                  <c:v>41252</c:v>
                </c:pt>
                <c:pt idx="17014">
                  <c:v>41252</c:v>
                </c:pt>
                <c:pt idx="17015">
                  <c:v>41252</c:v>
                </c:pt>
                <c:pt idx="17016">
                  <c:v>41253</c:v>
                </c:pt>
                <c:pt idx="17017">
                  <c:v>41253</c:v>
                </c:pt>
                <c:pt idx="17018">
                  <c:v>41253</c:v>
                </c:pt>
                <c:pt idx="17019">
                  <c:v>41253</c:v>
                </c:pt>
                <c:pt idx="17020">
                  <c:v>41253</c:v>
                </c:pt>
                <c:pt idx="17021">
                  <c:v>41253</c:v>
                </c:pt>
                <c:pt idx="17022">
                  <c:v>41253</c:v>
                </c:pt>
                <c:pt idx="17023">
                  <c:v>41253</c:v>
                </c:pt>
                <c:pt idx="17024">
                  <c:v>41253</c:v>
                </c:pt>
                <c:pt idx="17025">
                  <c:v>41253</c:v>
                </c:pt>
                <c:pt idx="17026">
                  <c:v>41253</c:v>
                </c:pt>
                <c:pt idx="17027">
                  <c:v>41253</c:v>
                </c:pt>
                <c:pt idx="17028">
                  <c:v>41253</c:v>
                </c:pt>
                <c:pt idx="17029">
                  <c:v>41253</c:v>
                </c:pt>
                <c:pt idx="17030">
                  <c:v>41253</c:v>
                </c:pt>
                <c:pt idx="17031">
                  <c:v>41253</c:v>
                </c:pt>
                <c:pt idx="17032">
                  <c:v>41253</c:v>
                </c:pt>
                <c:pt idx="17033">
                  <c:v>41253</c:v>
                </c:pt>
                <c:pt idx="17034">
                  <c:v>41253</c:v>
                </c:pt>
                <c:pt idx="17035">
                  <c:v>41253</c:v>
                </c:pt>
                <c:pt idx="17036">
                  <c:v>41253</c:v>
                </c:pt>
                <c:pt idx="17037">
                  <c:v>41253</c:v>
                </c:pt>
                <c:pt idx="17038">
                  <c:v>41253</c:v>
                </c:pt>
                <c:pt idx="17039">
                  <c:v>41253</c:v>
                </c:pt>
                <c:pt idx="17040">
                  <c:v>41254</c:v>
                </c:pt>
                <c:pt idx="17041">
                  <c:v>41254</c:v>
                </c:pt>
                <c:pt idx="17042">
                  <c:v>41254</c:v>
                </c:pt>
                <c:pt idx="17043">
                  <c:v>41254</c:v>
                </c:pt>
                <c:pt idx="17044">
                  <c:v>41254</c:v>
                </c:pt>
                <c:pt idx="17045">
                  <c:v>41254</c:v>
                </c:pt>
                <c:pt idx="17046">
                  <c:v>41254</c:v>
                </c:pt>
                <c:pt idx="17047">
                  <c:v>41254</c:v>
                </c:pt>
                <c:pt idx="17048">
                  <c:v>41254</c:v>
                </c:pt>
                <c:pt idx="17049">
                  <c:v>41254</c:v>
                </c:pt>
                <c:pt idx="17050">
                  <c:v>41254</c:v>
                </c:pt>
                <c:pt idx="17051">
                  <c:v>41254</c:v>
                </c:pt>
                <c:pt idx="17052">
                  <c:v>41254</c:v>
                </c:pt>
                <c:pt idx="17053">
                  <c:v>41254</c:v>
                </c:pt>
                <c:pt idx="17054">
                  <c:v>41254</c:v>
                </c:pt>
                <c:pt idx="17055">
                  <c:v>41254</c:v>
                </c:pt>
                <c:pt idx="17056">
                  <c:v>41254</c:v>
                </c:pt>
                <c:pt idx="17057">
                  <c:v>41254</c:v>
                </c:pt>
                <c:pt idx="17058">
                  <c:v>41254</c:v>
                </c:pt>
                <c:pt idx="17059">
                  <c:v>41254</c:v>
                </c:pt>
                <c:pt idx="17060">
                  <c:v>41254</c:v>
                </c:pt>
                <c:pt idx="17061">
                  <c:v>41254</c:v>
                </c:pt>
                <c:pt idx="17062">
                  <c:v>41254</c:v>
                </c:pt>
                <c:pt idx="17063">
                  <c:v>41254</c:v>
                </c:pt>
                <c:pt idx="17064">
                  <c:v>41255</c:v>
                </c:pt>
                <c:pt idx="17065">
                  <c:v>41255</c:v>
                </c:pt>
                <c:pt idx="17066">
                  <c:v>41255</c:v>
                </c:pt>
                <c:pt idx="17067">
                  <c:v>41255</c:v>
                </c:pt>
                <c:pt idx="17068">
                  <c:v>41255</c:v>
                </c:pt>
                <c:pt idx="17069">
                  <c:v>41255</c:v>
                </c:pt>
                <c:pt idx="17070">
                  <c:v>41255</c:v>
                </c:pt>
                <c:pt idx="17071">
                  <c:v>41255</c:v>
                </c:pt>
                <c:pt idx="17072">
                  <c:v>41255</c:v>
                </c:pt>
                <c:pt idx="17073">
                  <c:v>41255</c:v>
                </c:pt>
                <c:pt idx="17074">
                  <c:v>41255</c:v>
                </c:pt>
                <c:pt idx="17075">
                  <c:v>41255</c:v>
                </c:pt>
                <c:pt idx="17076">
                  <c:v>41255</c:v>
                </c:pt>
                <c:pt idx="17077">
                  <c:v>41255</c:v>
                </c:pt>
                <c:pt idx="17078">
                  <c:v>41255</c:v>
                </c:pt>
                <c:pt idx="17079">
                  <c:v>41255</c:v>
                </c:pt>
                <c:pt idx="17080">
                  <c:v>41255</c:v>
                </c:pt>
                <c:pt idx="17081">
                  <c:v>41255</c:v>
                </c:pt>
                <c:pt idx="17082">
                  <c:v>41255</c:v>
                </c:pt>
                <c:pt idx="17083">
                  <c:v>41255</c:v>
                </c:pt>
                <c:pt idx="17084">
                  <c:v>41255</c:v>
                </c:pt>
                <c:pt idx="17085">
                  <c:v>41255</c:v>
                </c:pt>
                <c:pt idx="17086">
                  <c:v>41255</c:v>
                </c:pt>
                <c:pt idx="17087">
                  <c:v>41255</c:v>
                </c:pt>
                <c:pt idx="17088">
                  <c:v>41256</c:v>
                </c:pt>
                <c:pt idx="17089">
                  <c:v>41256</c:v>
                </c:pt>
                <c:pt idx="17090">
                  <c:v>41256</c:v>
                </c:pt>
                <c:pt idx="17091">
                  <c:v>41256</c:v>
                </c:pt>
                <c:pt idx="17092">
                  <c:v>41256</c:v>
                </c:pt>
                <c:pt idx="17093">
                  <c:v>41256</c:v>
                </c:pt>
                <c:pt idx="17094">
                  <c:v>41256</c:v>
                </c:pt>
                <c:pt idx="17095">
                  <c:v>41256</c:v>
                </c:pt>
                <c:pt idx="17096">
                  <c:v>41256</c:v>
                </c:pt>
                <c:pt idx="17097">
                  <c:v>41256</c:v>
                </c:pt>
                <c:pt idx="17098">
                  <c:v>41256</c:v>
                </c:pt>
                <c:pt idx="17099">
                  <c:v>41256</c:v>
                </c:pt>
                <c:pt idx="17100">
                  <c:v>41256</c:v>
                </c:pt>
                <c:pt idx="17101">
                  <c:v>41256</c:v>
                </c:pt>
                <c:pt idx="17102">
                  <c:v>41256</c:v>
                </c:pt>
                <c:pt idx="17103">
                  <c:v>41256</c:v>
                </c:pt>
                <c:pt idx="17104">
                  <c:v>41256</c:v>
                </c:pt>
                <c:pt idx="17105">
                  <c:v>41256</c:v>
                </c:pt>
                <c:pt idx="17106">
                  <c:v>41256</c:v>
                </c:pt>
                <c:pt idx="17107">
                  <c:v>41256</c:v>
                </c:pt>
                <c:pt idx="17108">
                  <c:v>41256</c:v>
                </c:pt>
                <c:pt idx="17109">
                  <c:v>41256</c:v>
                </c:pt>
                <c:pt idx="17110">
                  <c:v>41256</c:v>
                </c:pt>
                <c:pt idx="17111">
                  <c:v>41256</c:v>
                </c:pt>
                <c:pt idx="17112">
                  <c:v>41257</c:v>
                </c:pt>
                <c:pt idx="17113">
                  <c:v>41257</c:v>
                </c:pt>
                <c:pt idx="17114">
                  <c:v>41257</c:v>
                </c:pt>
                <c:pt idx="17115">
                  <c:v>41257</c:v>
                </c:pt>
                <c:pt idx="17116">
                  <c:v>41257</c:v>
                </c:pt>
                <c:pt idx="17117">
                  <c:v>41257</c:v>
                </c:pt>
                <c:pt idx="17118">
                  <c:v>41257</c:v>
                </c:pt>
                <c:pt idx="17119">
                  <c:v>41257</c:v>
                </c:pt>
                <c:pt idx="17120">
                  <c:v>41257</c:v>
                </c:pt>
                <c:pt idx="17121">
                  <c:v>41257</c:v>
                </c:pt>
                <c:pt idx="17122">
                  <c:v>41257</c:v>
                </c:pt>
                <c:pt idx="17123">
                  <c:v>41257</c:v>
                </c:pt>
                <c:pt idx="17124">
                  <c:v>41257</c:v>
                </c:pt>
                <c:pt idx="17125">
                  <c:v>41257</c:v>
                </c:pt>
                <c:pt idx="17126">
                  <c:v>41257</c:v>
                </c:pt>
                <c:pt idx="17127">
                  <c:v>41257</c:v>
                </c:pt>
                <c:pt idx="17128">
                  <c:v>41257</c:v>
                </c:pt>
                <c:pt idx="17129">
                  <c:v>41257</c:v>
                </c:pt>
                <c:pt idx="17130">
                  <c:v>41257</c:v>
                </c:pt>
                <c:pt idx="17131">
                  <c:v>41257</c:v>
                </c:pt>
                <c:pt idx="17132">
                  <c:v>41257</c:v>
                </c:pt>
                <c:pt idx="17133">
                  <c:v>41257</c:v>
                </c:pt>
                <c:pt idx="17134">
                  <c:v>41257</c:v>
                </c:pt>
                <c:pt idx="17135">
                  <c:v>41257</c:v>
                </c:pt>
                <c:pt idx="17136">
                  <c:v>41258</c:v>
                </c:pt>
                <c:pt idx="17137">
                  <c:v>41258</c:v>
                </c:pt>
                <c:pt idx="17138">
                  <c:v>41258</c:v>
                </c:pt>
                <c:pt idx="17139">
                  <c:v>41258</c:v>
                </c:pt>
                <c:pt idx="17140">
                  <c:v>41258</c:v>
                </c:pt>
                <c:pt idx="17141">
                  <c:v>41258</c:v>
                </c:pt>
                <c:pt idx="17142">
                  <c:v>41258</c:v>
                </c:pt>
                <c:pt idx="17143">
                  <c:v>41258</c:v>
                </c:pt>
                <c:pt idx="17144">
                  <c:v>41258</c:v>
                </c:pt>
                <c:pt idx="17145">
                  <c:v>41258</c:v>
                </c:pt>
                <c:pt idx="17146">
                  <c:v>41258</c:v>
                </c:pt>
                <c:pt idx="17147">
                  <c:v>41258</c:v>
                </c:pt>
                <c:pt idx="17148">
                  <c:v>41258</c:v>
                </c:pt>
                <c:pt idx="17149">
                  <c:v>41258</c:v>
                </c:pt>
                <c:pt idx="17150">
                  <c:v>41258</c:v>
                </c:pt>
                <c:pt idx="17151">
                  <c:v>41258</c:v>
                </c:pt>
                <c:pt idx="17152">
                  <c:v>41258</c:v>
                </c:pt>
                <c:pt idx="17153">
                  <c:v>41258</c:v>
                </c:pt>
                <c:pt idx="17154">
                  <c:v>41258</c:v>
                </c:pt>
                <c:pt idx="17155">
                  <c:v>41258</c:v>
                </c:pt>
                <c:pt idx="17156">
                  <c:v>41258</c:v>
                </c:pt>
                <c:pt idx="17157">
                  <c:v>41258</c:v>
                </c:pt>
                <c:pt idx="17158">
                  <c:v>41258</c:v>
                </c:pt>
                <c:pt idx="17159">
                  <c:v>41258</c:v>
                </c:pt>
                <c:pt idx="17160">
                  <c:v>41259</c:v>
                </c:pt>
                <c:pt idx="17161">
                  <c:v>41259</c:v>
                </c:pt>
                <c:pt idx="17162">
                  <c:v>41259</c:v>
                </c:pt>
                <c:pt idx="17163">
                  <c:v>41259</c:v>
                </c:pt>
                <c:pt idx="17164">
                  <c:v>41259</c:v>
                </c:pt>
                <c:pt idx="17165">
                  <c:v>41259</c:v>
                </c:pt>
                <c:pt idx="17166">
                  <c:v>41259</c:v>
                </c:pt>
                <c:pt idx="17167">
                  <c:v>41259</c:v>
                </c:pt>
                <c:pt idx="17168">
                  <c:v>41259</c:v>
                </c:pt>
                <c:pt idx="17169">
                  <c:v>41259</c:v>
                </c:pt>
                <c:pt idx="17170">
                  <c:v>41259</c:v>
                </c:pt>
                <c:pt idx="17171">
                  <c:v>41259</c:v>
                </c:pt>
                <c:pt idx="17172">
                  <c:v>41259</c:v>
                </c:pt>
                <c:pt idx="17173">
                  <c:v>41259</c:v>
                </c:pt>
                <c:pt idx="17174">
                  <c:v>41259</c:v>
                </c:pt>
                <c:pt idx="17175">
                  <c:v>41259</c:v>
                </c:pt>
                <c:pt idx="17176">
                  <c:v>41259</c:v>
                </c:pt>
                <c:pt idx="17177">
                  <c:v>41259</c:v>
                </c:pt>
                <c:pt idx="17178">
                  <c:v>41259</c:v>
                </c:pt>
                <c:pt idx="17179">
                  <c:v>41259</c:v>
                </c:pt>
                <c:pt idx="17180">
                  <c:v>41259</c:v>
                </c:pt>
                <c:pt idx="17181">
                  <c:v>41259</c:v>
                </c:pt>
                <c:pt idx="17182">
                  <c:v>41259</c:v>
                </c:pt>
                <c:pt idx="17183">
                  <c:v>41259</c:v>
                </c:pt>
                <c:pt idx="17184">
                  <c:v>41260</c:v>
                </c:pt>
                <c:pt idx="17185">
                  <c:v>41260</c:v>
                </c:pt>
                <c:pt idx="17186">
                  <c:v>41260</c:v>
                </c:pt>
                <c:pt idx="17187">
                  <c:v>41260</c:v>
                </c:pt>
                <c:pt idx="17188">
                  <c:v>41260</c:v>
                </c:pt>
                <c:pt idx="17189">
                  <c:v>41260</c:v>
                </c:pt>
                <c:pt idx="17190">
                  <c:v>41260</c:v>
                </c:pt>
                <c:pt idx="17191">
                  <c:v>41260</c:v>
                </c:pt>
                <c:pt idx="17192">
                  <c:v>41260</c:v>
                </c:pt>
                <c:pt idx="17193">
                  <c:v>41260</c:v>
                </c:pt>
                <c:pt idx="17194">
                  <c:v>41260</c:v>
                </c:pt>
                <c:pt idx="17195">
                  <c:v>41260</c:v>
                </c:pt>
                <c:pt idx="17196">
                  <c:v>41260</c:v>
                </c:pt>
                <c:pt idx="17197">
                  <c:v>41260</c:v>
                </c:pt>
                <c:pt idx="17198">
                  <c:v>41260</c:v>
                </c:pt>
                <c:pt idx="17199">
                  <c:v>41260</c:v>
                </c:pt>
                <c:pt idx="17200">
                  <c:v>41260</c:v>
                </c:pt>
                <c:pt idx="17201">
                  <c:v>41260</c:v>
                </c:pt>
                <c:pt idx="17202">
                  <c:v>41260</c:v>
                </c:pt>
                <c:pt idx="17203">
                  <c:v>41260</c:v>
                </c:pt>
                <c:pt idx="17204">
                  <c:v>41260</c:v>
                </c:pt>
                <c:pt idx="17205">
                  <c:v>41260</c:v>
                </c:pt>
                <c:pt idx="17206">
                  <c:v>41260</c:v>
                </c:pt>
                <c:pt idx="17207">
                  <c:v>41260</c:v>
                </c:pt>
                <c:pt idx="17208">
                  <c:v>41261</c:v>
                </c:pt>
                <c:pt idx="17209">
                  <c:v>41261</c:v>
                </c:pt>
                <c:pt idx="17210">
                  <c:v>41261</c:v>
                </c:pt>
                <c:pt idx="17211">
                  <c:v>41261</c:v>
                </c:pt>
                <c:pt idx="17212">
                  <c:v>41261</c:v>
                </c:pt>
                <c:pt idx="17213">
                  <c:v>41261</c:v>
                </c:pt>
                <c:pt idx="17214">
                  <c:v>41261</c:v>
                </c:pt>
                <c:pt idx="17215">
                  <c:v>41261</c:v>
                </c:pt>
                <c:pt idx="17216">
                  <c:v>41261</c:v>
                </c:pt>
                <c:pt idx="17217">
                  <c:v>41261</c:v>
                </c:pt>
                <c:pt idx="17218">
                  <c:v>41261</c:v>
                </c:pt>
                <c:pt idx="17219">
                  <c:v>41261</c:v>
                </c:pt>
                <c:pt idx="17220">
                  <c:v>41261</c:v>
                </c:pt>
                <c:pt idx="17221">
                  <c:v>41261</c:v>
                </c:pt>
                <c:pt idx="17222">
                  <c:v>41261</c:v>
                </c:pt>
                <c:pt idx="17223">
                  <c:v>41261</c:v>
                </c:pt>
                <c:pt idx="17224">
                  <c:v>41261</c:v>
                </c:pt>
                <c:pt idx="17225">
                  <c:v>41261</c:v>
                </c:pt>
                <c:pt idx="17226">
                  <c:v>41261</c:v>
                </c:pt>
                <c:pt idx="17227">
                  <c:v>41261</c:v>
                </c:pt>
                <c:pt idx="17228">
                  <c:v>41261</c:v>
                </c:pt>
                <c:pt idx="17229">
                  <c:v>41261</c:v>
                </c:pt>
                <c:pt idx="17230">
                  <c:v>41261</c:v>
                </c:pt>
                <c:pt idx="17231">
                  <c:v>41261</c:v>
                </c:pt>
                <c:pt idx="17232">
                  <c:v>41262</c:v>
                </c:pt>
                <c:pt idx="17233">
                  <c:v>41262</c:v>
                </c:pt>
                <c:pt idx="17234">
                  <c:v>41262</c:v>
                </c:pt>
                <c:pt idx="17235">
                  <c:v>41262</c:v>
                </c:pt>
                <c:pt idx="17236">
                  <c:v>41262</c:v>
                </c:pt>
                <c:pt idx="17237">
                  <c:v>41262</c:v>
                </c:pt>
                <c:pt idx="17238">
                  <c:v>41262</c:v>
                </c:pt>
                <c:pt idx="17239">
                  <c:v>41262</c:v>
                </c:pt>
                <c:pt idx="17240">
                  <c:v>41262</c:v>
                </c:pt>
                <c:pt idx="17241">
                  <c:v>41262</c:v>
                </c:pt>
                <c:pt idx="17242">
                  <c:v>41262</c:v>
                </c:pt>
                <c:pt idx="17243">
                  <c:v>41262</c:v>
                </c:pt>
                <c:pt idx="17244">
                  <c:v>41262</c:v>
                </c:pt>
                <c:pt idx="17245">
                  <c:v>41262</c:v>
                </c:pt>
                <c:pt idx="17246">
                  <c:v>41262</c:v>
                </c:pt>
                <c:pt idx="17247">
                  <c:v>41262</c:v>
                </c:pt>
                <c:pt idx="17248">
                  <c:v>41262</c:v>
                </c:pt>
                <c:pt idx="17249">
                  <c:v>41262</c:v>
                </c:pt>
                <c:pt idx="17250">
                  <c:v>41262</c:v>
                </c:pt>
                <c:pt idx="17251">
                  <c:v>41262</c:v>
                </c:pt>
                <c:pt idx="17252">
                  <c:v>41262</c:v>
                </c:pt>
                <c:pt idx="17253">
                  <c:v>41262</c:v>
                </c:pt>
                <c:pt idx="17254">
                  <c:v>41262</c:v>
                </c:pt>
                <c:pt idx="17255">
                  <c:v>41262</c:v>
                </c:pt>
                <c:pt idx="17256">
                  <c:v>41263</c:v>
                </c:pt>
                <c:pt idx="17257">
                  <c:v>41263</c:v>
                </c:pt>
                <c:pt idx="17258">
                  <c:v>41263</c:v>
                </c:pt>
                <c:pt idx="17259">
                  <c:v>41263</c:v>
                </c:pt>
                <c:pt idx="17260">
                  <c:v>41263</c:v>
                </c:pt>
                <c:pt idx="17261">
                  <c:v>41263</c:v>
                </c:pt>
                <c:pt idx="17262">
                  <c:v>41263</c:v>
                </c:pt>
                <c:pt idx="17263">
                  <c:v>41263</c:v>
                </c:pt>
                <c:pt idx="17264">
                  <c:v>41263</c:v>
                </c:pt>
                <c:pt idx="17265">
                  <c:v>41263</c:v>
                </c:pt>
                <c:pt idx="17266">
                  <c:v>41263</c:v>
                </c:pt>
                <c:pt idx="17267">
                  <c:v>41263</c:v>
                </c:pt>
                <c:pt idx="17268">
                  <c:v>41263</c:v>
                </c:pt>
                <c:pt idx="17269">
                  <c:v>41263</c:v>
                </c:pt>
                <c:pt idx="17270">
                  <c:v>41263</c:v>
                </c:pt>
                <c:pt idx="17271">
                  <c:v>41263</c:v>
                </c:pt>
                <c:pt idx="17272">
                  <c:v>41263</c:v>
                </c:pt>
                <c:pt idx="17273">
                  <c:v>41263</c:v>
                </c:pt>
                <c:pt idx="17274">
                  <c:v>41263</c:v>
                </c:pt>
                <c:pt idx="17275">
                  <c:v>41263</c:v>
                </c:pt>
                <c:pt idx="17276">
                  <c:v>41263</c:v>
                </c:pt>
                <c:pt idx="17277">
                  <c:v>41263</c:v>
                </c:pt>
                <c:pt idx="17278">
                  <c:v>41263</c:v>
                </c:pt>
                <c:pt idx="17279">
                  <c:v>41263</c:v>
                </c:pt>
                <c:pt idx="17280">
                  <c:v>41264</c:v>
                </c:pt>
                <c:pt idx="17281">
                  <c:v>41264</c:v>
                </c:pt>
                <c:pt idx="17282">
                  <c:v>41264</c:v>
                </c:pt>
                <c:pt idx="17283">
                  <c:v>41264</c:v>
                </c:pt>
                <c:pt idx="17284">
                  <c:v>41264</c:v>
                </c:pt>
                <c:pt idx="17285">
                  <c:v>41264</c:v>
                </c:pt>
                <c:pt idx="17286">
                  <c:v>41264</c:v>
                </c:pt>
                <c:pt idx="17287">
                  <c:v>41264</c:v>
                </c:pt>
                <c:pt idx="17288">
                  <c:v>41264</c:v>
                </c:pt>
                <c:pt idx="17289">
                  <c:v>41264</c:v>
                </c:pt>
                <c:pt idx="17290">
                  <c:v>41264</c:v>
                </c:pt>
                <c:pt idx="17291">
                  <c:v>41264</c:v>
                </c:pt>
                <c:pt idx="17292">
                  <c:v>41264</c:v>
                </c:pt>
                <c:pt idx="17293">
                  <c:v>41264</c:v>
                </c:pt>
                <c:pt idx="17294">
                  <c:v>41264</c:v>
                </c:pt>
                <c:pt idx="17295">
                  <c:v>41264</c:v>
                </c:pt>
                <c:pt idx="17296">
                  <c:v>41264</c:v>
                </c:pt>
                <c:pt idx="17297">
                  <c:v>41264</c:v>
                </c:pt>
                <c:pt idx="17298">
                  <c:v>41264</c:v>
                </c:pt>
                <c:pt idx="17299">
                  <c:v>41264</c:v>
                </c:pt>
                <c:pt idx="17300">
                  <c:v>41264</c:v>
                </c:pt>
                <c:pt idx="17301">
                  <c:v>41264</c:v>
                </c:pt>
                <c:pt idx="17302">
                  <c:v>41264</c:v>
                </c:pt>
                <c:pt idx="17303">
                  <c:v>41264</c:v>
                </c:pt>
                <c:pt idx="17304">
                  <c:v>41265</c:v>
                </c:pt>
                <c:pt idx="17305">
                  <c:v>41265</c:v>
                </c:pt>
                <c:pt idx="17306">
                  <c:v>41265</c:v>
                </c:pt>
                <c:pt idx="17307">
                  <c:v>41265</c:v>
                </c:pt>
                <c:pt idx="17308">
                  <c:v>41265</c:v>
                </c:pt>
                <c:pt idx="17309">
                  <c:v>41265</c:v>
                </c:pt>
                <c:pt idx="17310">
                  <c:v>41265</c:v>
                </c:pt>
                <c:pt idx="17311">
                  <c:v>41265</c:v>
                </c:pt>
                <c:pt idx="17312">
                  <c:v>41265</c:v>
                </c:pt>
                <c:pt idx="17313">
                  <c:v>41265</c:v>
                </c:pt>
                <c:pt idx="17314">
                  <c:v>41265</c:v>
                </c:pt>
                <c:pt idx="17315">
                  <c:v>41265</c:v>
                </c:pt>
                <c:pt idx="17316">
                  <c:v>41265</c:v>
                </c:pt>
                <c:pt idx="17317">
                  <c:v>41265</c:v>
                </c:pt>
                <c:pt idx="17318">
                  <c:v>41265</c:v>
                </c:pt>
                <c:pt idx="17319">
                  <c:v>41265</c:v>
                </c:pt>
                <c:pt idx="17320">
                  <c:v>41265</c:v>
                </c:pt>
                <c:pt idx="17321">
                  <c:v>41265</c:v>
                </c:pt>
                <c:pt idx="17322">
                  <c:v>41265</c:v>
                </c:pt>
                <c:pt idx="17323">
                  <c:v>41265</c:v>
                </c:pt>
                <c:pt idx="17324">
                  <c:v>41265</c:v>
                </c:pt>
                <c:pt idx="17325">
                  <c:v>41265</c:v>
                </c:pt>
                <c:pt idx="17326">
                  <c:v>41265</c:v>
                </c:pt>
                <c:pt idx="17327">
                  <c:v>41265</c:v>
                </c:pt>
                <c:pt idx="17328">
                  <c:v>41266</c:v>
                </c:pt>
                <c:pt idx="17329">
                  <c:v>41266</c:v>
                </c:pt>
                <c:pt idx="17330">
                  <c:v>41266</c:v>
                </c:pt>
                <c:pt idx="17331">
                  <c:v>41266</c:v>
                </c:pt>
                <c:pt idx="17332">
                  <c:v>41266</c:v>
                </c:pt>
                <c:pt idx="17333">
                  <c:v>41266</c:v>
                </c:pt>
                <c:pt idx="17334">
                  <c:v>41266</c:v>
                </c:pt>
                <c:pt idx="17335">
                  <c:v>41266</c:v>
                </c:pt>
                <c:pt idx="17336">
                  <c:v>41266</c:v>
                </c:pt>
                <c:pt idx="17337">
                  <c:v>41266</c:v>
                </c:pt>
                <c:pt idx="17338">
                  <c:v>41266</c:v>
                </c:pt>
                <c:pt idx="17339">
                  <c:v>41266</c:v>
                </c:pt>
                <c:pt idx="17340">
                  <c:v>41266</c:v>
                </c:pt>
                <c:pt idx="17341">
                  <c:v>41266</c:v>
                </c:pt>
                <c:pt idx="17342">
                  <c:v>41266</c:v>
                </c:pt>
                <c:pt idx="17343">
                  <c:v>41266</c:v>
                </c:pt>
                <c:pt idx="17344">
                  <c:v>41266</c:v>
                </c:pt>
                <c:pt idx="17345">
                  <c:v>41266</c:v>
                </c:pt>
                <c:pt idx="17346">
                  <c:v>41266</c:v>
                </c:pt>
                <c:pt idx="17347">
                  <c:v>41266</c:v>
                </c:pt>
                <c:pt idx="17348">
                  <c:v>41266</c:v>
                </c:pt>
                <c:pt idx="17349">
                  <c:v>41266</c:v>
                </c:pt>
                <c:pt idx="17350">
                  <c:v>41266</c:v>
                </c:pt>
                <c:pt idx="17351">
                  <c:v>41266</c:v>
                </c:pt>
                <c:pt idx="17352">
                  <c:v>41267</c:v>
                </c:pt>
                <c:pt idx="17353">
                  <c:v>41267</c:v>
                </c:pt>
                <c:pt idx="17354">
                  <c:v>41267</c:v>
                </c:pt>
                <c:pt idx="17355">
                  <c:v>41267</c:v>
                </c:pt>
                <c:pt idx="17356">
                  <c:v>41267</c:v>
                </c:pt>
                <c:pt idx="17357">
                  <c:v>41267</c:v>
                </c:pt>
                <c:pt idx="17358">
                  <c:v>41267</c:v>
                </c:pt>
                <c:pt idx="17359">
                  <c:v>41267</c:v>
                </c:pt>
                <c:pt idx="17360">
                  <c:v>41267</c:v>
                </c:pt>
                <c:pt idx="17361">
                  <c:v>41267</c:v>
                </c:pt>
                <c:pt idx="17362">
                  <c:v>41267</c:v>
                </c:pt>
                <c:pt idx="17363">
                  <c:v>41267</c:v>
                </c:pt>
                <c:pt idx="17364">
                  <c:v>41267</c:v>
                </c:pt>
                <c:pt idx="17365">
                  <c:v>41267</c:v>
                </c:pt>
                <c:pt idx="17366">
                  <c:v>41267</c:v>
                </c:pt>
                <c:pt idx="17367">
                  <c:v>41267</c:v>
                </c:pt>
                <c:pt idx="17368">
                  <c:v>41267</c:v>
                </c:pt>
                <c:pt idx="17369">
                  <c:v>41267</c:v>
                </c:pt>
                <c:pt idx="17370">
                  <c:v>41267</c:v>
                </c:pt>
                <c:pt idx="17371">
                  <c:v>41267</c:v>
                </c:pt>
                <c:pt idx="17372">
                  <c:v>41267</c:v>
                </c:pt>
                <c:pt idx="17373">
                  <c:v>41267</c:v>
                </c:pt>
                <c:pt idx="17374">
                  <c:v>41267</c:v>
                </c:pt>
                <c:pt idx="17375">
                  <c:v>41267</c:v>
                </c:pt>
                <c:pt idx="17376">
                  <c:v>41268</c:v>
                </c:pt>
                <c:pt idx="17377">
                  <c:v>41268</c:v>
                </c:pt>
                <c:pt idx="17378">
                  <c:v>41268</c:v>
                </c:pt>
                <c:pt idx="17379">
                  <c:v>41268</c:v>
                </c:pt>
                <c:pt idx="17380">
                  <c:v>41268</c:v>
                </c:pt>
                <c:pt idx="17381">
                  <c:v>41268</c:v>
                </c:pt>
                <c:pt idx="17382">
                  <c:v>41268</c:v>
                </c:pt>
                <c:pt idx="17383">
                  <c:v>41268</c:v>
                </c:pt>
                <c:pt idx="17384">
                  <c:v>41268</c:v>
                </c:pt>
                <c:pt idx="17385">
                  <c:v>41268</c:v>
                </c:pt>
                <c:pt idx="17386">
                  <c:v>41268</c:v>
                </c:pt>
                <c:pt idx="17387">
                  <c:v>41268</c:v>
                </c:pt>
                <c:pt idx="17388">
                  <c:v>41268</c:v>
                </c:pt>
                <c:pt idx="17389">
                  <c:v>41268</c:v>
                </c:pt>
                <c:pt idx="17390">
                  <c:v>41268</c:v>
                </c:pt>
                <c:pt idx="17391">
                  <c:v>41268</c:v>
                </c:pt>
                <c:pt idx="17392">
                  <c:v>41268</c:v>
                </c:pt>
                <c:pt idx="17393">
                  <c:v>41268</c:v>
                </c:pt>
                <c:pt idx="17394">
                  <c:v>41268</c:v>
                </c:pt>
                <c:pt idx="17395">
                  <c:v>41268</c:v>
                </c:pt>
                <c:pt idx="17396">
                  <c:v>41268</c:v>
                </c:pt>
                <c:pt idx="17397">
                  <c:v>41268</c:v>
                </c:pt>
                <c:pt idx="17398">
                  <c:v>41268</c:v>
                </c:pt>
                <c:pt idx="17399">
                  <c:v>41268</c:v>
                </c:pt>
                <c:pt idx="17400">
                  <c:v>41269</c:v>
                </c:pt>
                <c:pt idx="17401">
                  <c:v>41269</c:v>
                </c:pt>
                <c:pt idx="17402">
                  <c:v>41269</c:v>
                </c:pt>
                <c:pt idx="17403">
                  <c:v>41269</c:v>
                </c:pt>
                <c:pt idx="17404">
                  <c:v>41269</c:v>
                </c:pt>
                <c:pt idx="17405">
                  <c:v>41269</c:v>
                </c:pt>
                <c:pt idx="17406">
                  <c:v>41269</c:v>
                </c:pt>
                <c:pt idx="17407">
                  <c:v>41269</c:v>
                </c:pt>
                <c:pt idx="17408">
                  <c:v>41269</c:v>
                </c:pt>
                <c:pt idx="17409">
                  <c:v>41269</c:v>
                </c:pt>
                <c:pt idx="17410">
                  <c:v>41269</c:v>
                </c:pt>
                <c:pt idx="17411">
                  <c:v>41269</c:v>
                </c:pt>
                <c:pt idx="17412">
                  <c:v>41269</c:v>
                </c:pt>
                <c:pt idx="17413">
                  <c:v>41269</c:v>
                </c:pt>
                <c:pt idx="17414">
                  <c:v>41269</c:v>
                </c:pt>
                <c:pt idx="17415">
                  <c:v>41269</c:v>
                </c:pt>
                <c:pt idx="17416">
                  <c:v>41269</c:v>
                </c:pt>
                <c:pt idx="17417">
                  <c:v>41269</c:v>
                </c:pt>
                <c:pt idx="17418">
                  <c:v>41269</c:v>
                </c:pt>
                <c:pt idx="17419">
                  <c:v>41269</c:v>
                </c:pt>
                <c:pt idx="17420">
                  <c:v>41269</c:v>
                </c:pt>
                <c:pt idx="17421">
                  <c:v>41269</c:v>
                </c:pt>
                <c:pt idx="17422">
                  <c:v>41269</c:v>
                </c:pt>
                <c:pt idx="17423">
                  <c:v>41269</c:v>
                </c:pt>
                <c:pt idx="17424">
                  <c:v>41270</c:v>
                </c:pt>
                <c:pt idx="17425">
                  <c:v>41270</c:v>
                </c:pt>
                <c:pt idx="17426">
                  <c:v>41270</c:v>
                </c:pt>
                <c:pt idx="17427">
                  <c:v>41270</c:v>
                </c:pt>
                <c:pt idx="17428">
                  <c:v>41270</c:v>
                </c:pt>
                <c:pt idx="17429">
                  <c:v>41270</c:v>
                </c:pt>
                <c:pt idx="17430">
                  <c:v>41270</c:v>
                </c:pt>
                <c:pt idx="17431">
                  <c:v>41270</c:v>
                </c:pt>
                <c:pt idx="17432">
                  <c:v>41270</c:v>
                </c:pt>
                <c:pt idx="17433">
                  <c:v>41270</c:v>
                </c:pt>
                <c:pt idx="17434">
                  <c:v>41270</c:v>
                </c:pt>
                <c:pt idx="17435">
                  <c:v>41270</c:v>
                </c:pt>
                <c:pt idx="17436">
                  <c:v>41270</c:v>
                </c:pt>
                <c:pt idx="17437">
                  <c:v>41270</c:v>
                </c:pt>
                <c:pt idx="17438">
                  <c:v>41270</c:v>
                </c:pt>
                <c:pt idx="17439">
                  <c:v>41270</c:v>
                </c:pt>
                <c:pt idx="17440">
                  <c:v>41270</c:v>
                </c:pt>
                <c:pt idx="17441">
                  <c:v>41270</c:v>
                </c:pt>
                <c:pt idx="17442">
                  <c:v>41270</c:v>
                </c:pt>
                <c:pt idx="17443">
                  <c:v>41270</c:v>
                </c:pt>
                <c:pt idx="17444">
                  <c:v>41270</c:v>
                </c:pt>
                <c:pt idx="17445">
                  <c:v>41270</c:v>
                </c:pt>
                <c:pt idx="17446">
                  <c:v>41270</c:v>
                </c:pt>
                <c:pt idx="17447">
                  <c:v>41270</c:v>
                </c:pt>
                <c:pt idx="17448">
                  <c:v>41271</c:v>
                </c:pt>
                <c:pt idx="17449">
                  <c:v>41271</c:v>
                </c:pt>
                <c:pt idx="17450">
                  <c:v>41271</c:v>
                </c:pt>
                <c:pt idx="17451">
                  <c:v>41271</c:v>
                </c:pt>
                <c:pt idx="17452">
                  <c:v>41271</c:v>
                </c:pt>
                <c:pt idx="17453">
                  <c:v>41271</c:v>
                </c:pt>
                <c:pt idx="17454">
                  <c:v>41271</c:v>
                </c:pt>
                <c:pt idx="17455">
                  <c:v>41271</c:v>
                </c:pt>
                <c:pt idx="17456">
                  <c:v>41271</c:v>
                </c:pt>
                <c:pt idx="17457">
                  <c:v>41271</c:v>
                </c:pt>
                <c:pt idx="17458">
                  <c:v>41271</c:v>
                </c:pt>
                <c:pt idx="17459">
                  <c:v>41271</c:v>
                </c:pt>
                <c:pt idx="17460">
                  <c:v>41271</c:v>
                </c:pt>
                <c:pt idx="17461">
                  <c:v>41271</c:v>
                </c:pt>
                <c:pt idx="17462">
                  <c:v>41271</c:v>
                </c:pt>
                <c:pt idx="17463">
                  <c:v>41271</c:v>
                </c:pt>
                <c:pt idx="17464">
                  <c:v>41271</c:v>
                </c:pt>
                <c:pt idx="17465">
                  <c:v>41271</c:v>
                </c:pt>
                <c:pt idx="17466">
                  <c:v>41271</c:v>
                </c:pt>
                <c:pt idx="17467">
                  <c:v>41271</c:v>
                </c:pt>
                <c:pt idx="17468">
                  <c:v>41271</c:v>
                </c:pt>
                <c:pt idx="17469">
                  <c:v>41271</c:v>
                </c:pt>
                <c:pt idx="17470">
                  <c:v>41271</c:v>
                </c:pt>
                <c:pt idx="17471">
                  <c:v>41271</c:v>
                </c:pt>
                <c:pt idx="17472">
                  <c:v>41272</c:v>
                </c:pt>
                <c:pt idx="17473">
                  <c:v>41272</c:v>
                </c:pt>
                <c:pt idx="17474">
                  <c:v>41272</c:v>
                </c:pt>
                <c:pt idx="17475">
                  <c:v>41272</c:v>
                </c:pt>
                <c:pt idx="17476">
                  <c:v>41272</c:v>
                </c:pt>
                <c:pt idx="17477">
                  <c:v>41272</c:v>
                </c:pt>
                <c:pt idx="17478">
                  <c:v>41272</c:v>
                </c:pt>
                <c:pt idx="17479">
                  <c:v>41272</c:v>
                </c:pt>
                <c:pt idx="17480">
                  <c:v>41272</c:v>
                </c:pt>
                <c:pt idx="17481">
                  <c:v>41272</c:v>
                </c:pt>
                <c:pt idx="17482">
                  <c:v>41272</c:v>
                </c:pt>
                <c:pt idx="17483">
                  <c:v>41272</c:v>
                </c:pt>
                <c:pt idx="17484">
                  <c:v>41272</c:v>
                </c:pt>
                <c:pt idx="17485">
                  <c:v>41272</c:v>
                </c:pt>
                <c:pt idx="17486">
                  <c:v>41272</c:v>
                </c:pt>
                <c:pt idx="17487">
                  <c:v>41272</c:v>
                </c:pt>
                <c:pt idx="17488">
                  <c:v>41272</c:v>
                </c:pt>
                <c:pt idx="17489">
                  <c:v>41272</c:v>
                </c:pt>
                <c:pt idx="17490">
                  <c:v>41272</c:v>
                </c:pt>
                <c:pt idx="17491">
                  <c:v>41272</c:v>
                </c:pt>
                <c:pt idx="17492">
                  <c:v>41272</c:v>
                </c:pt>
                <c:pt idx="17493">
                  <c:v>41272</c:v>
                </c:pt>
                <c:pt idx="17494">
                  <c:v>41272</c:v>
                </c:pt>
                <c:pt idx="17495">
                  <c:v>41272</c:v>
                </c:pt>
                <c:pt idx="17496">
                  <c:v>41273</c:v>
                </c:pt>
                <c:pt idx="17497">
                  <c:v>41273</c:v>
                </c:pt>
                <c:pt idx="17498">
                  <c:v>41273</c:v>
                </c:pt>
                <c:pt idx="17499">
                  <c:v>41273</c:v>
                </c:pt>
                <c:pt idx="17500">
                  <c:v>41273</c:v>
                </c:pt>
                <c:pt idx="17501">
                  <c:v>41273</c:v>
                </c:pt>
                <c:pt idx="17502">
                  <c:v>41273</c:v>
                </c:pt>
                <c:pt idx="17503">
                  <c:v>41273</c:v>
                </c:pt>
                <c:pt idx="17504">
                  <c:v>41273</c:v>
                </c:pt>
                <c:pt idx="17505">
                  <c:v>41273</c:v>
                </c:pt>
                <c:pt idx="17506">
                  <c:v>41273</c:v>
                </c:pt>
                <c:pt idx="17507">
                  <c:v>41273</c:v>
                </c:pt>
                <c:pt idx="17508">
                  <c:v>41273</c:v>
                </c:pt>
                <c:pt idx="17509">
                  <c:v>41273</c:v>
                </c:pt>
                <c:pt idx="17510">
                  <c:v>41273</c:v>
                </c:pt>
                <c:pt idx="17511">
                  <c:v>41273</c:v>
                </c:pt>
                <c:pt idx="17512">
                  <c:v>41273</c:v>
                </c:pt>
                <c:pt idx="17513">
                  <c:v>41273</c:v>
                </c:pt>
                <c:pt idx="17514">
                  <c:v>41273</c:v>
                </c:pt>
                <c:pt idx="17515">
                  <c:v>41273</c:v>
                </c:pt>
                <c:pt idx="17516">
                  <c:v>41273</c:v>
                </c:pt>
                <c:pt idx="17517">
                  <c:v>41273</c:v>
                </c:pt>
                <c:pt idx="17518">
                  <c:v>41273</c:v>
                </c:pt>
                <c:pt idx="17519">
                  <c:v>41273</c:v>
                </c:pt>
                <c:pt idx="17520">
                  <c:v>41274</c:v>
                </c:pt>
                <c:pt idx="17521">
                  <c:v>41274</c:v>
                </c:pt>
                <c:pt idx="17522">
                  <c:v>41274</c:v>
                </c:pt>
                <c:pt idx="17523">
                  <c:v>41274</c:v>
                </c:pt>
                <c:pt idx="17524">
                  <c:v>41274</c:v>
                </c:pt>
                <c:pt idx="17525">
                  <c:v>41274</c:v>
                </c:pt>
                <c:pt idx="17526">
                  <c:v>41274</c:v>
                </c:pt>
                <c:pt idx="17527">
                  <c:v>41274</c:v>
                </c:pt>
                <c:pt idx="17528">
                  <c:v>41274</c:v>
                </c:pt>
                <c:pt idx="17529">
                  <c:v>41274</c:v>
                </c:pt>
                <c:pt idx="17530">
                  <c:v>41274</c:v>
                </c:pt>
                <c:pt idx="17531">
                  <c:v>41274</c:v>
                </c:pt>
                <c:pt idx="17532">
                  <c:v>41274</c:v>
                </c:pt>
                <c:pt idx="17533">
                  <c:v>41274</c:v>
                </c:pt>
                <c:pt idx="17534">
                  <c:v>41274</c:v>
                </c:pt>
                <c:pt idx="17535">
                  <c:v>41274</c:v>
                </c:pt>
                <c:pt idx="17536">
                  <c:v>41274</c:v>
                </c:pt>
                <c:pt idx="17537">
                  <c:v>41274</c:v>
                </c:pt>
                <c:pt idx="17538">
                  <c:v>41274</c:v>
                </c:pt>
                <c:pt idx="17539">
                  <c:v>41274</c:v>
                </c:pt>
                <c:pt idx="17540">
                  <c:v>41274</c:v>
                </c:pt>
                <c:pt idx="17541">
                  <c:v>41274</c:v>
                </c:pt>
                <c:pt idx="17542">
                  <c:v>41274</c:v>
                </c:pt>
                <c:pt idx="17543">
                  <c:v>41274</c:v>
                </c:pt>
              </c:numCache>
            </c:numRef>
          </c:cat>
          <c:val>
            <c:numRef>
              <c:f>Sheet1!$B$2:$B$17545</c:f>
              <c:numCache>
                <c:formatCode>General</c:formatCode>
                <c:ptCount val="17544"/>
                <c:pt idx="0">
                  <c:v>10</c:v>
                </c:pt>
                <c:pt idx="1">
                  <c:v>10</c:v>
                </c:pt>
                <c:pt idx="2">
                  <c:v>10</c:v>
                </c:pt>
                <c:pt idx="3">
                  <c:v>10</c:v>
                </c:pt>
                <c:pt idx="4">
                  <c:v>10</c:v>
                </c:pt>
                <c:pt idx="5">
                  <c:v>10</c:v>
                </c:pt>
                <c:pt idx="6">
                  <c:v>9</c:v>
                </c:pt>
                <c:pt idx="7">
                  <c:v>9</c:v>
                </c:pt>
                <c:pt idx="8">
                  <c:v>9</c:v>
                </c:pt>
                <c:pt idx="9">
                  <c:v>9</c:v>
                </c:pt>
                <c:pt idx="10">
                  <c:v>9</c:v>
                </c:pt>
                <c:pt idx="11">
                  <c:v>10</c:v>
                </c:pt>
                <c:pt idx="12">
                  <c:v>9</c:v>
                </c:pt>
                <c:pt idx="13">
                  <c:v>10</c:v>
                </c:pt>
                <c:pt idx="14">
                  <c:v>10</c:v>
                </c:pt>
                <c:pt idx="15">
                  <c:v>11</c:v>
                </c:pt>
                <c:pt idx="16">
                  <c:v>10</c:v>
                </c:pt>
                <c:pt idx="17">
                  <c:v>10</c:v>
                </c:pt>
                <c:pt idx="18">
                  <c:v>9</c:v>
                </c:pt>
                <c:pt idx="19">
                  <c:v>9</c:v>
                </c:pt>
                <c:pt idx="20">
                  <c:v>10</c:v>
                </c:pt>
                <c:pt idx="21">
                  <c:v>8</c:v>
                </c:pt>
                <c:pt idx="22">
                  <c:v>9</c:v>
                </c:pt>
                <c:pt idx="23">
                  <c:v>10</c:v>
                </c:pt>
                <c:pt idx="24">
                  <c:v>9</c:v>
                </c:pt>
                <c:pt idx="25">
                  <c:v>8</c:v>
                </c:pt>
                <c:pt idx="26">
                  <c:v>8</c:v>
                </c:pt>
                <c:pt idx="27">
                  <c:v>8</c:v>
                </c:pt>
                <c:pt idx="28">
                  <c:v>9</c:v>
                </c:pt>
                <c:pt idx="29">
                  <c:v>8</c:v>
                </c:pt>
                <c:pt idx="30">
                  <c:v>8</c:v>
                </c:pt>
                <c:pt idx="31">
                  <c:v>6</c:v>
                </c:pt>
                <c:pt idx="32">
                  <c:v>6</c:v>
                </c:pt>
                <c:pt idx="33">
                  <c:v>7</c:v>
                </c:pt>
                <c:pt idx="34">
                  <c:v>7</c:v>
                </c:pt>
                <c:pt idx="35">
                  <c:v>8</c:v>
                </c:pt>
                <c:pt idx="36">
                  <c:v>9</c:v>
                </c:pt>
                <c:pt idx="37">
                  <c:v>8</c:v>
                </c:pt>
                <c:pt idx="38">
                  <c:v>9</c:v>
                </c:pt>
                <c:pt idx="39">
                  <c:v>7</c:v>
                </c:pt>
                <c:pt idx="40">
                  <c:v>9</c:v>
                </c:pt>
                <c:pt idx="41">
                  <c:v>8</c:v>
                </c:pt>
                <c:pt idx="42">
                  <c:v>8</c:v>
                </c:pt>
                <c:pt idx="43">
                  <c:v>8</c:v>
                </c:pt>
                <c:pt idx="44">
                  <c:v>8</c:v>
                </c:pt>
                <c:pt idx="45">
                  <c:v>7</c:v>
                </c:pt>
                <c:pt idx="46">
                  <c:v>7</c:v>
                </c:pt>
                <c:pt idx="47">
                  <c:v>6</c:v>
                </c:pt>
                <c:pt idx="48">
                  <c:v>6</c:v>
                </c:pt>
                <c:pt idx="49">
                  <c:v>6</c:v>
                </c:pt>
                <c:pt idx="50">
                  <c:v>6</c:v>
                </c:pt>
                <c:pt idx="51">
                  <c:v>8</c:v>
                </c:pt>
                <c:pt idx="52">
                  <c:v>5</c:v>
                </c:pt>
                <c:pt idx="53">
                  <c:v>5</c:v>
                </c:pt>
                <c:pt idx="54">
                  <c:v>4</c:v>
                </c:pt>
                <c:pt idx="55">
                  <c:v>5</c:v>
                </c:pt>
                <c:pt idx="56">
                  <c:v>4</c:v>
                </c:pt>
                <c:pt idx="57">
                  <c:v>4</c:v>
                </c:pt>
                <c:pt idx="58">
                  <c:v>4</c:v>
                </c:pt>
                <c:pt idx="59">
                  <c:v>3</c:v>
                </c:pt>
                <c:pt idx="60">
                  <c:v>5</c:v>
                </c:pt>
                <c:pt idx="61">
                  <c:v>5</c:v>
                </c:pt>
                <c:pt idx="62">
                  <c:v>5</c:v>
                </c:pt>
                <c:pt idx="63">
                  <c:v>3</c:v>
                </c:pt>
                <c:pt idx="64">
                  <c:v>3</c:v>
                </c:pt>
                <c:pt idx="65">
                  <c:v>4</c:v>
                </c:pt>
                <c:pt idx="66">
                  <c:v>4</c:v>
                </c:pt>
                <c:pt idx="67">
                  <c:v>4</c:v>
                </c:pt>
                <c:pt idx="68">
                  <c:v>4</c:v>
                </c:pt>
                <c:pt idx="69">
                  <c:v>4</c:v>
                </c:pt>
                <c:pt idx="70">
                  <c:v>4</c:v>
                </c:pt>
                <c:pt idx="71">
                  <c:v>5</c:v>
                </c:pt>
                <c:pt idx="72">
                  <c:v>5</c:v>
                </c:pt>
                <c:pt idx="73">
                  <c:v>5</c:v>
                </c:pt>
                <c:pt idx="74">
                  <c:v>6</c:v>
                </c:pt>
                <c:pt idx="75">
                  <c:v>8</c:v>
                </c:pt>
                <c:pt idx="76">
                  <c:v>8</c:v>
                </c:pt>
                <c:pt idx="77">
                  <c:v>8</c:v>
                </c:pt>
                <c:pt idx="78">
                  <c:v>9</c:v>
                </c:pt>
                <c:pt idx="79">
                  <c:v>9</c:v>
                </c:pt>
                <c:pt idx="80">
                  <c:v>9</c:v>
                </c:pt>
                <c:pt idx="81">
                  <c:v>9</c:v>
                </c:pt>
                <c:pt idx="82">
                  <c:v>10</c:v>
                </c:pt>
                <c:pt idx="83">
                  <c:v>10</c:v>
                </c:pt>
                <c:pt idx="84">
                  <c:v>9</c:v>
                </c:pt>
                <c:pt idx="85">
                  <c:v>10</c:v>
                </c:pt>
                <c:pt idx="86">
                  <c:v>12</c:v>
                </c:pt>
                <c:pt idx="87">
                  <c:v>11</c:v>
                </c:pt>
                <c:pt idx="88">
                  <c:v>11</c:v>
                </c:pt>
                <c:pt idx="89">
                  <c:v>12</c:v>
                </c:pt>
                <c:pt idx="90">
                  <c:v>12</c:v>
                </c:pt>
                <c:pt idx="91">
                  <c:v>12</c:v>
                </c:pt>
                <c:pt idx="92">
                  <c:v>12</c:v>
                </c:pt>
                <c:pt idx="93">
                  <c:v>12</c:v>
                </c:pt>
                <c:pt idx="94">
                  <c:v>12</c:v>
                </c:pt>
                <c:pt idx="95">
                  <c:v>13</c:v>
                </c:pt>
                <c:pt idx="96">
                  <c:v>13</c:v>
                </c:pt>
                <c:pt idx="97">
                  <c:v>13</c:v>
                </c:pt>
                <c:pt idx="98">
                  <c:v>12</c:v>
                </c:pt>
                <c:pt idx="99">
                  <c:v>11</c:v>
                </c:pt>
                <c:pt idx="100">
                  <c:v>11</c:v>
                </c:pt>
                <c:pt idx="101">
                  <c:v>12</c:v>
                </c:pt>
                <c:pt idx="102">
                  <c:v>13</c:v>
                </c:pt>
                <c:pt idx="103">
                  <c:v>13</c:v>
                </c:pt>
                <c:pt idx="104">
                  <c:v>13</c:v>
                </c:pt>
                <c:pt idx="105">
                  <c:v>12</c:v>
                </c:pt>
                <c:pt idx="106">
                  <c:v>13</c:v>
                </c:pt>
                <c:pt idx="107">
                  <c:v>13</c:v>
                </c:pt>
                <c:pt idx="108">
                  <c:v>12</c:v>
                </c:pt>
                <c:pt idx="109">
                  <c:v>12</c:v>
                </c:pt>
                <c:pt idx="110">
                  <c:v>11</c:v>
                </c:pt>
                <c:pt idx="111">
                  <c:v>11</c:v>
                </c:pt>
                <c:pt idx="112">
                  <c:v>11</c:v>
                </c:pt>
                <c:pt idx="113">
                  <c:v>10</c:v>
                </c:pt>
                <c:pt idx="114">
                  <c:v>9</c:v>
                </c:pt>
                <c:pt idx="115">
                  <c:v>11</c:v>
                </c:pt>
                <c:pt idx="116">
                  <c:v>11</c:v>
                </c:pt>
                <c:pt idx="117">
                  <c:v>11</c:v>
                </c:pt>
                <c:pt idx="118">
                  <c:v>11</c:v>
                </c:pt>
                <c:pt idx="119">
                  <c:v>11</c:v>
                </c:pt>
                <c:pt idx="120">
                  <c:v>12</c:v>
                </c:pt>
                <c:pt idx="121">
                  <c:v>12</c:v>
                </c:pt>
                <c:pt idx="122">
                  <c:v>11</c:v>
                </c:pt>
                <c:pt idx="123">
                  <c:v>10</c:v>
                </c:pt>
                <c:pt idx="124">
                  <c:v>8</c:v>
                </c:pt>
                <c:pt idx="125">
                  <c:v>7</c:v>
                </c:pt>
                <c:pt idx="126">
                  <c:v>7</c:v>
                </c:pt>
                <c:pt idx="127">
                  <c:v>7</c:v>
                </c:pt>
                <c:pt idx="128">
                  <c:v>6</c:v>
                </c:pt>
                <c:pt idx="129">
                  <c:v>5</c:v>
                </c:pt>
                <c:pt idx="130">
                  <c:v>5</c:v>
                </c:pt>
                <c:pt idx="131">
                  <c:v>6</c:v>
                </c:pt>
                <c:pt idx="132">
                  <c:v>6</c:v>
                </c:pt>
                <c:pt idx="133">
                  <c:v>7</c:v>
                </c:pt>
                <c:pt idx="134">
                  <c:v>6</c:v>
                </c:pt>
                <c:pt idx="135">
                  <c:v>5</c:v>
                </c:pt>
                <c:pt idx="136">
                  <c:v>4</c:v>
                </c:pt>
                <c:pt idx="137">
                  <c:v>2</c:v>
                </c:pt>
                <c:pt idx="138">
                  <c:v>1</c:v>
                </c:pt>
                <c:pt idx="139">
                  <c:v>2</c:v>
                </c:pt>
                <c:pt idx="140">
                  <c:v>3</c:v>
                </c:pt>
                <c:pt idx="141">
                  <c:v>5</c:v>
                </c:pt>
                <c:pt idx="142">
                  <c:v>7</c:v>
                </c:pt>
                <c:pt idx="143">
                  <c:v>7</c:v>
                </c:pt>
                <c:pt idx="144">
                  <c:v>7</c:v>
                </c:pt>
                <c:pt idx="145">
                  <c:v>4</c:v>
                </c:pt>
                <c:pt idx="146">
                  <c:v>3</c:v>
                </c:pt>
                <c:pt idx="147">
                  <c:v>2</c:v>
                </c:pt>
                <c:pt idx="148">
                  <c:v>4</c:v>
                </c:pt>
                <c:pt idx="149">
                  <c:v>2</c:v>
                </c:pt>
                <c:pt idx="150">
                  <c:v>1</c:v>
                </c:pt>
                <c:pt idx="151">
                  <c:v>1</c:v>
                </c:pt>
                <c:pt idx="152">
                  <c:v>3</c:v>
                </c:pt>
                <c:pt idx="153">
                  <c:v>4</c:v>
                </c:pt>
                <c:pt idx="154">
                  <c:v>5</c:v>
                </c:pt>
                <c:pt idx="155">
                  <c:v>6</c:v>
                </c:pt>
                <c:pt idx="156">
                  <c:v>7</c:v>
                </c:pt>
                <c:pt idx="157">
                  <c:v>8</c:v>
                </c:pt>
                <c:pt idx="158">
                  <c:v>10</c:v>
                </c:pt>
                <c:pt idx="159">
                  <c:v>10</c:v>
                </c:pt>
                <c:pt idx="160">
                  <c:v>11</c:v>
                </c:pt>
                <c:pt idx="161">
                  <c:v>10</c:v>
                </c:pt>
                <c:pt idx="162">
                  <c:v>9</c:v>
                </c:pt>
                <c:pt idx="163">
                  <c:v>9</c:v>
                </c:pt>
                <c:pt idx="164">
                  <c:v>10</c:v>
                </c:pt>
                <c:pt idx="165">
                  <c:v>10</c:v>
                </c:pt>
                <c:pt idx="166">
                  <c:v>10</c:v>
                </c:pt>
                <c:pt idx="167">
                  <c:v>10</c:v>
                </c:pt>
                <c:pt idx="168">
                  <c:v>11</c:v>
                </c:pt>
                <c:pt idx="169">
                  <c:v>11</c:v>
                </c:pt>
                <c:pt idx="170">
                  <c:v>12</c:v>
                </c:pt>
                <c:pt idx="171">
                  <c:v>12</c:v>
                </c:pt>
                <c:pt idx="172">
                  <c:v>12</c:v>
                </c:pt>
                <c:pt idx="173">
                  <c:v>12</c:v>
                </c:pt>
                <c:pt idx="174">
                  <c:v>13</c:v>
                </c:pt>
                <c:pt idx="175">
                  <c:v>12</c:v>
                </c:pt>
                <c:pt idx="176">
                  <c:v>13</c:v>
                </c:pt>
                <c:pt idx="177">
                  <c:v>14</c:v>
                </c:pt>
                <c:pt idx="178">
                  <c:v>15</c:v>
                </c:pt>
                <c:pt idx="179">
                  <c:v>16</c:v>
                </c:pt>
                <c:pt idx="180">
                  <c:v>17</c:v>
                </c:pt>
                <c:pt idx="181">
                  <c:v>14</c:v>
                </c:pt>
                <c:pt idx="182">
                  <c:v>13</c:v>
                </c:pt>
                <c:pt idx="183">
                  <c:v>13</c:v>
                </c:pt>
                <c:pt idx="184">
                  <c:v>11</c:v>
                </c:pt>
                <c:pt idx="185">
                  <c:v>10</c:v>
                </c:pt>
                <c:pt idx="186">
                  <c:v>8</c:v>
                </c:pt>
                <c:pt idx="187">
                  <c:v>7</c:v>
                </c:pt>
                <c:pt idx="188">
                  <c:v>6</c:v>
                </c:pt>
                <c:pt idx="189">
                  <c:v>6</c:v>
                </c:pt>
                <c:pt idx="190">
                  <c:v>5</c:v>
                </c:pt>
                <c:pt idx="191">
                  <c:v>6</c:v>
                </c:pt>
                <c:pt idx="192">
                  <c:v>6</c:v>
                </c:pt>
                <c:pt idx="193">
                  <c:v>6</c:v>
                </c:pt>
                <c:pt idx="194">
                  <c:v>7</c:v>
                </c:pt>
                <c:pt idx="195">
                  <c:v>9</c:v>
                </c:pt>
                <c:pt idx="196">
                  <c:v>11</c:v>
                </c:pt>
                <c:pt idx="197">
                  <c:v>11</c:v>
                </c:pt>
                <c:pt idx="198">
                  <c:v>9</c:v>
                </c:pt>
                <c:pt idx="199">
                  <c:v>9</c:v>
                </c:pt>
                <c:pt idx="200">
                  <c:v>8</c:v>
                </c:pt>
                <c:pt idx="201">
                  <c:v>8</c:v>
                </c:pt>
                <c:pt idx="202">
                  <c:v>8</c:v>
                </c:pt>
                <c:pt idx="203">
                  <c:v>9</c:v>
                </c:pt>
                <c:pt idx="204">
                  <c:v>10</c:v>
                </c:pt>
                <c:pt idx="205">
                  <c:v>10</c:v>
                </c:pt>
                <c:pt idx="206">
                  <c:v>9</c:v>
                </c:pt>
                <c:pt idx="207">
                  <c:v>8</c:v>
                </c:pt>
                <c:pt idx="208">
                  <c:v>8</c:v>
                </c:pt>
                <c:pt idx="209">
                  <c:v>7</c:v>
                </c:pt>
                <c:pt idx="210">
                  <c:v>7</c:v>
                </c:pt>
                <c:pt idx="211">
                  <c:v>7</c:v>
                </c:pt>
                <c:pt idx="212">
                  <c:v>8</c:v>
                </c:pt>
                <c:pt idx="213">
                  <c:v>7</c:v>
                </c:pt>
                <c:pt idx="214">
                  <c:v>7</c:v>
                </c:pt>
                <c:pt idx="215">
                  <c:v>6</c:v>
                </c:pt>
                <c:pt idx="216">
                  <c:v>6</c:v>
                </c:pt>
                <c:pt idx="217">
                  <c:v>6</c:v>
                </c:pt>
                <c:pt idx="218">
                  <c:v>5</c:v>
                </c:pt>
                <c:pt idx="219">
                  <c:v>5</c:v>
                </c:pt>
                <c:pt idx="220">
                  <c:v>5</c:v>
                </c:pt>
                <c:pt idx="221">
                  <c:v>5</c:v>
                </c:pt>
                <c:pt idx="222">
                  <c:v>7</c:v>
                </c:pt>
                <c:pt idx="223">
                  <c:v>8</c:v>
                </c:pt>
                <c:pt idx="224">
                  <c:v>8</c:v>
                </c:pt>
                <c:pt idx="225">
                  <c:v>8</c:v>
                </c:pt>
                <c:pt idx="226">
                  <c:v>9</c:v>
                </c:pt>
                <c:pt idx="227">
                  <c:v>9</c:v>
                </c:pt>
                <c:pt idx="228">
                  <c:v>8</c:v>
                </c:pt>
                <c:pt idx="229">
                  <c:v>8</c:v>
                </c:pt>
                <c:pt idx="230">
                  <c:v>9</c:v>
                </c:pt>
                <c:pt idx="231">
                  <c:v>10</c:v>
                </c:pt>
                <c:pt idx="232">
                  <c:v>9</c:v>
                </c:pt>
                <c:pt idx="233">
                  <c:v>10</c:v>
                </c:pt>
                <c:pt idx="234">
                  <c:v>10</c:v>
                </c:pt>
                <c:pt idx="235">
                  <c:v>10</c:v>
                </c:pt>
                <c:pt idx="236">
                  <c:v>10</c:v>
                </c:pt>
                <c:pt idx="237">
                  <c:v>10</c:v>
                </c:pt>
                <c:pt idx="238">
                  <c:v>9</c:v>
                </c:pt>
                <c:pt idx="239">
                  <c:v>9</c:v>
                </c:pt>
                <c:pt idx="240">
                  <c:v>10</c:v>
                </c:pt>
                <c:pt idx="241">
                  <c:v>10</c:v>
                </c:pt>
                <c:pt idx="242">
                  <c:v>11</c:v>
                </c:pt>
                <c:pt idx="243">
                  <c:v>11</c:v>
                </c:pt>
                <c:pt idx="244">
                  <c:v>11</c:v>
                </c:pt>
                <c:pt idx="245">
                  <c:v>11</c:v>
                </c:pt>
                <c:pt idx="246">
                  <c:v>11</c:v>
                </c:pt>
                <c:pt idx="247">
                  <c:v>11</c:v>
                </c:pt>
                <c:pt idx="248">
                  <c:v>10</c:v>
                </c:pt>
                <c:pt idx="249">
                  <c:v>10</c:v>
                </c:pt>
                <c:pt idx="250">
                  <c:v>9</c:v>
                </c:pt>
                <c:pt idx="251">
                  <c:v>9</c:v>
                </c:pt>
                <c:pt idx="252">
                  <c:v>8</c:v>
                </c:pt>
                <c:pt idx="253">
                  <c:v>8</c:v>
                </c:pt>
                <c:pt idx="254">
                  <c:v>8</c:v>
                </c:pt>
                <c:pt idx="255">
                  <c:v>7</c:v>
                </c:pt>
                <c:pt idx="256">
                  <c:v>6</c:v>
                </c:pt>
                <c:pt idx="257">
                  <c:v>6</c:v>
                </c:pt>
                <c:pt idx="258">
                  <c:v>6</c:v>
                </c:pt>
                <c:pt idx="259">
                  <c:v>7</c:v>
                </c:pt>
                <c:pt idx="260">
                  <c:v>9</c:v>
                </c:pt>
                <c:pt idx="261">
                  <c:v>9</c:v>
                </c:pt>
                <c:pt idx="262">
                  <c:v>11</c:v>
                </c:pt>
                <c:pt idx="263">
                  <c:v>10</c:v>
                </c:pt>
                <c:pt idx="264">
                  <c:v>10</c:v>
                </c:pt>
                <c:pt idx="265">
                  <c:v>9</c:v>
                </c:pt>
                <c:pt idx="266">
                  <c:v>8</c:v>
                </c:pt>
                <c:pt idx="267">
                  <c:v>7</c:v>
                </c:pt>
                <c:pt idx="268">
                  <c:v>5</c:v>
                </c:pt>
                <c:pt idx="269">
                  <c:v>7</c:v>
                </c:pt>
                <c:pt idx="270">
                  <c:v>6</c:v>
                </c:pt>
                <c:pt idx="271">
                  <c:v>6</c:v>
                </c:pt>
                <c:pt idx="272">
                  <c:v>5</c:v>
                </c:pt>
                <c:pt idx="273">
                  <c:v>7</c:v>
                </c:pt>
                <c:pt idx="274">
                  <c:v>7</c:v>
                </c:pt>
                <c:pt idx="275">
                  <c:v>8</c:v>
                </c:pt>
                <c:pt idx="276">
                  <c:v>9</c:v>
                </c:pt>
                <c:pt idx="277">
                  <c:v>10</c:v>
                </c:pt>
                <c:pt idx="278">
                  <c:v>10</c:v>
                </c:pt>
                <c:pt idx="279">
                  <c:v>9</c:v>
                </c:pt>
                <c:pt idx="280">
                  <c:v>9</c:v>
                </c:pt>
                <c:pt idx="281">
                  <c:v>6</c:v>
                </c:pt>
                <c:pt idx="282">
                  <c:v>6</c:v>
                </c:pt>
                <c:pt idx="283">
                  <c:v>6</c:v>
                </c:pt>
                <c:pt idx="284">
                  <c:v>6</c:v>
                </c:pt>
                <c:pt idx="285">
                  <c:v>7</c:v>
                </c:pt>
                <c:pt idx="286">
                  <c:v>7</c:v>
                </c:pt>
                <c:pt idx="287">
                  <c:v>6</c:v>
                </c:pt>
                <c:pt idx="288">
                  <c:v>5</c:v>
                </c:pt>
                <c:pt idx="289">
                  <c:v>4</c:v>
                </c:pt>
                <c:pt idx="290">
                  <c:v>3</c:v>
                </c:pt>
                <c:pt idx="291">
                  <c:v>3</c:v>
                </c:pt>
                <c:pt idx="292">
                  <c:v>3</c:v>
                </c:pt>
                <c:pt idx="293">
                  <c:v>5</c:v>
                </c:pt>
                <c:pt idx="294">
                  <c:v>5</c:v>
                </c:pt>
                <c:pt idx="295">
                  <c:v>6</c:v>
                </c:pt>
                <c:pt idx="296">
                  <c:v>7</c:v>
                </c:pt>
                <c:pt idx="297">
                  <c:v>7</c:v>
                </c:pt>
                <c:pt idx="298">
                  <c:v>8</c:v>
                </c:pt>
                <c:pt idx="299">
                  <c:v>7</c:v>
                </c:pt>
                <c:pt idx="300">
                  <c:v>8</c:v>
                </c:pt>
                <c:pt idx="301">
                  <c:v>9</c:v>
                </c:pt>
                <c:pt idx="302">
                  <c:v>9</c:v>
                </c:pt>
                <c:pt idx="303">
                  <c:v>11</c:v>
                </c:pt>
                <c:pt idx="304">
                  <c:v>10</c:v>
                </c:pt>
                <c:pt idx="305">
                  <c:v>9</c:v>
                </c:pt>
                <c:pt idx="306">
                  <c:v>9</c:v>
                </c:pt>
                <c:pt idx="307">
                  <c:v>8</c:v>
                </c:pt>
                <c:pt idx="308">
                  <c:v>8</c:v>
                </c:pt>
                <c:pt idx="309">
                  <c:v>8</c:v>
                </c:pt>
                <c:pt idx="310">
                  <c:v>8</c:v>
                </c:pt>
                <c:pt idx="311">
                  <c:v>7</c:v>
                </c:pt>
                <c:pt idx="312">
                  <c:v>7</c:v>
                </c:pt>
                <c:pt idx="313">
                  <c:v>6</c:v>
                </c:pt>
                <c:pt idx="314">
                  <c:v>7</c:v>
                </c:pt>
                <c:pt idx="315">
                  <c:v>6</c:v>
                </c:pt>
                <c:pt idx="316">
                  <c:v>6</c:v>
                </c:pt>
                <c:pt idx="317">
                  <c:v>7</c:v>
                </c:pt>
                <c:pt idx="318">
                  <c:v>6</c:v>
                </c:pt>
                <c:pt idx="319">
                  <c:v>10</c:v>
                </c:pt>
                <c:pt idx="320">
                  <c:v>11</c:v>
                </c:pt>
                <c:pt idx="321">
                  <c:v>11</c:v>
                </c:pt>
                <c:pt idx="322">
                  <c:v>10</c:v>
                </c:pt>
                <c:pt idx="323">
                  <c:v>10</c:v>
                </c:pt>
                <c:pt idx="324">
                  <c:v>11</c:v>
                </c:pt>
                <c:pt idx="325">
                  <c:v>10</c:v>
                </c:pt>
                <c:pt idx="326">
                  <c:v>10</c:v>
                </c:pt>
                <c:pt idx="327">
                  <c:v>10</c:v>
                </c:pt>
                <c:pt idx="328">
                  <c:v>9</c:v>
                </c:pt>
                <c:pt idx="329">
                  <c:v>9</c:v>
                </c:pt>
                <c:pt idx="330">
                  <c:v>9</c:v>
                </c:pt>
                <c:pt idx="331">
                  <c:v>9</c:v>
                </c:pt>
                <c:pt idx="332">
                  <c:v>9</c:v>
                </c:pt>
                <c:pt idx="333">
                  <c:v>9</c:v>
                </c:pt>
                <c:pt idx="334">
                  <c:v>9</c:v>
                </c:pt>
                <c:pt idx="335">
                  <c:v>9</c:v>
                </c:pt>
                <c:pt idx="336">
                  <c:v>9</c:v>
                </c:pt>
                <c:pt idx="337">
                  <c:v>9</c:v>
                </c:pt>
                <c:pt idx="338">
                  <c:v>9</c:v>
                </c:pt>
                <c:pt idx="339">
                  <c:v>9</c:v>
                </c:pt>
                <c:pt idx="340">
                  <c:v>7</c:v>
                </c:pt>
                <c:pt idx="341">
                  <c:v>8</c:v>
                </c:pt>
                <c:pt idx="342">
                  <c:v>8</c:v>
                </c:pt>
                <c:pt idx="343">
                  <c:v>8</c:v>
                </c:pt>
                <c:pt idx="344">
                  <c:v>9</c:v>
                </c:pt>
                <c:pt idx="345">
                  <c:v>9</c:v>
                </c:pt>
                <c:pt idx="346">
                  <c:v>10</c:v>
                </c:pt>
                <c:pt idx="347">
                  <c:v>11</c:v>
                </c:pt>
                <c:pt idx="348">
                  <c:v>12</c:v>
                </c:pt>
                <c:pt idx="349">
                  <c:v>12</c:v>
                </c:pt>
                <c:pt idx="350">
                  <c:v>12</c:v>
                </c:pt>
                <c:pt idx="351">
                  <c:v>13</c:v>
                </c:pt>
                <c:pt idx="352">
                  <c:v>12</c:v>
                </c:pt>
                <c:pt idx="353">
                  <c:v>11</c:v>
                </c:pt>
                <c:pt idx="354">
                  <c:v>12</c:v>
                </c:pt>
                <c:pt idx="355">
                  <c:v>14</c:v>
                </c:pt>
                <c:pt idx="356">
                  <c:v>14</c:v>
                </c:pt>
                <c:pt idx="357">
                  <c:v>13</c:v>
                </c:pt>
                <c:pt idx="358">
                  <c:v>12</c:v>
                </c:pt>
                <c:pt idx="359">
                  <c:v>11</c:v>
                </c:pt>
                <c:pt idx="360">
                  <c:v>11</c:v>
                </c:pt>
                <c:pt idx="361">
                  <c:v>11</c:v>
                </c:pt>
                <c:pt idx="362">
                  <c:v>10</c:v>
                </c:pt>
                <c:pt idx="363">
                  <c:v>10</c:v>
                </c:pt>
                <c:pt idx="364">
                  <c:v>9</c:v>
                </c:pt>
                <c:pt idx="365">
                  <c:v>9</c:v>
                </c:pt>
                <c:pt idx="366">
                  <c:v>11</c:v>
                </c:pt>
                <c:pt idx="367">
                  <c:v>12</c:v>
                </c:pt>
                <c:pt idx="368">
                  <c:v>12</c:v>
                </c:pt>
                <c:pt idx="369">
                  <c:v>11</c:v>
                </c:pt>
                <c:pt idx="370">
                  <c:v>11</c:v>
                </c:pt>
                <c:pt idx="371">
                  <c:v>10</c:v>
                </c:pt>
                <c:pt idx="372">
                  <c:v>9</c:v>
                </c:pt>
                <c:pt idx="373">
                  <c:v>10</c:v>
                </c:pt>
                <c:pt idx="374">
                  <c:v>10</c:v>
                </c:pt>
                <c:pt idx="375">
                  <c:v>9</c:v>
                </c:pt>
                <c:pt idx="376">
                  <c:v>10</c:v>
                </c:pt>
                <c:pt idx="377">
                  <c:v>12</c:v>
                </c:pt>
                <c:pt idx="378">
                  <c:v>12</c:v>
                </c:pt>
                <c:pt idx="379">
                  <c:v>12</c:v>
                </c:pt>
                <c:pt idx="380">
                  <c:v>12</c:v>
                </c:pt>
                <c:pt idx="381">
                  <c:v>11</c:v>
                </c:pt>
                <c:pt idx="382">
                  <c:v>10</c:v>
                </c:pt>
                <c:pt idx="383">
                  <c:v>9</c:v>
                </c:pt>
                <c:pt idx="384">
                  <c:v>8</c:v>
                </c:pt>
                <c:pt idx="385">
                  <c:v>9</c:v>
                </c:pt>
                <c:pt idx="386">
                  <c:v>9</c:v>
                </c:pt>
                <c:pt idx="387">
                  <c:v>7</c:v>
                </c:pt>
                <c:pt idx="388">
                  <c:v>7</c:v>
                </c:pt>
                <c:pt idx="389">
                  <c:v>6</c:v>
                </c:pt>
                <c:pt idx="390">
                  <c:v>4</c:v>
                </c:pt>
                <c:pt idx="391">
                  <c:v>4</c:v>
                </c:pt>
                <c:pt idx="392">
                  <c:v>5</c:v>
                </c:pt>
                <c:pt idx="393">
                  <c:v>5</c:v>
                </c:pt>
                <c:pt idx="394">
                  <c:v>5</c:v>
                </c:pt>
                <c:pt idx="395">
                  <c:v>6</c:v>
                </c:pt>
                <c:pt idx="2820">
                  <c:v>6</c:v>
                </c:pt>
                <c:pt idx="2821">
                  <c:v>6</c:v>
                </c:pt>
                <c:pt idx="2822">
                  <c:v>6</c:v>
                </c:pt>
                <c:pt idx="2823">
                  <c:v>7</c:v>
                </c:pt>
                <c:pt idx="2824">
                  <c:v>7</c:v>
                </c:pt>
                <c:pt idx="2825">
                  <c:v>7</c:v>
                </c:pt>
                <c:pt idx="2826">
                  <c:v>8</c:v>
                </c:pt>
                <c:pt idx="2827">
                  <c:v>8</c:v>
                </c:pt>
                <c:pt idx="2828">
                  <c:v>7</c:v>
                </c:pt>
                <c:pt idx="2829">
                  <c:v>8</c:v>
                </c:pt>
                <c:pt idx="2830">
                  <c:v>6</c:v>
                </c:pt>
                <c:pt idx="2831">
                  <c:v>6</c:v>
                </c:pt>
                <c:pt idx="2832">
                  <c:v>7</c:v>
                </c:pt>
                <c:pt idx="2833">
                  <c:v>8</c:v>
                </c:pt>
                <c:pt idx="2834">
                  <c:v>8</c:v>
                </c:pt>
                <c:pt idx="2835">
                  <c:v>9</c:v>
                </c:pt>
                <c:pt idx="2836">
                  <c:v>8</c:v>
                </c:pt>
                <c:pt idx="2837">
                  <c:v>8</c:v>
                </c:pt>
                <c:pt idx="2838">
                  <c:v>7</c:v>
                </c:pt>
                <c:pt idx="2839">
                  <c:v>8</c:v>
                </c:pt>
                <c:pt idx="2840">
                  <c:v>8</c:v>
                </c:pt>
                <c:pt idx="2841">
                  <c:v>8</c:v>
                </c:pt>
                <c:pt idx="2842">
                  <c:v>8</c:v>
                </c:pt>
                <c:pt idx="2843">
                  <c:v>9</c:v>
                </c:pt>
                <c:pt idx="2844">
                  <c:v>9</c:v>
                </c:pt>
                <c:pt idx="2845">
                  <c:v>10</c:v>
                </c:pt>
                <c:pt idx="2846">
                  <c:v>10</c:v>
                </c:pt>
                <c:pt idx="2847">
                  <c:v>11</c:v>
                </c:pt>
                <c:pt idx="2848">
                  <c:v>11</c:v>
                </c:pt>
                <c:pt idx="2849">
                  <c:v>11</c:v>
                </c:pt>
                <c:pt idx="2850">
                  <c:v>11</c:v>
                </c:pt>
                <c:pt idx="2851">
                  <c:v>11</c:v>
                </c:pt>
                <c:pt idx="2852">
                  <c:v>10</c:v>
                </c:pt>
                <c:pt idx="2853">
                  <c:v>10</c:v>
                </c:pt>
                <c:pt idx="2854">
                  <c:v>10</c:v>
                </c:pt>
                <c:pt idx="2855">
                  <c:v>9</c:v>
                </c:pt>
                <c:pt idx="2856">
                  <c:v>10</c:v>
                </c:pt>
                <c:pt idx="2857">
                  <c:v>11</c:v>
                </c:pt>
                <c:pt idx="2858">
                  <c:v>10</c:v>
                </c:pt>
                <c:pt idx="2859">
                  <c:v>10</c:v>
                </c:pt>
                <c:pt idx="2860">
                  <c:v>11</c:v>
                </c:pt>
                <c:pt idx="2861">
                  <c:v>10</c:v>
                </c:pt>
                <c:pt idx="2862">
                  <c:v>11</c:v>
                </c:pt>
                <c:pt idx="2863">
                  <c:v>10</c:v>
                </c:pt>
                <c:pt idx="2864">
                  <c:v>10</c:v>
                </c:pt>
                <c:pt idx="2865">
                  <c:v>9</c:v>
                </c:pt>
                <c:pt idx="2866">
                  <c:v>10</c:v>
                </c:pt>
                <c:pt idx="2867">
                  <c:v>11</c:v>
                </c:pt>
                <c:pt idx="2868">
                  <c:v>11</c:v>
                </c:pt>
                <c:pt idx="2869">
                  <c:v>11</c:v>
                </c:pt>
                <c:pt idx="2870">
                  <c:v>11</c:v>
                </c:pt>
                <c:pt idx="2871">
                  <c:v>11</c:v>
                </c:pt>
                <c:pt idx="2872">
                  <c:v>11</c:v>
                </c:pt>
                <c:pt idx="2873">
                  <c:v>11</c:v>
                </c:pt>
                <c:pt idx="2874">
                  <c:v>10</c:v>
                </c:pt>
                <c:pt idx="2875">
                  <c:v>10</c:v>
                </c:pt>
                <c:pt idx="2876">
                  <c:v>9</c:v>
                </c:pt>
                <c:pt idx="2877">
                  <c:v>9</c:v>
                </c:pt>
                <c:pt idx="2878">
                  <c:v>10</c:v>
                </c:pt>
                <c:pt idx="2879">
                  <c:v>9</c:v>
                </c:pt>
                <c:pt idx="2880">
                  <c:v>9</c:v>
                </c:pt>
                <c:pt idx="2881">
                  <c:v>9</c:v>
                </c:pt>
                <c:pt idx="2882">
                  <c:v>8</c:v>
                </c:pt>
                <c:pt idx="2883">
                  <c:v>8</c:v>
                </c:pt>
                <c:pt idx="2884">
                  <c:v>9</c:v>
                </c:pt>
                <c:pt idx="2885">
                  <c:v>8</c:v>
                </c:pt>
                <c:pt idx="2886">
                  <c:v>7</c:v>
                </c:pt>
                <c:pt idx="2887">
                  <c:v>6</c:v>
                </c:pt>
                <c:pt idx="2888">
                  <c:v>6</c:v>
                </c:pt>
                <c:pt idx="2889">
                  <c:v>6</c:v>
                </c:pt>
                <c:pt idx="2890">
                  <c:v>7</c:v>
                </c:pt>
                <c:pt idx="2891">
                  <c:v>7</c:v>
                </c:pt>
                <c:pt idx="2892">
                  <c:v>8</c:v>
                </c:pt>
                <c:pt idx="2893">
                  <c:v>8</c:v>
                </c:pt>
                <c:pt idx="2894">
                  <c:v>8</c:v>
                </c:pt>
                <c:pt idx="2895">
                  <c:v>8</c:v>
                </c:pt>
                <c:pt idx="2896">
                  <c:v>8</c:v>
                </c:pt>
                <c:pt idx="2897">
                  <c:v>8</c:v>
                </c:pt>
                <c:pt idx="2898">
                  <c:v>8</c:v>
                </c:pt>
                <c:pt idx="2899">
                  <c:v>8</c:v>
                </c:pt>
                <c:pt idx="2900">
                  <c:v>8</c:v>
                </c:pt>
                <c:pt idx="2901">
                  <c:v>7</c:v>
                </c:pt>
                <c:pt idx="2902">
                  <c:v>5</c:v>
                </c:pt>
                <c:pt idx="2903">
                  <c:v>4</c:v>
                </c:pt>
                <c:pt idx="2904">
                  <c:v>4</c:v>
                </c:pt>
                <c:pt idx="2905">
                  <c:v>5</c:v>
                </c:pt>
                <c:pt idx="2906">
                  <c:v>5</c:v>
                </c:pt>
                <c:pt idx="2907">
                  <c:v>6</c:v>
                </c:pt>
                <c:pt idx="2908">
                  <c:v>7</c:v>
                </c:pt>
                <c:pt idx="2909">
                  <c:v>7</c:v>
                </c:pt>
                <c:pt idx="2910">
                  <c:v>8</c:v>
                </c:pt>
                <c:pt idx="2911">
                  <c:v>9</c:v>
                </c:pt>
                <c:pt idx="2912">
                  <c:v>8</c:v>
                </c:pt>
                <c:pt idx="2913">
                  <c:v>9</c:v>
                </c:pt>
                <c:pt idx="2914">
                  <c:v>9</c:v>
                </c:pt>
                <c:pt idx="2915">
                  <c:v>9</c:v>
                </c:pt>
                <c:pt idx="2916">
                  <c:v>9</c:v>
                </c:pt>
                <c:pt idx="2917">
                  <c:v>10</c:v>
                </c:pt>
                <c:pt idx="2918">
                  <c:v>10</c:v>
                </c:pt>
                <c:pt idx="2919">
                  <c:v>10</c:v>
                </c:pt>
                <c:pt idx="2920">
                  <c:v>10</c:v>
                </c:pt>
                <c:pt idx="2921">
                  <c:v>10</c:v>
                </c:pt>
                <c:pt idx="2922">
                  <c:v>10</c:v>
                </c:pt>
                <c:pt idx="2923">
                  <c:v>10</c:v>
                </c:pt>
                <c:pt idx="2924">
                  <c:v>9</c:v>
                </c:pt>
                <c:pt idx="2925">
                  <c:v>9</c:v>
                </c:pt>
                <c:pt idx="2926">
                  <c:v>9</c:v>
                </c:pt>
                <c:pt idx="2927">
                  <c:v>8</c:v>
                </c:pt>
                <c:pt idx="2928">
                  <c:v>7</c:v>
                </c:pt>
                <c:pt idx="2929">
                  <c:v>7</c:v>
                </c:pt>
                <c:pt idx="2930">
                  <c:v>6</c:v>
                </c:pt>
                <c:pt idx="2931">
                  <c:v>5</c:v>
                </c:pt>
                <c:pt idx="2932">
                  <c:v>5</c:v>
                </c:pt>
                <c:pt idx="2933">
                  <c:v>4</c:v>
                </c:pt>
                <c:pt idx="2934">
                  <c:v>4</c:v>
                </c:pt>
                <c:pt idx="2935">
                  <c:v>4</c:v>
                </c:pt>
                <c:pt idx="2936">
                  <c:v>4</c:v>
                </c:pt>
                <c:pt idx="2937">
                  <c:v>3</c:v>
                </c:pt>
                <c:pt idx="2938">
                  <c:v>3</c:v>
                </c:pt>
                <c:pt idx="2939">
                  <c:v>3</c:v>
                </c:pt>
                <c:pt idx="2940">
                  <c:v>3</c:v>
                </c:pt>
                <c:pt idx="2941">
                  <c:v>4</c:v>
                </c:pt>
                <c:pt idx="2942">
                  <c:v>5</c:v>
                </c:pt>
                <c:pt idx="2943">
                  <c:v>6</c:v>
                </c:pt>
                <c:pt idx="2944">
                  <c:v>6</c:v>
                </c:pt>
                <c:pt idx="2945">
                  <c:v>5</c:v>
                </c:pt>
                <c:pt idx="2946">
                  <c:v>6</c:v>
                </c:pt>
                <c:pt idx="2947">
                  <c:v>7</c:v>
                </c:pt>
                <c:pt idx="2948">
                  <c:v>8</c:v>
                </c:pt>
                <c:pt idx="2949">
                  <c:v>8</c:v>
                </c:pt>
                <c:pt idx="2950">
                  <c:v>8</c:v>
                </c:pt>
                <c:pt idx="2951">
                  <c:v>8</c:v>
                </c:pt>
                <c:pt idx="2952">
                  <c:v>9</c:v>
                </c:pt>
                <c:pt idx="2953">
                  <c:v>9</c:v>
                </c:pt>
                <c:pt idx="2954">
                  <c:v>9</c:v>
                </c:pt>
                <c:pt idx="2955">
                  <c:v>8</c:v>
                </c:pt>
                <c:pt idx="2956">
                  <c:v>8</c:v>
                </c:pt>
                <c:pt idx="2957">
                  <c:v>7</c:v>
                </c:pt>
                <c:pt idx="2958">
                  <c:v>7</c:v>
                </c:pt>
                <c:pt idx="2959">
                  <c:v>5</c:v>
                </c:pt>
                <c:pt idx="2960">
                  <c:v>4</c:v>
                </c:pt>
                <c:pt idx="2961">
                  <c:v>4</c:v>
                </c:pt>
                <c:pt idx="2962">
                  <c:v>3</c:v>
                </c:pt>
                <c:pt idx="2963">
                  <c:v>4</c:v>
                </c:pt>
                <c:pt idx="2964">
                  <c:v>3</c:v>
                </c:pt>
                <c:pt idx="2965">
                  <c:v>3</c:v>
                </c:pt>
                <c:pt idx="2966">
                  <c:v>3</c:v>
                </c:pt>
                <c:pt idx="2967">
                  <c:v>3</c:v>
                </c:pt>
                <c:pt idx="2968">
                  <c:v>4</c:v>
                </c:pt>
                <c:pt idx="2969">
                  <c:v>3</c:v>
                </c:pt>
                <c:pt idx="2970">
                  <c:v>3</c:v>
                </c:pt>
                <c:pt idx="2971">
                  <c:v>3</c:v>
                </c:pt>
                <c:pt idx="2972">
                  <c:v>2</c:v>
                </c:pt>
                <c:pt idx="2973">
                  <c:v>3</c:v>
                </c:pt>
                <c:pt idx="2974">
                  <c:v>3</c:v>
                </c:pt>
                <c:pt idx="2975">
                  <c:v>3</c:v>
                </c:pt>
                <c:pt idx="2976">
                  <c:v>3</c:v>
                </c:pt>
                <c:pt idx="2977">
                  <c:v>3</c:v>
                </c:pt>
                <c:pt idx="2978">
                  <c:v>4</c:v>
                </c:pt>
                <c:pt idx="2979">
                  <c:v>4</c:v>
                </c:pt>
                <c:pt idx="2980">
                  <c:v>4</c:v>
                </c:pt>
                <c:pt idx="2981">
                  <c:v>3</c:v>
                </c:pt>
                <c:pt idx="2982">
                  <c:v>3</c:v>
                </c:pt>
                <c:pt idx="2983">
                  <c:v>3</c:v>
                </c:pt>
                <c:pt idx="2984">
                  <c:v>2</c:v>
                </c:pt>
                <c:pt idx="2985">
                  <c:v>2</c:v>
                </c:pt>
                <c:pt idx="2986">
                  <c:v>2</c:v>
                </c:pt>
                <c:pt idx="2987">
                  <c:v>3</c:v>
                </c:pt>
                <c:pt idx="2988">
                  <c:v>4</c:v>
                </c:pt>
                <c:pt idx="2989">
                  <c:v>4</c:v>
                </c:pt>
                <c:pt idx="2990">
                  <c:v>4</c:v>
                </c:pt>
                <c:pt idx="2991">
                  <c:v>4</c:v>
                </c:pt>
                <c:pt idx="2992">
                  <c:v>4</c:v>
                </c:pt>
                <c:pt idx="2993">
                  <c:v>5</c:v>
                </c:pt>
                <c:pt idx="2994">
                  <c:v>4</c:v>
                </c:pt>
                <c:pt idx="2995">
                  <c:v>4</c:v>
                </c:pt>
                <c:pt idx="2996">
                  <c:v>4</c:v>
                </c:pt>
                <c:pt idx="2997">
                  <c:v>5</c:v>
                </c:pt>
                <c:pt idx="2998">
                  <c:v>6</c:v>
                </c:pt>
                <c:pt idx="2999">
                  <c:v>7</c:v>
                </c:pt>
                <c:pt idx="3000">
                  <c:v>6</c:v>
                </c:pt>
                <c:pt idx="3001">
                  <c:v>6</c:v>
                </c:pt>
                <c:pt idx="3002">
                  <c:v>7</c:v>
                </c:pt>
                <c:pt idx="3003">
                  <c:v>7</c:v>
                </c:pt>
                <c:pt idx="3004">
                  <c:v>6</c:v>
                </c:pt>
                <c:pt idx="3005">
                  <c:v>6</c:v>
                </c:pt>
                <c:pt idx="3006">
                  <c:v>5</c:v>
                </c:pt>
                <c:pt idx="3007">
                  <c:v>4</c:v>
                </c:pt>
                <c:pt idx="3008">
                  <c:v>3</c:v>
                </c:pt>
                <c:pt idx="3009">
                  <c:v>4</c:v>
                </c:pt>
                <c:pt idx="3010">
                  <c:v>4</c:v>
                </c:pt>
                <c:pt idx="3011">
                  <c:v>3</c:v>
                </c:pt>
                <c:pt idx="3012">
                  <c:v>3</c:v>
                </c:pt>
                <c:pt idx="3013">
                  <c:v>2</c:v>
                </c:pt>
                <c:pt idx="3014">
                  <c:v>3</c:v>
                </c:pt>
                <c:pt idx="3015">
                  <c:v>3</c:v>
                </c:pt>
                <c:pt idx="3016">
                  <c:v>4</c:v>
                </c:pt>
                <c:pt idx="3017">
                  <c:v>4</c:v>
                </c:pt>
                <c:pt idx="3018">
                  <c:v>4</c:v>
                </c:pt>
                <c:pt idx="3019">
                  <c:v>5</c:v>
                </c:pt>
                <c:pt idx="3020">
                  <c:v>5</c:v>
                </c:pt>
                <c:pt idx="3021">
                  <c:v>4</c:v>
                </c:pt>
                <c:pt idx="3022">
                  <c:v>5</c:v>
                </c:pt>
                <c:pt idx="3023">
                  <c:v>6</c:v>
                </c:pt>
                <c:pt idx="3024">
                  <c:v>8</c:v>
                </c:pt>
                <c:pt idx="3025">
                  <c:v>8</c:v>
                </c:pt>
                <c:pt idx="3026">
                  <c:v>7</c:v>
                </c:pt>
                <c:pt idx="3027">
                  <c:v>7</c:v>
                </c:pt>
                <c:pt idx="3028">
                  <c:v>7</c:v>
                </c:pt>
                <c:pt idx="3029">
                  <c:v>7</c:v>
                </c:pt>
                <c:pt idx="3030">
                  <c:v>7</c:v>
                </c:pt>
                <c:pt idx="3031">
                  <c:v>7</c:v>
                </c:pt>
                <c:pt idx="3032">
                  <c:v>8</c:v>
                </c:pt>
                <c:pt idx="3033">
                  <c:v>8</c:v>
                </c:pt>
                <c:pt idx="3034">
                  <c:v>8</c:v>
                </c:pt>
                <c:pt idx="3035">
                  <c:v>8</c:v>
                </c:pt>
                <c:pt idx="3036">
                  <c:v>9</c:v>
                </c:pt>
                <c:pt idx="3037">
                  <c:v>7</c:v>
                </c:pt>
                <c:pt idx="3038">
                  <c:v>7</c:v>
                </c:pt>
                <c:pt idx="3039">
                  <c:v>7</c:v>
                </c:pt>
                <c:pt idx="3040">
                  <c:v>8</c:v>
                </c:pt>
                <c:pt idx="3041">
                  <c:v>8</c:v>
                </c:pt>
                <c:pt idx="3042">
                  <c:v>10</c:v>
                </c:pt>
                <c:pt idx="3043">
                  <c:v>11</c:v>
                </c:pt>
                <c:pt idx="3044">
                  <c:v>12</c:v>
                </c:pt>
                <c:pt idx="3045">
                  <c:v>12</c:v>
                </c:pt>
                <c:pt idx="3046">
                  <c:v>11</c:v>
                </c:pt>
                <c:pt idx="3047">
                  <c:v>11</c:v>
                </c:pt>
                <c:pt idx="3048">
                  <c:v>11</c:v>
                </c:pt>
                <c:pt idx="3049">
                  <c:v>11</c:v>
                </c:pt>
                <c:pt idx="3050">
                  <c:v>10</c:v>
                </c:pt>
                <c:pt idx="3051">
                  <c:v>11</c:v>
                </c:pt>
                <c:pt idx="3052">
                  <c:v>11</c:v>
                </c:pt>
                <c:pt idx="3053">
                  <c:v>11</c:v>
                </c:pt>
                <c:pt idx="3054">
                  <c:v>11</c:v>
                </c:pt>
                <c:pt idx="3055">
                  <c:v>12</c:v>
                </c:pt>
                <c:pt idx="3056">
                  <c:v>12</c:v>
                </c:pt>
                <c:pt idx="3057">
                  <c:v>12</c:v>
                </c:pt>
                <c:pt idx="3058">
                  <c:v>12</c:v>
                </c:pt>
                <c:pt idx="3059">
                  <c:v>12</c:v>
                </c:pt>
                <c:pt idx="3060">
                  <c:v>12</c:v>
                </c:pt>
                <c:pt idx="3061">
                  <c:v>10</c:v>
                </c:pt>
                <c:pt idx="3062">
                  <c:v>10</c:v>
                </c:pt>
                <c:pt idx="3063">
                  <c:v>8</c:v>
                </c:pt>
                <c:pt idx="3064">
                  <c:v>10</c:v>
                </c:pt>
                <c:pt idx="3065">
                  <c:v>11</c:v>
                </c:pt>
                <c:pt idx="3066">
                  <c:v>12</c:v>
                </c:pt>
                <c:pt idx="3067">
                  <c:v>12</c:v>
                </c:pt>
                <c:pt idx="3068">
                  <c:v>11</c:v>
                </c:pt>
                <c:pt idx="3069">
                  <c:v>11</c:v>
                </c:pt>
                <c:pt idx="3070">
                  <c:v>11</c:v>
                </c:pt>
                <c:pt idx="3071">
                  <c:v>12</c:v>
                </c:pt>
                <c:pt idx="3072">
                  <c:v>8</c:v>
                </c:pt>
                <c:pt idx="3073">
                  <c:v>5</c:v>
                </c:pt>
                <c:pt idx="3074">
                  <c:v>4</c:v>
                </c:pt>
                <c:pt idx="3075">
                  <c:v>5</c:v>
                </c:pt>
                <c:pt idx="3076">
                  <c:v>6</c:v>
                </c:pt>
                <c:pt idx="3077">
                  <c:v>6</c:v>
                </c:pt>
                <c:pt idx="3078">
                  <c:v>5</c:v>
                </c:pt>
                <c:pt idx="3079">
                  <c:v>3</c:v>
                </c:pt>
                <c:pt idx="3080">
                  <c:v>4</c:v>
                </c:pt>
                <c:pt idx="3081">
                  <c:v>4</c:v>
                </c:pt>
                <c:pt idx="3082">
                  <c:v>7</c:v>
                </c:pt>
                <c:pt idx="3083">
                  <c:v>8</c:v>
                </c:pt>
                <c:pt idx="3084">
                  <c:v>8</c:v>
                </c:pt>
                <c:pt idx="3085">
                  <c:v>8</c:v>
                </c:pt>
                <c:pt idx="3086">
                  <c:v>7</c:v>
                </c:pt>
                <c:pt idx="3087">
                  <c:v>5</c:v>
                </c:pt>
                <c:pt idx="3088">
                  <c:v>2</c:v>
                </c:pt>
                <c:pt idx="3089">
                  <c:v>2</c:v>
                </c:pt>
                <c:pt idx="3090">
                  <c:v>4</c:v>
                </c:pt>
                <c:pt idx="3091">
                  <c:v>5</c:v>
                </c:pt>
                <c:pt idx="3092">
                  <c:v>4</c:v>
                </c:pt>
                <c:pt idx="3093">
                  <c:v>4</c:v>
                </c:pt>
                <c:pt idx="3094">
                  <c:v>2</c:v>
                </c:pt>
                <c:pt idx="3095">
                  <c:v>2</c:v>
                </c:pt>
                <c:pt idx="3096">
                  <c:v>3</c:v>
                </c:pt>
                <c:pt idx="3097">
                  <c:v>3</c:v>
                </c:pt>
                <c:pt idx="3098">
                  <c:v>4</c:v>
                </c:pt>
                <c:pt idx="3099">
                  <c:v>4</c:v>
                </c:pt>
                <c:pt idx="3100">
                  <c:v>4</c:v>
                </c:pt>
                <c:pt idx="3101">
                  <c:v>5</c:v>
                </c:pt>
                <c:pt idx="3102">
                  <c:v>4</c:v>
                </c:pt>
                <c:pt idx="3103">
                  <c:v>2</c:v>
                </c:pt>
                <c:pt idx="3104">
                  <c:v>1</c:v>
                </c:pt>
                <c:pt idx="3105">
                  <c:v>2</c:v>
                </c:pt>
                <c:pt idx="3106">
                  <c:v>2</c:v>
                </c:pt>
                <c:pt idx="3107">
                  <c:v>2</c:v>
                </c:pt>
                <c:pt idx="3108">
                  <c:v>2</c:v>
                </c:pt>
                <c:pt idx="3109">
                  <c:v>4</c:v>
                </c:pt>
                <c:pt idx="3110">
                  <c:v>5</c:v>
                </c:pt>
                <c:pt idx="3111">
                  <c:v>4</c:v>
                </c:pt>
                <c:pt idx="3112">
                  <c:v>4</c:v>
                </c:pt>
                <c:pt idx="3113">
                  <c:v>5</c:v>
                </c:pt>
                <c:pt idx="3114">
                  <c:v>3</c:v>
                </c:pt>
                <c:pt idx="3124">
                  <c:v>2</c:v>
                </c:pt>
                <c:pt idx="3125">
                  <c:v>3</c:v>
                </c:pt>
                <c:pt idx="3126">
                  <c:v>2</c:v>
                </c:pt>
                <c:pt idx="3127">
                  <c:v>2</c:v>
                </c:pt>
                <c:pt idx="3128">
                  <c:v>2</c:v>
                </c:pt>
                <c:pt idx="3129">
                  <c:v>4</c:v>
                </c:pt>
                <c:pt idx="3130">
                  <c:v>5</c:v>
                </c:pt>
                <c:pt idx="3131">
                  <c:v>4</c:v>
                </c:pt>
                <c:pt idx="3132">
                  <c:v>4</c:v>
                </c:pt>
                <c:pt idx="3133">
                  <c:v>4</c:v>
                </c:pt>
                <c:pt idx="3134">
                  <c:v>4</c:v>
                </c:pt>
                <c:pt idx="3135">
                  <c:v>4</c:v>
                </c:pt>
                <c:pt idx="3136">
                  <c:v>5</c:v>
                </c:pt>
                <c:pt idx="3137">
                  <c:v>4</c:v>
                </c:pt>
                <c:pt idx="3138">
                  <c:v>4</c:v>
                </c:pt>
                <c:pt idx="3139">
                  <c:v>3</c:v>
                </c:pt>
                <c:pt idx="3140">
                  <c:v>3</c:v>
                </c:pt>
                <c:pt idx="3141">
                  <c:v>3</c:v>
                </c:pt>
                <c:pt idx="3142">
                  <c:v>2</c:v>
                </c:pt>
                <c:pt idx="3143">
                  <c:v>2</c:v>
                </c:pt>
                <c:pt idx="3144">
                  <c:v>3</c:v>
                </c:pt>
                <c:pt idx="3145">
                  <c:v>2</c:v>
                </c:pt>
                <c:pt idx="3146">
                  <c:v>2</c:v>
                </c:pt>
                <c:pt idx="3147">
                  <c:v>1</c:v>
                </c:pt>
                <c:pt idx="3148">
                  <c:v>3</c:v>
                </c:pt>
                <c:pt idx="3149">
                  <c:v>5</c:v>
                </c:pt>
                <c:pt idx="3150">
                  <c:v>5</c:v>
                </c:pt>
                <c:pt idx="3151">
                  <c:v>4</c:v>
                </c:pt>
                <c:pt idx="3152">
                  <c:v>2</c:v>
                </c:pt>
                <c:pt idx="3153">
                  <c:v>5</c:v>
                </c:pt>
                <c:pt idx="3154">
                  <c:v>6</c:v>
                </c:pt>
                <c:pt idx="3155">
                  <c:v>7</c:v>
                </c:pt>
                <c:pt idx="3156">
                  <c:v>6</c:v>
                </c:pt>
                <c:pt idx="3157">
                  <c:v>7</c:v>
                </c:pt>
                <c:pt idx="3158">
                  <c:v>7</c:v>
                </c:pt>
                <c:pt idx="3159">
                  <c:v>6</c:v>
                </c:pt>
                <c:pt idx="3160">
                  <c:v>7</c:v>
                </c:pt>
                <c:pt idx="3161">
                  <c:v>7</c:v>
                </c:pt>
                <c:pt idx="3162">
                  <c:v>7</c:v>
                </c:pt>
                <c:pt idx="3163">
                  <c:v>6</c:v>
                </c:pt>
                <c:pt idx="3164">
                  <c:v>6</c:v>
                </c:pt>
                <c:pt idx="3165">
                  <c:v>7</c:v>
                </c:pt>
                <c:pt idx="3166">
                  <c:v>7</c:v>
                </c:pt>
                <c:pt idx="3167">
                  <c:v>7</c:v>
                </c:pt>
                <c:pt idx="3168">
                  <c:v>8</c:v>
                </c:pt>
                <c:pt idx="3169">
                  <c:v>8</c:v>
                </c:pt>
                <c:pt idx="3170">
                  <c:v>8</c:v>
                </c:pt>
                <c:pt idx="3171">
                  <c:v>8</c:v>
                </c:pt>
                <c:pt idx="3172">
                  <c:v>7</c:v>
                </c:pt>
                <c:pt idx="3173">
                  <c:v>6</c:v>
                </c:pt>
                <c:pt idx="3174">
                  <c:v>6</c:v>
                </c:pt>
                <c:pt idx="3175">
                  <c:v>6</c:v>
                </c:pt>
                <c:pt idx="3176">
                  <c:v>6</c:v>
                </c:pt>
                <c:pt idx="3177">
                  <c:v>6</c:v>
                </c:pt>
                <c:pt idx="3178">
                  <c:v>6</c:v>
                </c:pt>
                <c:pt idx="3179">
                  <c:v>6</c:v>
                </c:pt>
                <c:pt idx="3180">
                  <c:v>6</c:v>
                </c:pt>
                <c:pt idx="3181">
                  <c:v>6</c:v>
                </c:pt>
                <c:pt idx="3182">
                  <c:v>5</c:v>
                </c:pt>
                <c:pt idx="3183">
                  <c:v>3</c:v>
                </c:pt>
                <c:pt idx="3184">
                  <c:v>3</c:v>
                </c:pt>
                <c:pt idx="3185">
                  <c:v>2</c:v>
                </c:pt>
                <c:pt idx="3186">
                  <c:v>1</c:v>
                </c:pt>
                <c:pt idx="3187">
                  <c:v>1</c:v>
                </c:pt>
                <c:pt idx="3188">
                  <c:v>3</c:v>
                </c:pt>
                <c:pt idx="3189">
                  <c:v>6</c:v>
                </c:pt>
                <c:pt idx="3190">
                  <c:v>7</c:v>
                </c:pt>
                <c:pt idx="3191">
                  <c:v>7</c:v>
                </c:pt>
                <c:pt idx="3192">
                  <c:v>7</c:v>
                </c:pt>
                <c:pt idx="3193">
                  <c:v>7</c:v>
                </c:pt>
                <c:pt idx="3194">
                  <c:v>7</c:v>
                </c:pt>
                <c:pt idx="3195">
                  <c:v>6</c:v>
                </c:pt>
                <c:pt idx="3196">
                  <c:v>6</c:v>
                </c:pt>
                <c:pt idx="3197">
                  <c:v>6</c:v>
                </c:pt>
                <c:pt idx="3198">
                  <c:v>6</c:v>
                </c:pt>
                <c:pt idx="3199">
                  <c:v>6</c:v>
                </c:pt>
                <c:pt idx="3200">
                  <c:v>7</c:v>
                </c:pt>
                <c:pt idx="3201">
                  <c:v>8</c:v>
                </c:pt>
                <c:pt idx="3202">
                  <c:v>8</c:v>
                </c:pt>
                <c:pt idx="3203">
                  <c:v>8</c:v>
                </c:pt>
                <c:pt idx="3204">
                  <c:v>9</c:v>
                </c:pt>
                <c:pt idx="3205">
                  <c:v>8</c:v>
                </c:pt>
                <c:pt idx="3206">
                  <c:v>9</c:v>
                </c:pt>
                <c:pt idx="3207">
                  <c:v>9</c:v>
                </c:pt>
                <c:pt idx="3208">
                  <c:v>9</c:v>
                </c:pt>
                <c:pt idx="3209">
                  <c:v>9</c:v>
                </c:pt>
                <c:pt idx="3210">
                  <c:v>8</c:v>
                </c:pt>
                <c:pt idx="3211">
                  <c:v>9</c:v>
                </c:pt>
                <c:pt idx="3212">
                  <c:v>9</c:v>
                </c:pt>
                <c:pt idx="3213">
                  <c:v>8</c:v>
                </c:pt>
                <c:pt idx="3214">
                  <c:v>9</c:v>
                </c:pt>
                <c:pt idx="3215">
                  <c:v>8</c:v>
                </c:pt>
                <c:pt idx="3216">
                  <c:v>8</c:v>
                </c:pt>
                <c:pt idx="3217">
                  <c:v>7</c:v>
                </c:pt>
                <c:pt idx="3218">
                  <c:v>7</c:v>
                </c:pt>
                <c:pt idx="3219">
                  <c:v>8</c:v>
                </c:pt>
                <c:pt idx="3220">
                  <c:v>9</c:v>
                </c:pt>
                <c:pt idx="3221">
                  <c:v>9</c:v>
                </c:pt>
                <c:pt idx="3222">
                  <c:v>9</c:v>
                </c:pt>
                <c:pt idx="3223">
                  <c:v>9</c:v>
                </c:pt>
                <c:pt idx="3224">
                  <c:v>9</c:v>
                </c:pt>
                <c:pt idx="3225">
                  <c:v>9</c:v>
                </c:pt>
                <c:pt idx="3226">
                  <c:v>8</c:v>
                </c:pt>
                <c:pt idx="3227">
                  <c:v>7</c:v>
                </c:pt>
                <c:pt idx="3228">
                  <c:v>7</c:v>
                </c:pt>
                <c:pt idx="3229">
                  <c:v>8</c:v>
                </c:pt>
                <c:pt idx="3230">
                  <c:v>8</c:v>
                </c:pt>
                <c:pt idx="3231">
                  <c:v>8</c:v>
                </c:pt>
                <c:pt idx="3232">
                  <c:v>8</c:v>
                </c:pt>
                <c:pt idx="3233">
                  <c:v>8</c:v>
                </c:pt>
                <c:pt idx="3234">
                  <c:v>8</c:v>
                </c:pt>
                <c:pt idx="3235">
                  <c:v>8</c:v>
                </c:pt>
                <c:pt idx="3236">
                  <c:v>8</c:v>
                </c:pt>
                <c:pt idx="3237">
                  <c:v>7</c:v>
                </c:pt>
                <c:pt idx="3238">
                  <c:v>6</c:v>
                </c:pt>
                <c:pt idx="3239">
                  <c:v>7</c:v>
                </c:pt>
                <c:pt idx="3240">
                  <c:v>7</c:v>
                </c:pt>
                <c:pt idx="3241">
                  <c:v>8</c:v>
                </c:pt>
                <c:pt idx="3242">
                  <c:v>8</c:v>
                </c:pt>
                <c:pt idx="3243">
                  <c:v>8</c:v>
                </c:pt>
                <c:pt idx="3244">
                  <c:v>8</c:v>
                </c:pt>
                <c:pt idx="3245">
                  <c:v>9</c:v>
                </c:pt>
                <c:pt idx="3246">
                  <c:v>10</c:v>
                </c:pt>
                <c:pt idx="3247">
                  <c:v>9</c:v>
                </c:pt>
                <c:pt idx="3248">
                  <c:v>10</c:v>
                </c:pt>
                <c:pt idx="3249">
                  <c:v>10</c:v>
                </c:pt>
                <c:pt idx="3250">
                  <c:v>10</c:v>
                </c:pt>
                <c:pt idx="3251">
                  <c:v>9</c:v>
                </c:pt>
                <c:pt idx="3252">
                  <c:v>10</c:v>
                </c:pt>
                <c:pt idx="3253">
                  <c:v>10</c:v>
                </c:pt>
                <c:pt idx="3254">
                  <c:v>10</c:v>
                </c:pt>
                <c:pt idx="3255">
                  <c:v>11</c:v>
                </c:pt>
                <c:pt idx="3256">
                  <c:v>10</c:v>
                </c:pt>
                <c:pt idx="3257">
                  <c:v>9</c:v>
                </c:pt>
                <c:pt idx="3258">
                  <c:v>9</c:v>
                </c:pt>
                <c:pt idx="3259">
                  <c:v>8</c:v>
                </c:pt>
                <c:pt idx="3260">
                  <c:v>8</c:v>
                </c:pt>
                <c:pt idx="3261">
                  <c:v>7</c:v>
                </c:pt>
                <c:pt idx="3262">
                  <c:v>8</c:v>
                </c:pt>
                <c:pt idx="3263">
                  <c:v>8</c:v>
                </c:pt>
                <c:pt idx="3264">
                  <c:v>7</c:v>
                </c:pt>
                <c:pt idx="3265">
                  <c:v>8</c:v>
                </c:pt>
                <c:pt idx="3266">
                  <c:v>9</c:v>
                </c:pt>
                <c:pt idx="3267">
                  <c:v>9</c:v>
                </c:pt>
                <c:pt idx="3268">
                  <c:v>10</c:v>
                </c:pt>
                <c:pt idx="3269">
                  <c:v>10</c:v>
                </c:pt>
                <c:pt idx="3270">
                  <c:v>10</c:v>
                </c:pt>
                <c:pt idx="3271">
                  <c:v>9</c:v>
                </c:pt>
                <c:pt idx="3272">
                  <c:v>9</c:v>
                </c:pt>
                <c:pt idx="3273">
                  <c:v>7</c:v>
                </c:pt>
                <c:pt idx="3274">
                  <c:v>6</c:v>
                </c:pt>
                <c:pt idx="3275">
                  <c:v>6</c:v>
                </c:pt>
                <c:pt idx="3276">
                  <c:v>7</c:v>
                </c:pt>
                <c:pt idx="3277">
                  <c:v>6</c:v>
                </c:pt>
                <c:pt idx="3278">
                  <c:v>6</c:v>
                </c:pt>
                <c:pt idx="3279">
                  <c:v>6</c:v>
                </c:pt>
                <c:pt idx="3280">
                  <c:v>6</c:v>
                </c:pt>
                <c:pt idx="3281">
                  <c:v>6</c:v>
                </c:pt>
                <c:pt idx="3282">
                  <c:v>6</c:v>
                </c:pt>
                <c:pt idx="3283">
                  <c:v>6</c:v>
                </c:pt>
                <c:pt idx="3284">
                  <c:v>6</c:v>
                </c:pt>
                <c:pt idx="3285">
                  <c:v>6</c:v>
                </c:pt>
                <c:pt idx="3286">
                  <c:v>5</c:v>
                </c:pt>
                <c:pt idx="3287">
                  <c:v>6</c:v>
                </c:pt>
                <c:pt idx="3288">
                  <c:v>7</c:v>
                </c:pt>
                <c:pt idx="3289">
                  <c:v>6</c:v>
                </c:pt>
                <c:pt idx="3290">
                  <c:v>6</c:v>
                </c:pt>
                <c:pt idx="3291">
                  <c:v>5</c:v>
                </c:pt>
                <c:pt idx="3292">
                  <c:v>6</c:v>
                </c:pt>
                <c:pt idx="3293">
                  <c:v>6</c:v>
                </c:pt>
                <c:pt idx="3294">
                  <c:v>7</c:v>
                </c:pt>
                <c:pt idx="3295">
                  <c:v>6</c:v>
                </c:pt>
                <c:pt idx="3296">
                  <c:v>6</c:v>
                </c:pt>
                <c:pt idx="3297">
                  <c:v>6</c:v>
                </c:pt>
                <c:pt idx="3298">
                  <c:v>7</c:v>
                </c:pt>
                <c:pt idx="3299">
                  <c:v>7</c:v>
                </c:pt>
                <c:pt idx="3300">
                  <c:v>7</c:v>
                </c:pt>
                <c:pt idx="3301">
                  <c:v>7</c:v>
                </c:pt>
                <c:pt idx="3302">
                  <c:v>8</c:v>
                </c:pt>
                <c:pt idx="3303">
                  <c:v>8</c:v>
                </c:pt>
                <c:pt idx="3304">
                  <c:v>8</c:v>
                </c:pt>
                <c:pt idx="3305">
                  <c:v>8</c:v>
                </c:pt>
                <c:pt idx="3306">
                  <c:v>7</c:v>
                </c:pt>
                <c:pt idx="3307">
                  <c:v>7</c:v>
                </c:pt>
                <c:pt idx="3308">
                  <c:v>7</c:v>
                </c:pt>
                <c:pt idx="3309">
                  <c:v>7</c:v>
                </c:pt>
                <c:pt idx="3310">
                  <c:v>7</c:v>
                </c:pt>
                <c:pt idx="3311">
                  <c:v>6</c:v>
                </c:pt>
                <c:pt idx="3312">
                  <c:v>5</c:v>
                </c:pt>
                <c:pt idx="3313">
                  <c:v>3</c:v>
                </c:pt>
                <c:pt idx="3314">
                  <c:v>2</c:v>
                </c:pt>
                <c:pt idx="3315">
                  <c:v>2</c:v>
                </c:pt>
                <c:pt idx="3316">
                  <c:v>3</c:v>
                </c:pt>
                <c:pt idx="3317">
                  <c:v>3</c:v>
                </c:pt>
                <c:pt idx="3318">
                  <c:v>4</c:v>
                </c:pt>
                <c:pt idx="3319">
                  <c:v>4</c:v>
                </c:pt>
                <c:pt idx="3320">
                  <c:v>4</c:v>
                </c:pt>
                <c:pt idx="3321">
                  <c:v>5</c:v>
                </c:pt>
                <c:pt idx="3322">
                  <c:v>4</c:v>
                </c:pt>
                <c:pt idx="3323">
                  <c:v>3</c:v>
                </c:pt>
                <c:pt idx="3324">
                  <c:v>3</c:v>
                </c:pt>
                <c:pt idx="3325">
                  <c:v>3</c:v>
                </c:pt>
                <c:pt idx="3326">
                  <c:v>3</c:v>
                </c:pt>
                <c:pt idx="3327">
                  <c:v>2</c:v>
                </c:pt>
                <c:pt idx="3328">
                  <c:v>2</c:v>
                </c:pt>
                <c:pt idx="3329">
                  <c:v>3</c:v>
                </c:pt>
                <c:pt idx="3330">
                  <c:v>3</c:v>
                </c:pt>
                <c:pt idx="3331">
                  <c:v>3</c:v>
                </c:pt>
                <c:pt idx="3332">
                  <c:v>2</c:v>
                </c:pt>
                <c:pt idx="3333">
                  <c:v>2</c:v>
                </c:pt>
                <c:pt idx="3334">
                  <c:v>3</c:v>
                </c:pt>
                <c:pt idx="3335">
                  <c:v>3</c:v>
                </c:pt>
                <c:pt idx="3336">
                  <c:v>4</c:v>
                </c:pt>
                <c:pt idx="3337">
                  <c:v>4</c:v>
                </c:pt>
                <c:pt idx="3338">
                  <c:v>4</c:v>
                </c:pt>
                <c:pt idx="3339">
                  <c:v>4</c:v>
                </c:pt>
                <c:pt idx="3340">
                  <c:v>5</c:v>
                </c:pt>
                <c:pt idx="3341">
                  <c:v>5</c:v>
                </c:pt>
                <c:pt idx="3342">
                  <c:v>3</c:v>
                </c:pt>
                <c:pt idx="3343">
                  <c:v>4</c:v>
                </c:pt>
                <c:pt idx="3344">
                  <c:v>2</c:v>
                </c:pt>
                <c:pt idx="3345">
                  <c:v>1</c:v>
                </c:pt>
                <c:pt idx="3346">
                  <c:v>1</c:v>
                </c:pt>
                <c:pt idx="3347">
                  <c:v>2</c:v>
                </c:pt>
                <c:pt idx="3348">
                  <c:v>1</c:v>
                </c:pt>
                <c:pt idx="3349">
                  <c:v>1</c:v>
                </c:pt>
                <c:pt idx="3350">
                  <c:v>3</c:v>
                </c:pt>
                <c:pt idx="3351">
                  <c:v>3</c:v>
                </c:pt>
                <c:pt idx="3352">
                  <c:v>3</c:v>
                </c:pt>
                <c:pt idx="3353">
                  <c:v>4</c:v>
                </c:pt>
                <c:pt idx="3354">
                  <c:v>5</c:v>
                </c:pt>
                <c:pt idx="3355">
                  <c:v>4</c:v>
                </c:pt>
                <c:pt idx="3356">
                  <c:v>2</c:v>
                </c:pt>
                <c:pt idx="3357">
                  <c:v>1</c:v>
                </c:pt>
                <c:pt idx="3358">
                  <c:v>1</c:v>
                </c:pt>
                <c:pt idx="3359">
                  <c:v>2</c:v>
                </c:pt>
                <c:pt idx="3360">
                  <c:v>2</c:v>
                </c:pt>
                <c:pt idx="3361">
                  <c:v>3</c:v>
                </c:pt>
                <c:pt idx="3362">
                  <c:v>4</c:v>
                </c:pt>
                <c:pt idx="3363">
                  <c:v>5</c:v>
                </c:pt>
                <c:pt idx="3364">
                  <c:v>6</c:v>
                </c:pt>
                <c:pt idx="3365">
                  <c:v>5</c:v>
                </c:pt>
                <c:pt idx="3366">
                  <c:v>4</c:v>
                </c:pt>
                <c:pt idx="3367">
                  <c:v>3</c:v>
                </c:pt>
                <c:pt idx="3368">
                  <c:v>2</c:v>
                </c:pt>
                <c:pt idx="3369">
                  <c:v>2</c:v>
                </c:pt>
                <c:pt idx="3370">
                  <c:v>1</c:v>
                </c:pt>
                <c:pt idx="3371">
                  <c:v>1</c:v>
                </c:pt>
                <c:pt idx="3372">
                  <c:v>2</c:v>
                </c:pt>
                <c:pt idx="3373">
                  <c:v>2</c:v>
                </c:pt>
                <c:pt idx="3374">
                  <c:v>2</c:v>
                </c:pt>
                <c:pt idx="3375">
                  <c:v>2</c:v>
                </c:pt>
                <c:pt idx="3376">
                  <c:v>3</c:v>
                </c:pt>
                <c:pt idx="3377">
                  <c:v>3</c:v>
                </c:pt>
                <c:pt idx="3378">
                  <c:v>4</c:v>
                </c:pt>
                <c:pt idx="3379">
                  <c:v>4</c:v>
                </c:pt>
                <c:pt idx="3380">
                  <c:v>4</c:v>
                </c:pt>
                <c:pt idx="3381">
                  <c:v>6</c:v>
                </c:pt>
                <c:pt idx="3382">
                  <c:v>8</c:v>
                </c:pt>
                <c:pt idx="3383">
                  <c:v>9</c:v>
                </c:pt>
                <c:pt idx="3384">
                  <c:v>9</c:v>
                </c:pt>
                <c:pt idx="3385">
                  <c:v>9</c:v>
                </c:pt>
                <c:pt idx="3386">
                  <c:v>9</c:v>
                </c:pt>
                <c:pt idx="3387">
                  <c:v>9</c:v>
                </c:pt>
                <c:pt idx="3388">
                  <c:v>7</c:v>
                </c:pt>
                <c:pt idx="3389">
                  <c:v>7</c:v>
                </c:pt>
                <c:pt idx="3390">
                  <c:v>7</c:v>
                </c:pt>
                <c:pt idx="3391">
                  <c:v>7</c:v>
                </c:pt>
                <c:pt idx="3392">
                  <c:v>8</c:v>
                </c:pt>
                <c:pt idx="3393">
                  <c:v>6</c:v>
                </c:pt>
                <c:pt idx="3394">
                  <c:v>9</c:v>
                </c:pt>
                <c:pt idx="3395">
                  <c:v>8</c:v>
                </c:pt>
                <c:pt idx="3396">
                  <c:v>8</c:v>
                </c:pt>
                <c:pt idx="3397">
                  <c:v>10</c:v>
                </c:pt>
                <c:pt idx="3398">
                  <c:v>10</c:v>
                </c:pt>
                <c:pt idx="3399">
                  <c:v>10</c:v>
                </c:pt>
                <c:pt idx="3400">
                  <c:v>11</c:v>
                </c:pt>
                <c:pt idx="3401">
                  <c:v>11</c:v>
                </c:pt>
                <c:pt idx="3402">
                  <c:v>9</c:v>
                </c:pt>
                <c:pt idx="3403">
                  <c:v>8</c:v>
                </c:pt>
                <c:pt idx="3404">
                  <c:v>7</c:v>
                </c:pt>
                <c:pt idx="3405">
                  <c:v>7</c:v>
                </c:pt>
                <c:pt idx="3406">
                  <c:v>6</c:v>
                </c:pt>
                <c:pt idx="3407">
                  <c:v>6</c:v>
                </c:pt>
                <c:pt idx="3408">
                  <c:v>5</c:v>
                </c:pt>
                <c:pt idx="3409">
                  <c:v>5</c:v>
                </c:pt>
                <c:pt idx="3410">
                  <c:v>5</c:v>
                </c:pt>
                <c:pt idx="3411">
                  <c:v>4</c:v>
                </c:pt>
                <c:pt idx="3412">
                  <c:v>3</c:v>
                </c:pt>
                <c:pt idx="3413">
                  <c:v>4</c:v>
                </c:pt>
                <c:pt idx="3414">
                  <c:v>7</c:v>
                </c:pt>
                <c:pt idx="3415">
                  <c:v>8</c:v>
                </c:pt>
                <c:pt idx="3416">
                  <c:v>9</c:v>
                </c:pt>
                <c:pt idx="3417">
                  <c:v>10</c:v>
                </c:pt>
                <c:pt idx="3418">
                  <c:v>9</c:v>
                </c:pt>
                <c:pt idx="3419">
                  <c:v>10</c:v>
                </c:pt>
                <c:pt idx="3420">
                  <c:v>12</c:v>
                </c:pt>
                <c:pt idx="3421">
                  <c:v>11</c:v>
                </c:pt>
                <c:pt idx="3422">
                  <c:v>15</c:v>
                </c:pt>
                <c:pt idx="3423">
                  <c:v>14</c:v>
                </c:pt>
                <c:pt idx="3424">
                  <c:v>14</c:v>
                </c:pt>
                <c:pt idx="3425">
                  <c:v>11</c:v>
                </c:pt>
                <c:pt idx="3426">
                  <c:v>10</c:v>
                </c:pt>
                <c:pt idx="3427">
                  <c:v>9</c:v>
                </c:pt>
                <c:pt idx="3428">
                  <c:v>10</c:v>
                </c:pt>
                <c:pt idx="3429">
                  <c:v>9</c:v>
                </c:pt>
                <c:pt idx="3430">
                  <c:v>10</c:v>
                </c:pt>
                <c:pt idx="3431">
                  <c:v>9</c:v>
                </c:pt>
                <c:pt idx="3432">
                  <c:v>8</c:v>
                </c:pt>
                <c:pt idx="3433">
                  <c:v>9</c:v>
                </c:pt>
                <c:pt idx="3434">
                  <c:v>10</c:v>
                </c:pt>
                <c:pt idx="3435">
                  <c:v>10</c:v>
                </c:pt>
                <c:pt idx="3436">
                  <c:v>9</c:v>
                </c:pt>
                <c:pt idx="3437">
                  <c:v>10</c:v>
                </c:pt>
                <c:pt idx="3438">
                  <c:v>10</c:v>
                </c:pt>
                <c:pt idx="3439">
                  <c:v>10</c:v>
                </c:pt>
                <c:pt idx="3440">
                  <c:v>10</c:v>
                </c:pt>
                <c:pt idx="3441">
                  <c:v>10</c:v>
                </c:pt>
                <c:pt idx="3442">
                  <c:v>11</c:v>
                </c:pt>
                <c:pt idx="3443">
                  <c:v>11</c:v>
                </c:pt>
                <c:pt idx="3444">
                  <c:v>11</c:v>
                </c:pt>
                <c:pt idx="3445">
                  <c:v>11</c:v>
                </c:pt>
                <c:pt idx="3446">
                  <c:v>10</c:v>
                </c:pt>
                <c:pt idx="3447">
                  <c:v>10</c:v>
                </c:pt>
                <c:pt idx="3448">
                  <c:v>9</c:v>
                </c:pt>
                <c:pt idx="3449">
                  <c:v>9</c:v>
                </c:pt>
                <c:pt idx="3450">
                  <c:v>9</c:v>
                </c:pt>
                <c:pt idx="3451">
                  <c:v>8</c:v>
                </c:pt>
                <c:pt idx="3452">
                  <c:v>8</c:v>
                </c:pt>
                <c:pt idx="3453">
                  <c:v>8</c:v>
                </c:pt>
                <c:pt idx="3454">
                  <c:v>8</c:v>
                </c:pt>
                <c:pt idx="3455">
                  <c:v>8</c:v>
                </c:pt>
                <c:pt idx="3456">
                  <c:v>7</c:v>
                </c:pt>
                <c:pt idx="3457">
                  <c:v>7</c:v>
                </c:pt>
                <c:pt idx="3458">
                  <c:v>7</c:v>
                </c:pt>
                <c:pt idx="3459">
                  <c:v>7</c:v>
                </c:pt>
                <c:pt idx="3460">
                  <c:v>7</c:v>
                </c:pt>
                <c:pt idx="3461">
                  <c:v>7</c:v>
                </c:pt>
                <c:pt idx="3462">
                  <c:v>6</c:v>
                </c:pt>
                <c:pt idx="3463">
                  <c:v>5</c:v>
                </c:pt>
                <c:pt idx="3464">
                  <c:v>5</c:v>
                </c:pt>
                <c:pt idx="3465">
                  <c:v>4</c:v>
                </c:pt>
                <c:pt idx="3466">
                  <c:v>3</c:v>
                </c:pt>
                <c:pt idx="3467">
                  <c:v>3</c:v>
                </c:pt>
                <c:pt idx="3468">
                  <c:v>3</c:v>
                </c:pt>
                <c:pt idx="3469">
                  <c:v>3</c:v>
                </c:pt>
                <c:pt idx="3470">
                  <c:v>2</c:v>
                </c:pt>
                <c:pt idx="3471">
                  <c:v>3</c:v>
                </c:pt>
                <c:pt idx="3472">
                  <c:v>3</c:v>
                </c:pt>
                <c:pt idx="3473">
                  <c:v>4</c:v>
                </c:pt>
                <c:pt idx="3474">
                  <c:v>4</c:v>
                </c:pt>
                <c:pt idx="3475">
                  <c:v>7</c:v>
                </c:pt>
                <c:pt idx="3476">
                  <c:v>8</c:v>
                </c:pt>
                <c:pt idx="3477">
                  <c:v>9</c:v>
                </c:pt>
                <c:pt idx="3478">
                  <c:v>10</c:v>
                </c:pt>
                <c:pt idx="3479">
                  <c:v>10</c:v>
                </c:pt>
                <c:pt idx="3480">
                  <c:v>9</c:v>
                </c:pt>
                <c:pt idx="3481">
                  <c:v>10</c:v>
                </c:pt>
                <c:pt idx="3482">
                  <c:v>10</c:v>
                </c:pt>
                <c:pt idx="3483">
                  <c:v>11</c:v>
                </c:pt>
                <c:pt idx="3484">
                  <c:v>10</c:v>
                </c:pt>
                <c:pt idx="3485">
                  <c:v>10</c:v>
                </c:pt>
                <c:pt idx="3486">
                  <c:v>9</c:v>
                </c:pt>
                <c:pt idx="3487">
                  <c:v>9</c:v>
                </c:pt>
                <c:pt idx="3488">
                  <c:v>9</c:v>
                </c:pt>
                <c:pt idx="3489">
                  <c:v>10</c:v>
                </c:pt>
                <c:pt idx="3490">
                  <c:v>11</c:v>
                </c:pt>
                <c:pt idx="3491">
                  <c:v>12</c:v>
                </c:pt>
                <c:pt idx="3492">
                  <c:v>12</c:v>
                </c:pt>
                <c:pt idx="3493">
                  <c:v>11</c:v>
                </c:pt>
                <c:pt idx="3494">
                  <c:v>12</c:v>
                </c:pt>
                <c:pt idx="3495">
                  <c:v>12</c:v>
                </c:pt>
                <c:pt idx="3496">
                  <c:v>11</c:v>
                </c:pt>
                <c:pt idx="3497">
                  <c:v>11</c:v>
                </c:pt>
                <c:pt idx="3498">
                  <c:v>11</c:v>
                </c:pt>
                <c:pt idx="3499">
                  <c:v>11</c:v>
                </c:pt>
                <c:pt idx="3500">
                  <c:v>11</c:v>
                </c:pt>
                <c:pt idx="3501">
                  <c:v>9</c:v>
                </c:pt>
                <c:pt idx="3502">
                  <c:v>9</c:v>
                </c:pt>
                <c:pt idx="3503">
                  <c:v>7</c:v>
                </c:pt>
                <c:pt idx="3504">
                  <c:v>6</c:v>
                </c:pt>
                <c:pt idx="3505">
                  <c:v>7</c:v>
                </c:pt>
                <c:pt idx="3506">
                  <c:v>9</c:v>
                </c:pt>
                <c:pt idx="3507">
                  <c:v>9</c:v>
                </c:pt>
                <c:pt idx="3508">
                  <c:v>8</c:v>
                </c:pt>
                <c:pt idx="3509">
                  <c:v>9</c:v>
                </c:pt>
                <c:pt idx="3510">
                  <c:v>10</c:v>
                </c:pt>
                <c:pt idx="3511">
                  <c:v>10</c:v>
                </c:pt>
                <c:pt idx="3512">
                  <c:v>11</c:v>
                </c:pt>
                <c:pt idx="3513">
                  <c:v>11</c:v>
                </c:pt>
                <c:pt idx="3514">
                  <c:v>11</c:v>
                </c:pt>
                <c:pt idx="3515">
                  <c:v>11</c:v>
                </c:pt>
                <c:pt idx="3516">
                  <c:v>10</c:v>
                </c:pt>
                <c:pt idx="3517">
                  <c:v>9</c:v>
                </c:pt>
                <c:pt idx="3518">
                  <c:v>9</c:v>
                </c:pt>
                <c:pt idx="3519">
                  <c:v>9</c:v>
                </c:pt>
                <c:pt idx="3520">
                  <c:v>9</c:v>
                </c:pt>
                <c:pt idx="3521">
                  <c:v>8</c:v>
                </c:pt>
                <c:pt idx="3522">
                  <c:v>7</c:v>
                </c:pt>
                <c:pt idx="3523">
                  <c:v>7</c:v>
                </c:pt>
                <c:pt idx="3524">
                  <c:v>7</c:v>
                </c:pt>
                <c:pt idx="3525">
                  <c:v>7</c:v>
                </c:pt>
                <c:pt idx="3526">
                  <c:v>6</c:v>
                </c:pt>
                <c:pt idx="3527">
                  <c:v>6</c:v>
                </c:pt>
                <c:pt idx="3528">
                  <c:v>6</c:v>
                </c:pt>
                <c:pt idx="3529">
                  <c:v>6</c:v>
                </c:pt>
                <c:pt idx="3530">
                  <c:v>7</c:v>
                </c:pt>
                <c:pt idx="3531">
                  <c:v>7</c:v>
                </c:pt>
                <c:pt idx="3532">
                  <c:v>7</c:v>
                </c:pt>
                <c:pt idx="3533">
                  <c:v>8</c:v>
                </c:pt>
                <c:pt idx="3534">
                  <c:v>8</c:v>
                </c:pt>
                <c:pt idx="3535">
                  <c:v>8</c:v>
                </c:pt>
                <c:pt idx="3536">
                  <c:v>9</c:v>
                </c:pt>
                <c:pt idx="3537">
                  <c:v>9</c:v>
                </c:pt>
                <c:pt idx="3538">
                  <c:v>10</c:v>
                </c:pt>
                <c:pt idx="3539">
                  <c:v>11</c:v>
                </c:pt>
                <c:pt idx="3540">
                  <c:v>11</c:v>
                </c:pt>
                <c:pt idx="3541">
                  <c:v>11</c:v>
                </c:pt>
                <c:pt idx="3542">
                  <c:v>10</c:v>
                </c:pt>
                <c:pt idx="3543">
                  <c:v>9</c:v>
                </c:pt>
                <c:pt idx="3544">
                  <c:v>9</c:v>
                </c:pt>
                <c:pt idx="3545">
                  <c:v>9</c:v>
                </c:pt>
                <c:pt idx="3546">
                  <c:v>9</c:v>
                </c:pt>
                <c:pt idx="3547">
                  <c:v>9</c:v>
                </c:pt>
                <c:pt idx="3548">
                  <c:v>9</c:v>
                </c:pt>
                <c:pt idx="3549">
                  <c:v>10</c:v>
                </c:pt>
                <c:pt idx="3550">
                  <c:v>9</c:v>
                </c:pt>
                <c:pt idx="3551">
                  <c:v>5</c:v>
                </c:pt>
                <c:pt idx="3552">
                  <c:v>5</c:v>
                </c:pt>
                <c:pt idx="3553">
                  <c:v>5</c:v>
                </c:pt>
                <c:pt idx="3554">
                  <c:v>4</c:v>
                </c:pt>
                <c:pt idx="3555">
                  <c:v>4</c:v>
                </c:pt>
                <c:pt idx="3556">
                  <c:v>6</c:v>
                </c:pt>
                <c:pt idx="3557">
                  <c:v>5</c:v>
                </c:pt>
                <c:pt idx="3558">
                  <c:v>7</c:v>
                </c:pt>
                <c:pt idx="3559">
                  <c:v>8</c:v>
                </c:pt>
                <c:pt idx="3560">
                  <c:v>8</c:v>
                </c:pt>
                <c:pt idx="3561">
                  <c:v>9</c:v>
                </c:pt>
                <c:pt idx="3562">
                  <c:v>10</c:v>
                </c:pt>
                <c:pt idx="3563">
                  <c:v>11</c:v>
                </c:pt>
                <c:pt idx="3564">
                  <c:v>11</c:v>
                </c:pt>
                <c:pt idx="3565">
                  <c:v>10</c:v>
                </c:pt>
                <c:pt idx="3566">
                  <c:v>11</c:v>
                </c:pt>
                <c:pt idx="3567">
                  <c:v>12</c:v>
                </c:pt>
                <c:pt idx="3568">
                  <c:v>11</c:v>
                </c:pt>
                <c:pt idx="3569">
                  <c:v>11</c:v>
                </c:pt>
                <c:pt idx="3570">
                  <c:v>10</c:v>
                </c:pt>
                <c:pt idx="3571">
                  <c:v>9</c:v>
                </c:pt>
                <c:pt idx="3572">
                  <c:v>8</c:v>
                </c:pt>
                <c:pt idx="3573">
                  <c:v>7</c:v>
                </c:pt>
                <c:pt idx="3574">
                  <c:v>7</c:v>
                </c:pt>
                <c:pt idx="3575">
                  <c:v>6</c:v>
                </c:pt>
                <c:pt idx="3576">
                  <c:v>5</c:v>
                </c:pt>
                <c:pt idx="3577">
                  <c:v>4</c:v>
                </c:pt>
                <c:pt idx="3578">
                  <c:v>3</c:v>
                </c:pt>
                <c:pt idx="3579">
                  <c:v>4</c:v>
                </c:pt>
                <c:pt idx="3580">
                  <c:v>5</c:v>
                </c:pt>
                <c:pt idx="3581">
                  <c:v>5</c:v>
                </c:pt>
                <c:pt idx="3582">
                  <c:v>6</c:v>
                </c:pt>
                <c:pt idx="3583">
                  <c:v>7</c:v>
                </c:pt>
                <c:pt idx="3584">
                  <c:v>6</c:v>
                </c:pt>
                <c:pt idx="3585">
                  <c:v>5</c:v>
                </c:pt>
                <c:pt idx="3586">
                  <c:v>5</c:v>
                </c:pt>
                <c:pt idx="3587">
                  <c:v>7</c:v>
                </c:pt>
                <c:pt idx="3588">
                  <c:v>7</c:v>
                </c:pt>
                <c:pt idx="3589">
                  <c:v>7</c:v>
                </c:pt>
                <c:pt idx="3590">
                  <c:v>6</c:v>
                </c:pt>
                <c:pt idx="3591">
                  <c:v>3</c:v>
                </c:pt>
                <c:pt idx="3592">
                  <c:v>1</c:v>
                </c:pt>
                <c:pt idx="3593">
                  <c:v>3</c:v>
                </c:pt>
                <c:pt idx="3594">
                  <c:v>4</c:v>
                </c:pt>
                <c:pt idx="3595">
                  <c:v>4</c:v>
                </c:pt>
                <c:pt idx="3596">
                  <c:v>9</c:v>
                </c:pt>
                <c:pt idx="3597">
                  <c:v>7</c:v>
                </c:pt>
                <c:pt idx="3598">
                  <c:v>6</c:v>
                </c:pt>
                <c:pt idx="3599">
                  <c:v>4</c:v>
                </c:pt>
                <c:pt idx="3600">
                  <c:v>2</c:v>
                </c:pt>
                <c:pt idx="3601">
                  <c:v>4</c:v>
                </c:pt>
                <c:pt idx="3602">
                  <c:v>5</c:v>
                </c:pt>
                <c:pt idx="3603">
                  <c:v>6</c:v>
                </c:pt>
                <c:pt idx="3604">
                  <c:v>6</c:v>
                </c:pt>
                <c:pt idx="3605">
                  <c:v>8</c:v>
                </c:pt>
                <c:pt idx="3606">
                  <c:v>8</c:v>
                </c:pt>
                <c:pt idx="3607">
                  <c:v>7</c:v>
                </c:pt>
                <c:pt idx="3608">
                  <c:v>6</c:v>
                </c:pt>
                <c:pt idx="3609">
                  <c:v>6</c:v>
                </c:pt>
                <c:pt idx="3610">
                  <c:v>7</c:v>
                </c:pt>
                <c:pt idx="3611">
                  <c:v>6</c:v>
                </c:pt>
                <c:pt idx="3612">
                  <c:v>6</c:v>
                </c:pt>
                <c:pt idx="3613">
                  <c:v>7</c:v>
                </c:pt>
                <c:pt idx="3614">
                  <c:v>7</c:v>
                </c:pt>
                <c:pt idx="3615">
                  <c:v>7</c:v>
                </c:pt>
                <c:pt idx="3616">
                  <c:v>7</c:v>
                </c:pt>
                <c:pt idx="3617">
                  <c:v>8</c:v>
                </c:pt>
                <c:pt idx="3618">
                  <c:v>7</c:v>
                </c:pt>
                <c:pt idx="3619">
                  <c:v>7</c:v>
                </c:pt>
                <c:pt idx="3620">
                  <c:v>6</c:v>
                </c:pt>
                <c:pt idx="3621">
                  <c:v>6</c:v>
                </c:pt>
                <c:pt idx="3622">
                  <c:v>5</c:v>
                </c:pt>
                <c:pt idx="3623">
                  <c:v>5</c:v>
                </c:pt>
                <c:pt idx="3624">
                  <c:v>4</c:v>
                </c:pt>
                <c:pt idx="3625">
                  <c:v>5</c:v>
                </c:pt>
                <c:pt idx="3626">
                  <c:v>5</c:v>
                </c:pt>
                <c:pt idx="3627">
                  <c:v>5</c:v>
                </c:pt>
                <c:pt idx="3628">
                  <c:v>4</c:v>
                </c:pt>
                <c:pt idx="3629">
                  <c:v>4</c:v>
                </c:pt>
                <c:pt idx="3630">
                  <c:v>3</c:v>
                </c:pt>
                <c:pt idx="3631">
                  <c:v>3</c:v>
                </c:pt>
                <c:pt idx="3632">
                  <c:v>2</c:v>
                </c:pt>
                <c:pt idx="3633">
                  <c:v>1</c:v>
                </c:pt>
                <c:pt idx="3634">
                  <c:v>1</c:v>
                </c:pt>
                <c:pt idx="3635">
                  <c:v>1</c:v>
                </c:pt>
                <c:pt idx="3636">
                  <c:v>1</c:v>
                </c:pt>
                <c:pt idx="3637">
                  <c:v>1</c:v>
                </c:pt>
                <c:pt idx="3638">
                  <c:v>3</c:v>
                </c:pt>
                <c:pt idx="3639">
                  <c:v>5</c:v>
                </c:pt>
                <c:pt idx="3640">
                  <c:v>4</c:v>
                </c:pt>
                <c:pt idx="3641">
                  <c:v>4</c:v>
                </c:pt>
                <c:pt idx="3642">
                  <c:v>3</c:v>
                </c:pt>
                <c:pt idx="3643">
                  <c:v>2</c:v>
                </c:pt>
                <c:pt idx="3644">
                  <c:v>2</c:v>
                </c:pt>
                <c:pt idx="3645">
                  <c:v>1</c:v>
                </c:pt>
                <c:pt idx="3646">
                  <c:v>2</c:v>
                </c:pt>
                <c:pt idx="3647">
                  <c:v>2</c:v>
                </c:pt>
                <c:pt idx="3648">
                  <c:v>2</c:v>
                </c:pt>
                <c:pt idx="3649">
                  <c:v>2</c:v>
                </c:pt>
                <c:pt idx="3650">
                  <c:v>2</c:v>
                </c:pt>
                <c:pt idx="3651">
                  <c:v>2</c:v>
                </c:pt>
                <c:pt idx="3652">
                  <c:v>3</c:v>
                </c:pt>
                <c:pt idx="3653">
                  <c:v>2</c:v>
                </c:pt>
                <c:pt idx="3654">
                  <c:v>2</c:v>
                </c:pt>
                <c:pt idx="3655">
                  <c:v>2</c:v>
                </c:pt>
                <c:pt idx="3656">
                  <c:v>2</c:v>
                </c:pt>
                <c:pt idx="3657">
                  <c:v>3</c:v>
                </c:pt>
                <c:pt idx="3658">
                  <c:v>3</c:v>
                </c:pt>
                <c:pt idx="3680">
                  <c:v>6</c:v>
                </c:pt>
                <c:pt idx="3681">
                  <c:v>6</c:v>
                </c:pt>
                <c:pt idx="3682">
                  <c:v>6</c:v>
                </c:pt>
                <c:pt idx="3683">
                  <c:v>6</c:v>
                </c:pt>
                <c:pt idx="3684">
                  <c:v>7</c:v>
                </c:pt>
                <c:pt idx="3685">
                  <c:v>7</c:v>
                </c:pt>
                <c:pt idx="3686">
                  <c:v>7</c:v>
                </c:pt>
                <c:pt idx="3687">
                  <c:v>7</c:v>
                </c:pt>
                <c:pt idx="3688">
                  <c:v>7</c:v>
                </c:pt>
                <c:pt idx="3689">
                  <c:v>7</c:v>
                </c:pt>
                <c:pt idx="3690">
                  <c:v>6</c:v>
                </c:pt>
                <c:pt idx="3691">
                  <c:v>6</c:v>
                </c:pt>
                <c:pt idx="3692">
                  <c:v>6</c:v>
                </c:pt>
                <c:pt idx="3693">
                  <c:v>6</c:v>
                </c:pt>
                <c:pt idx="3694">
                  <c:v>6</c:v>
                </c:pt>
                <c:pt idx="3695">
                  <c:v>7</c:v>
                </c:pt>
                <c:pt idx="3696">
                  <c:v>6</c:v>
                </c:pt>
                <c:pt idx="3697">
                  <c:v>6</c:v>
                </c:pt>
                <c:pt idx="3698">
                  <c:v>7</c:v>
                </c:pt>
                <c:pt idx="3699">
                  <c:v>6</c:v>
                </c:pt>
                <c:pt idx="3700">
                  <c:v>6</c:v>
                </c:pt>
                <c:pt idx="3701">
                  <c:v>6</c:v>
                </c:pt>
                <c:pt idx="3702">
                  <c:v>6</c:v>
                </c:pt>
                <c:pt idx="3703">
                  <c:v>6</c:v>
                </c:pt>
                <c:pt idx="3704">
                  <c:v>6</c:v>
                </c:pt>
                <c:pt idx="3705">
                  <c:v>6</c:v>
                </c:pt>
                <c:pt idx="3706">
                  <c:v>6</c:v>
                </c:pt>
                <c:pt idx="3707">
                  <c:v>7</c:v>
                </c:pt>
                <c:pt idx="3708">
                  <c:v>8</c:v>
                </c:pt>
                <c:pt idx="3709">
                  <c:v>7</c:v>
                </c:pt>
                <c:pt idx="3710">
                  <c:v>7</c:v>
                </c:pt>
                <c:pt idx="3711">
                  <c:v>7</c:v>
                </c:pt>
                <c:pt idx="3712">
                  <c:v>8</c:v>
                </c:pt>
                <c:pt idx="3713">
                  <c:v>9</c:v>
                </c:pt>
                <c:pt idx="3714">
                  <c:v>10</c:v>
                </c:pt>
                <c:pt idx="3715">
                  <c:v>9</c:v>
                </c:pt>
                <c:pt idx="3716">
                  <c:v>8</c:v>
                </c:pt>
                <c:pt idx="3717">
                  <c:v>8</c:v>
                </c:pt>
                <c:pt idx="3718">
                  <c:v>8</c:v>
                </c:pt>
                <c:pt idx="3719">
                  <c:v>8</c:v>
                </c:pt>
                <c:pt idx="3720">
                  <c:v>9</c:v>
                </c:pt>
                <c:pt idx="3721">
                  <c:v>9</c:v>
                </c:pt>
                <c:pt idx="3722">
                  <c:v>8</c:v>
                </c:pt>
                <c:pt idx="3723">
                  <c:v>8</c:v>
                </c:pt>
                <c:pt idx="3724">
                  <c:v>8</c:v>
                </c:pt>
                <c:pt idx="3725">
                  <c:v>9</c:v>
                </c:pt>
                <c:pt idx="3726">
                  <c:v>8</c:v>
                </c:pt>
                <c:pt idx="3727">
                  <c:v>8</c:v>
                </c:pt>
                <c:pt idx="3728">
                  <c:v>8</c:v>
                </c:pt>
                <c:pt idx="3729">
                  <c:v>8</c:v>
                </c:pt>
                <c:pt idx="3730">
                  <c:v>7</c:v>
                </c:pt>
                <c:pt idx="3731">
                  <c:v>8</c:v>
                </c:pt>
                <c:pt idx="3732">
                  <c:v>10</c:v>
                </c:pt>
                <c:pt idx="3733">
                  <c:v>10</c:v>
                </c:pt>
                <c:pt idx="3734">
                  <c:v>9</c:v>
                </c:pt>
                <c:pt idx="3735">
                  <c:v>12</c:v>
                </c:pt>
                <c:pt idx="3736">
                  <c:v>14</c:v>
                </c:pt>
                <c:pt idx="3737">
                  <c:v>10</c:v>
                </c:pt>
                <c:pt idx="3738">
                  <c:v>11</c:v>
                </c:pt>
                <c:pt idx="3739">
                  <c:v>11</c:v>
                </c:pt>
                <c:pt idx="3740">
                  <c:v>8</c:v>
                </c:pt>
                <c:pt idx="3741">
                  <c:v>6</c:v>
                </c:pt>
                <c:pt idx="3742">
                  <c:v>5</c:v>
                </c:pt>
                <c:pt idx="3743">
                  <c:v>2</c:v>
                </c:pt>
                <c:pt idx="3744">
                  <c:v>1</c:v>
                </c:pt>
                <c:pt idx="3745">
                  <c:v>3</c:v>
                </c:pt>
                <c:pt idx="3746">
                  <c:v>3</c:v>
                </c:pt>
                <c:pt idx="3747">
                  <c:v>3</c:v>
                </c:pt>
                <c:pt idx="3748">
                  <c:v>4</c:v>
                </c:pt>
                <c:pt idx="3749">
                  <c:v>4</c:v>
                </c:pt>
                <c:pt idx="3750">
                  <c:v>5</c:v>
                </c:pt>
                <c:pt idx="3751">
                  <c:v>5</c:v>
                </c:pt>
                <c:pt idx="3752">
                  <c:v>5</c:v>
                </c:pt>
                <c:pt idx="3753">
                  <c:v>5</c:v>
                </c:pt>
                <c:pt idx="3754">
                  <c:v>4</c:v>
                </c:pt>
                <c:pt idx="3755">
                  <c:v>4</c:v>
                </c:pt>
                <c:pt idx="3756">
                  <c:v>4</c:v>
                </c:pt>
                <c:pt idx="3757">
                  <c:v>5</c:v>
                </c:pt>
                <c:pt idx="3758">
                  <c:v>5</c:v>
                </c:pt>
                <c:pt idx="3759">
                  <c:v>4</c:v>
                </c:pt>
                <c:pt idx="3760">
                  <c:v>4</c:v>
                </c:pt>
                <c:pt idx="3761">
                  <c:v>4</c:v>
                </c:pt>
                <c:pt idx="3762">
                  <c:v>5</c:v>
                </c:pt>
                <c:pt idx="3763">
                  <c:v>6</c:v>
                </c:pt>
                <c:pt idx="3764">
                  <c:v>6</c:v>
                </c:pt>
                <c:pt idx="3765">
                  <c:v>5</c:v>
                </c:pt>
                <c:pt idx="3766">
                  <c:v>5</c:v>
                </c:pt>
                <c:pt idx="3767">
                  <c:v>5</c:v>
                </c:pt>
                <c:pt idx="3768">
                  <c:v>5</c:v>
                </c:pt>
                <c:pt idx="3769">
                  <c:v>5</c:v>
                </c:pt>
                <c:pt idx="3770">
                  <c:v>3</c:v>
                </c:pt>
                <c:pt idx="3771">
                  <c:v>2</c:v>
                </c:pt>
                <c:pt idx="3772">
                  <c:v>2</c:v>
                </c:pt>
                <c:pt idx="3773">
                  <c:v>2</c:v>
                </c:pt>
                <c:pt idx="3774">
                  <c:v>1</c:v>
                </c:pt>
                <c:pt idx="3775">
                  <c:v>1</c:v>
                </c:pt>
                <c:pt idx="3776">
                  <c:v>2</c:v>
                </c:pt>
                <c:pt idx="3777">
                  <c:v>2</c:v>
                </c:pt>
                <c:pt idx="3778">
                  <c:v>2</c:v>
                </c:pt>
                <c:pt idx="3779">
                  <c:v>1</c:v>
                </c:pt>
                <c:pt idx="3780">
                  <c:v>2</c:v>
                </c:pt>
                <c:pt idx="3781">
                  <c:v>3</c:v>
                </c:pt>
                <c:pt idx="3782">
                  <c:v>2</c:v>
                </c:pt>
                <c:pt idx="3783">
                  <c:v>3</c:v>
                </c:pt>
                <c:pt idx="3784">
                  <c:v>3</c:v>
                </c:pt>
                <c:pt idx="3785">
                  <c:v>3</c:v>
                </c:pt>
                <c:pt idx="3786">
                  <c:v>4</c:v>
                </c:pt>
                <c:pt idx="3787">
                  <c:v>4</c:v>
                </c:pt>
                <c:pt idx="3788">
                  <c:v>5</c:v>
                </c:pt>
                <c:pt idx="3789">
                  <c:v>5</c:v>
                </c:pt>
                <c:pt idx="3790">
                  <c:v>5</c:v>
                </c:pt>
                <c:pt idx="3791">
                  <c:v>6</c:v>
                </c:pt>
                <c:pt idx="3792">
                  <c:v>6</c:v>
                </c:pt>
                <c:pt idx="3793">
                  <c:v>6</c:v>
                </c:pt>
                <c:pt idx="3794">
                  <c:v>5</c:v>
                </c:pt>
                <c:pt idx="3795">
                  <c:v>4</c:v>
                </c:pt>
                <c:pt idx="3796">
                  <c:v>3</c:v>
                </c:pt>
                <c:pt idx="3797">
                  <c:v>4</c:v>
                </c:pt>
                <c:pt idx="3798">
                  <c:v>6</c:v>
                </c:pt>
                <c:pt idx="3799">
                  <c:v>6</c:v>
                </c:pt>
                <c:pt idx="3800">
                  <c:v>5</c:v>
                </c:pt>
                <c:pt idx="3801">
                  <c:v>2</c:v>
                </c:pt>
                <c:pt idx="3802">
                  <c:v>2</c:v>
                </c:pt>
                <c:pt idx="3803">
                  <c:v>3</c:v>
                </c:pt>
                <c:pt idx="3804">
                  <c:v>6</c:v>
                </c:pt>
                <c:pt idx="3805">
                  <c:v>7</c:v>
                </c:pt>
                <c:pt idx="3806">
                  <c:v>7</c:v>
                </c:pt>
                <c:pt idx="3807">
                  <c:v>6</c:v>
                </c:pt>
                <c:pt idx="3808">
                  <c:v>6</c:v>
                </c:pt>
                <c:pt idx="3809">
                  <c:v>6</c:v>
                </c:pt>
                <c:pt idx="3810">
                  <c:v>5</c:v>
                </c:pt>
                <c:pt idx="3811">
                  <c:v>6</c:v>
                </c:pt>
                <c:pt idx="3812">
                  <c:v>6</c:v>
                </c:pt>
                <c:pt idx="3813">
                  <c:v>5</c:v>
                </c:pt>
                <c:pt idx="3814">
                  <c:v>5</c:v>
                </c:pt>
                <c:pt idx="3815">
                  <c:v>5</c:v>
                </c:pt>
                <c:pt idx="3816">
                  <c:v>6</c:v>
                </c:pt>
                <c:pt idx="3817">
                  <c:v>5</c:v>
                </c:pt>
                <c:pt idx="3818">
                  <c:v>6</c:v>
                </c:pt>
                <c:pt idx="3819">
                  <c:v>6</c:v>
                </c:pt>
                <c:pt idx="3820">
                  <c:v>6</c:v>
                </c:pt>
                <c:pt idx="3821">
                  <c:v>6</c:v>
                </c:pt>
                <c:pt idx="3822">
                  <c:v>5</c:v>
                </c:pt>
                <c:pt idx="3823">
                  <c:v>5</c:v>
                </c:pt>
                <c:pt idx="3824">
                  <c:v>6</c:v>
                </c:pt>
                <c:pt idx="3825">
                  <c:v>7</c:v>
                </c:pt>
                <c:pt idx="3826">
                  <c:v>7</c:v>
                </c:pt>
                <c:pt idx="3827">
                  <c:v>7</c:v>
                </c:pt>
                <c:pt idx="3828">
                  <c:v>6</c:v>
                </c:pt>
                <c:pt idx="3829">
                  <c:v>6</c:v>
                </c:pt>
                <c:pt idx="3830">
                  <c:v>6</c:v>
                </c:pt>
                <c:pt idx="3831">
                  <c:v>6</c:v>
                </c:pt>
                <c:pt idx="3832">
                  <c:v>5</c:v>
                </c:pt>
                <c:pt idx="3833">
                  <c:v>5</c:v>
                </c:pt>
                <c:pt idx="3834">
                  <c:v>5</c:v>
                </c:pt>
                <c:pt idx="3835">
                  <c:v>4</c:v>
                </c:pt>
                <c:pt idx="3836">
                  <c:v>3</c:v>
                </c:pt>
                <c:pt idx="3837">
                  <c:v>3</c:v>
                </c:pt>
                <c:pt idx="3838">
                  <c:v>2</c:v>
                </c:pt>
                <c:pt idx="3839">
                  <c:v>2</c:v>
                </c:pt>
                <c:pt idx="3840">
                  <c:v>3</c:v>
                </c:pt>
                <c:pt idx="3841">
                  <c:v>3</c:v>
                </c:pt>
                <c:pt idx="3842">
                  <c:v>3</c:v>
                </c:pt>
                <c:pt idx="3843">
                  <c:v>4</c:v>
                </c:pt>
                <c:pt idx="3844">
                  <c:v>4</c:v>
                </c:pt>
                <c:pt idx="3845">
                  <c:v>4</c:v>
                </c:pt>
                <c:pt idx="3846">
                  <c:v>4</c:v>
                </c:pt>
                <c:pt idx="3847">
                  <c:v>3</c:v>
                </c:pt>
                <c:pt idx="3848">
                  <c:v>3</c:v>
                </c:pt>
                <c:pt idx="3849">
                  <c:v>1</c:v>
                </c:pt>
                <c:pt idx="3850">
                  <c:v>2</c:v>
                </c:pt>
                <c:pt idx="3851">
                  <c:v>3</c:v>
                </c:pt>
                <c:pt idx="3852">
                  <c:v>3</c:v>
                </c:pt>
                <c:pt idx="3853">
                  <c:v>3</c:v>
                </c:pt>
                <c:pt idx="3854">
                  <c:v>3</c:v>
                </c:pt>
                <c:pt idx="3855">
                  <c:v>3</c:v>
                </c:pt>
                <c:pt idx="3856">
                  <c:v>4</c:v>
                </c:pt>
                <c:pt idx="3857">
                  <c:v>4</c:v>
                </c:pt>
                <c:pt idx="3858">
                  <c:v>5</c:v>
                </c:pt>
                <c:pt idx="3859">
                  <c:v>6</c:v>
                </c:pt>
                <c:pt idx="3860">
                  <c:v>7</c:v>
                </c:pt>
                <c:pt idx="3861">
                  <c:v>8</c:v>
                </c:pt>
                <c:pt idx="3862">
                  <c:v>7</c:v>
                </c:pt>
                <c:pt idx="3863">
                  <c:v>4</c:v>
                </c:pt>
                <c:pt idx="3864">
                  <c:v>5</c:v>
                </c:pt>
                <c:pt idx="3865">
                  <c:v>5</c:v>
                </c:pt>
                <c:pt idx="3866">
                  <c:v>6</c:v>
                </c:pt>
                <c:pt idx="3867">
                  <c:v>5</c:v>
                </c:pt>
                <c:pt idx="3868">
                  <c:v>5</c:v>
                </c:pt>
                <c:pt idx="3869">
                  <c:v>6</c:v>
                </c:pt>
                <c:pt idx="3870">
                  <c:v>7</c:v>
                </c:pt>
                <c:pt idx="3871">
                  <c:v>5</c:v>
                </c:pt>
                <c:pt idx="3872">
                  <c:v>4</c:v>
                </c:pt>
                <c:pt idx="3873">
                  <c:v>5</c:v>
                </c:pt>
                <c:pt idx="3874">
                  <c:v>7</c:v>
                </c:pt>
                <c:pt idx="3875">
                  <c:v>5</c:v>
                </c:pt>
                <c:pt idx="3876">
                  <c:v>4</c:v>
                </c:pt>
                <c:pt idx="3877">
                  <c:v>3</c:v>
                </c:pt>
                <c:pt idx="3878">
                  <c:v>6</c:v>
                </c:pt>
                <c:pt idx="3879">
                  <c:v>6</c:v>
                </c:pt>
                <c:pt idx="3880">
                  <c:v>5</c:v>
                </c:pt>
                <c:pt idx="3881">
                  <c:v>4</c:v>
                </c:pt>
                <c:pt idx="3882">
                  <c:v>4</c:v>
                </c:pt>
                <c:pt idx="3883">
                  <c:v>4</c:v>
                </c:pt>
                <c:pt idx="3884">
                  <c:v>3</c:v>
                </c:pt>
                <c:pt idx="3885">
                  <c:v>4</c:v>
                </c:pt>
                <c:pt idx="3886">
                  <c:v>4</c:v>
                </c:pt>
                <c:pt idx="3887">
                  <c:v>2</c:v>
                </c:pt>
                <c:pt idx="3888">
                  <c:v>3</c:v>
                </c:pt>
                <c:pt idx="3889">
                  <c:v>4</c:v>
                </c:pt>
                <c:pt idx="3890">
                  <c:v>6</c:v>
                </c:pt>
                <c:pt idx="3891">
                  <c:v>7</c:v>
                </c:pt>
                <c:pt idx="3892">
                  <c:v>7</c:v>
                </c:pt>
                <c:pt idx="3893">
                  <c:v>6</c:v>
                </c:pt>
                <c:pt idx="3894">
                  <c:v>5</c:v>
                </c:pt>
                <c:pt idx="3895">
                  <c:v>6</c:v>
                </c:pt>
                <c:pt idx="3896">
                  <c:v>6</c:v>
                </c:pt>
                <c:pt idx="3897">
                  <c:v>4</c:v>
                </c:pt>
                <c:pt idx="3898">
                  <c:v>4</c:v>
                </c:pt>
                <c:pt idx="3899">
                  <c:v>4</c:v>
                </c:pt>
                <c:pt idx="3900">
                  <c:v>5</c:v>
                </c:pt>
                <c:pt idx="3901">
                  <c:v>5</c:v>
                </c:pt>
                <c:pt idx="3902">
                  <c:v>4</c:v>
                </c:pt>
                <c:pt idx="3903">
                  <c:v>4</c:v>
                </c:pt>
                <c:pt idx="3904">
                  <c:v>3</c:v>
                </c:pt>
                <c:pt idx="3905">
                  <c:v>2</c:v>
                </c:pt>
                <c:pt idx="3906">
                  <c:v>2</c:v>
                </c:pt>
                <c:pt idx="3907">
                  <c:v>3</c:v>
                </c:pt>
                <c:pt idx="3908">
                  <c:v>3</c:v>
                </c:pt>
                <c:pt idx="3909">
                  <c:v>4</c:v>
                </c:pt>
                <c:pt idx="3910">
                  <c:v>5</c:v>
                </c:pt>
                <c:pt idx="3911">
                  <c:v>7</c:v>
                </c:pt>
                <c:pt idx="3912">
                  <c:v>8</c:v>
                </c:pt>
                <c:pt idx="3913">
                  <c:v>8</c:v>
                </c:pt>
                <c:pt idx="3914">
                  <c:v>8</c:v>
                </c:pt>
                <c:pt idx="3915">
                  <c:v>9</c:v>
                </c:pt>
                <c:pt idx="3916">
                  <c:v>9</c:v>
                </c:pt>
                <c:pt idx="3917">
                  <c:v>9</c:v>
                </c:pt>
                <c:pt idx="3918">
                  <c:v>10</c:v>
                </c:pt>
                <c:pt idx="3919">
                  <c:v>11</c:v>
                </c:pt>
                <c:pt idx="3920">
                  <c:v>11</c:v>
                </c:pt>
                <c:pt idx="3921">
                  <c:v>11</c:v>
                </c:pt>
                <c:pt idx="3922">
                  <c:v>9</c:v>
                </c:pt>
                <c:pt idx="3923">
                  <c:v>9</c:v>
                </c:pt>
                <c:pt idx="3924">
                  <c:v>10</c:v>
                </c:pt>
                <c:pt idx="3925">
                  <c:v>9</c:v>
                </c:pt>
                <c:pt idx="3926">
                  <c:v>8</c:v>
                </c:pt>
                <c:pt idx="3927">
                  <c:v>7</c:v>
                </c:pt>
                <c:pt idx="3928">
                  <c:v>7</c:v>
                </c:pt>
                <c:pt idx="3929">
                  <c:v>7</c:v>
                </c:pt>
                <c:pt idx="3930">
                  <c:v>7</c:v>
                </c:pt>
                <c:pt idx="3931">
                  <c:v>6</c:v>
                </c:pt>
                <c:pt idx="3932">
                  <c:v>6</c:v>
                </c:pt>
                <c:pt idx="3933">
                  <c:v>5</c:v>
                </c:pt>
                <c:pt idx="3934">
                  <c:v>5</c:v>
                </c:pt>
                <c:pt idx="3935">
                  <c:v>3</c:v>
                </c:pt>
                <c:pt idx="3936">
                  <c:v>3</c:v>
                </c:pt>
                <c:pt idx="3937">
                  <c:v>4</c:v>
                </c:pt>
                <c:pt idx="3938">
                  <c:v>4</c:v>
                </c:pt>
                <c:pt idx="3939">
                  <c:v>4</c:v>
                </c:pt>
                <c:pt idx="3940">
                  <c:v>4</c:v>
                </c:pt>
                <c:pt idx="3941">
                  <c:v>4</c:v>
                </c:pt>
                <c:pt idx="3942">
                  <c:v>4</c:v>
                </c:pt>
                <c:pt idx="3943">
                  <c:v>5</c:v>
                </c:pt>
                <c:pt idx="3944">
                  <c:v>5</c:v>
                </c:pt>
                <c:pt idx="3945">
                  <c:v>4</c:v>
                </c:pt>
                <c:pt idx="3946">
                  <c:v>3</c:v>
                </c:pt>
                <c:pt idx="3947">
                  <c:v>3</c:v>
                </c:pt>
                <c:pt idx="3948">
                  <c:v>3</c:v>
                </c:pt>
                <c:pt idx="3949">
                  <c:v>4</c:v>
                </c:pt>
                <c:pt idx="3950">
                  <c:v>5</c:v>
                </c:pt>
                <c:pt idx="3951">
                  <c:v>4</c:v>
                </c:pt>
                <c:pt idx="3952">
                  <c:v>5</c:v>
                </c:pt>
                <c:pt idx="3953">
                  <c:v>4</c:v>
                </c:pt>
                <c:pt idx="3954">
                  <c:v>3</c:v>
                </c:pt>
                <c:pt idx="3955">
                  <c:v>2</c:v>
                </c:pt>
                <c:pt idx="3956">
                  <c:v>1</c:v>
                </c:pt>
                <c:pt idx="3957">
                  <c:v>1</c:v>
                </c:pt>
                <c:pt idx="3958">
                  <c:v>2</c:v>
                </c:pt>
                <c:pt idx="3959">
                  <c:v>3</c:v>
                </c:pt>
                <c:pt idx="3960">
                  <c:v>4</c:v>
                </c:pt>
                <c:pt idx="3961">
                  <c:v>4</c:v>
                </c:pt>
                <c:pt idx="3962">
                  <c:v>5</c:v>
                </c:pt>
                <c:pt idx="3963">
                  <c:v>5</c:v>
                </c:pt>
                <c:pt idx="3964">
                  <c:v>5</c:v>
                </c:pt>
                <c:pt idx="3965">
                  <c:v>4</c:v>
                </c:pt>
                <c:pt idx="3966">
                  <c:v>3</c:v>
                </c:pt>
                <c:pt idx="3967">
                  <c:v>2</c:v>
                </c:pt>
                <c:pt idx="3968">
                  <c:v>1</c:v>
                </c:pt>
                <c:pt idx="3969">
                  <c:v>1</c:v>
                </c:pt>
                <c:pt idx="3970">
                  <c:v>1</c:v>
                </c:pt>
                <c:pt idx="3971">
                  <c:v>2</c:v>
                </c:pt>
                <c:pt idx="3972">
                  <c:v>2</c:v>
                </c:pt>
                <c:pt idx="3973">
                  <c:v>2</c:v>
                </c:pt>
                <c:pt idx="3974">
                  <c:v>2</c:v>
                </c:pt>
                <c:pt idx="3975">
                  <c:v>2</c:v>
                </c:pt>
                <c:pt idx="3976">
                  <c:v>1</c:v>
                </c:pt>
                <c:pt idx="3977">
                  <c:v>2</c:v>
                </c:pt>
                <c:pt idx="3978">
                  <c:v>2</c:v>
                </c:pt>
                <c:pt idx="3979">
                  <c:v>1</c:v>
                </c:pt>
                <c:pt idx="3980">
                  <c:v>1</c:v>
                </c:pt>
                <c:pt idx="3981">
                  <c:v>4</c:v>
                </c:pt>
                <c:pt idx="3982">
                  <c:v>4</c:v>
                </c:pt>
                <c:pt idx="3983">
                  <c:v>4</c:v>
                </c:pt>
                <c:pt idx="3984">
                  <c:v>5</c:v>
                </c:pt>
                <c:pt idx="3985">
                  <c:v>6</c:v>
                </c:pt>
                <c:pt idx="3986">
                  <c:v>6</c:v>
                </c:pt>
                <c:pt idx="3987">
                  <c:v>6</c:v>
                </c:pt>
                <c:pt idx="3988">
                  <c:v>7</c:v>
                </c:pt>
                <c:pt idx="3989">
                  <c:v>8</c:v>
                </c:pt>
                <c:pt idx="3990">
                  <c:v>6</c:v>
                </c:pt>
                <c:pt idx="3991">
                  <c:v>6</c:v>
                </c:pt>
                <c:pt idx="3992">
                  <c:v>4</c:v>
                </c:pt>
                <c:pt idx="3993">
                  <c:v>4</c:v>
                </c:pt>
                <c:pt idx="3994">
                  <c:v>4</c:v>
                </c:pt>
                <c:pt idx="3995">
                  <c:v>5</c:v>
                </c:pt>
                <c:pt idx="3996">
                  <c:v>5</c:v>
                </c:pt>
                <c:pt idx="3997">
                  <c:v>6</c:v>
                </c:pt>
                <c:pt idx="3998">
                  <c:v>5</c:v>
                </c:pt>
                <c:pt idx="3999">
                  <c:v>4</c:v>
                </c:pt>
                <c:pt idx="4000">
                  <c:v>5</c:v>
                </c:pt>
                <c:pt idx="4001">
                  <c:v>6</c:v>
                </c:pt>
                <c:pt idx="4002">
                  <c:v>5</c:v>
                </c:pt>
                <c:pt idx="4003">
                  <c:v>4</c:v>
                </c:pt>
                <c:pt idx="4004">
                  <c:v>3</c:v>
                </c:pt>
                <c:pt idx="4005">
                  <c:v>3</c:v>
                </c:pt>
                <c:pt idx="4006">
                  <c:v>5</c:v>
                </c:pt>
                <c:pt idx="4007">
                  <c:v>8</c:v>
                </c:pt>
                <c:pt idx="4008">
                  <c:v>7</c:v>
                </c:pt>
                <c:pt idx="4009">
                  <c:v>7</c:v>
                </c:pt>
                <c:pt idx="4010">
                  <c:v>7</c:v>
                </c:pt>
                <c:pt idx="4011">
                  <c:v>6</c:v>
                </c:pt>
                <c:pt idx="4012">
                  <c:v>7</c:v>
                </c:pt>
                <c:pt idx="4013">
                  <c:v>6</c:v>
                </c:pt>
                <c:pt idx="4014">
                  <c:v>7</c:v>
                </c:pt>
                <c:pt idx="4015">
                  <c:v>6</c:v>
                </c:pt>
                <c:pt idx="4016">
                  <c:v>7</c:v>
                </c:pt>
                <c:pt idx="4017">
                  <c:v>7</c:v>
                </c:pt>
                <c:pt idx="4018">
                  <c:v>7</c:v>
                </c:pt>
                <c:pt idx="4019">
                  <c:v>6</c:v>
                </c:pt>
                <c:pt idx="4020">
                  <c:v>5</c:v>
                </c:pt>
                <c:pt idx="4021">
                  <c:v>4</c:v>
                </c:pt>
                <c:pt idx="4022">
                  <c:v>3</c:v>
                </c:pt>
                <c:pt idx="4023">
                  <c:v>5</c:v>
                </c:pt>
                <c:pt idx="4024">
                  <c:v>6</c:v>
                </c:pt>
                <c:pt idx="4025">
                  <c:v>4</c:v>
                </c:pt>
                <c:pt idx="4026">
                  <c:v>4</c:v>
                </c:pt>
                <c:pt idx="4027">
                  <c:v>6</c:v>
                </c:pt>
                <c:pt idx="4028">
                  <c:v>6</c:v>
                </c:pt>
                <c:pt idx="4029">
                  <c:v>5</c:v>
                </c:pt>
                <c:pt idx="4030">
                  <c:v>8</c:v>
                </c:pt>
                <c:pt idx="4031">
                  <c:v>9</c:v>
                </c:pt>
                <c:pt idx="4032">
                  <c:v>11</c:v>
                </c:pt>
                <c:pt idx="4033">
                  <c:v>11</c:v>
                </c:pt>
                <c:pt idx="4034">
                  <c:v>11</c:v>
                </c:pt>
                <c:pt idx="4035">
                  <c:v>11</c:v>
                </c:pt>
                <c:pt idx="4036">
                  <c:v>11</c:v>
                </c:pt>
                <c:pt idx="4037">
                  <c:v>9</c:v>
                </c:pt>
                <c:pt idx="4038">
                  <c:v>10</c:v>
                </c:pt>
                <c:pt idx="4039">
                  <c:v>11</c:v>
                </c:pt>
                <c:pt idx="4040">
                  <c:v>11</c:v>
                </c:pt>
                <c:pt idx="4041">
                  <c:v>11</c:v>
                </c:pt>
                <c:pt idx="4042">
                  <c:v>12</c:v>
                </c:pt>
                <c:pt idx="4043">
                  <c:v>11</c:v>
                </c:pt>
                <c:pt idx="4044">
                  <c:v>12</c:v>
                </c:pt>
                <c:pt idx="4045">
                  <c:v>12</c:v>
                </c:pt>
                <c:pt idx="4046">
                  <c:v>11</c:v>
                </c:pt>
                <c:pt idx="4047">
                  <c:v>11</c:v>
                </c:pt>
                <c:pt idx="4048">
                  <c:v>11</c:v>
                </c:pt>
                <c:pt idx="4049">
                  <c:v>10</c:v>
                </c:pt>
                <c:pt idx="4050">
                  <c:v>10</c:v>
                </c:pt>
                <c:pt idx="4051">
                  <c:v>8</c:v>
                </c:pt>
                <c:pt idx="4052">
                  <c:v>9</c:v>
                </c:pt>
                <c:pt idx="4053">
                  <c:v>9</c:v>
                </c:pt>
                <c:pt idx="4054">
                  <c:v>9</c:v>
                </c:pt>
                <c:pt idx="4055">
                  <c:v>9</c:v>
                </c:pt>
                <c:pt idx="4056">
                  <c:v>8</c:v>
                </c:pt>
                <c:pt idx="4057">
                  <c:v>10</c:v>
                </c:pt>
                <c:pt idx="4058">
                  <c:v>10</c:v>
                </c:pt>
                <c:pt idx="4059">
                  <c:v>11</c:v>
                </c:pt>
                <c:pt idx="4060">
                  <c:v>12</c:v>
                </c:pt>
                <c:pt idx="4061">
                  <c:v>12</c:v>
                </c:pt>
                <c:pt idx="4062">
                  <c:v>14</c:v>
                </c:pt>
                <c:pt idx="4063">
                  <c:v>14</c:v>
                </c:pt>
                <c:pt idx="4064">
                  <c:v>14</c:v>
                </c:pt>
                <c:pt idx="4065">
                  <c:v>14</c:v>
                </c:pt>
                <c:pt idx="4066">
                  <c:v>14</c:v>
                </c:pt>
                <c:pt idx="4067">
                  <c:v>14</c:v>
                </c:pt>
                <c:pt idx="4068">
                  <c:v>14</c:v>
                </c:pt>
                <c:pt idx="4069">
                  <c:v>13</c:v>
                </c:pt>
                <c:pt idx="4070">
                  <c:v>13</c:v>
                </c:pt>
                <c:pt idx="4071">
                  <c:v>12</c:v>
                </c:pt>
                <c:pt idx="4072">
                  <c:v>11</c:v>
                </c:pt>
                <c:pt idx="4073">
                  <c:v>10</c:v>
                </c:pt>
                <c:pt idx="4074">
                  <c:v>9</c:v>
                </c:pt>
                <c:pt idx="4075">
                  <c:v>9</c:v>
                </c:pt>
                <c:pt idx="4076">
                  <c:v>8</c:v>
                </c:pt>
                <c:pt idx="4077">
                  <c:v>7</c:v>
                </c:pt>
                <c:pt idx="4078">
                  <c:v>7</c:v>
                </c:pt>
                <c:pt idx="4079">
                  <c:v>6</c:v>
                </c:pt>
                <c:pt idx="4080">
                  <c:v>5</c:v>
                </c:pt>
                <c:pt idx="4081">
                  <c:v>5</c:v>
                </c:pt>
                <c:pt idx="4082">
                  <c:v>4</c:v>
                </c:pt>
                <c:pt idx="4083">
                  <c:v>5</c:v>
                </c:pt>
                <c:pt idx="4084">
                  <c:v>4</c:v>
                </c:pt>
                <c:pt idx="4085">
                  <c:v>5</c:v>
                </c:pt>
                <c:pt idx="4086">
                  <c:v>5</c:v>
                </c:pt>
                <c:pt idx="4087">
                  <c:v>5</c:v>
                </c:pt>
                <c:pt idx="4088">
                  <c:v>4</c:v>
                </c:pt>
                <c:pt idx="4089">
                  <c:v>4</c:v>
                </c:pt>
                <c:pt idx="4090">
                  <c:v>4</c:v>
                </c:pt>
                <c:pt idx="4091">
                  <c:v>5</c:v>
                </c:pt>
                <c:pt idx="4092">
                  <c:v>5</c:v>
                </c:pt>
                <c:pt idx="4093">
                  <c:v>5</c:v>
                </c:pt>
                <c:pt idx="4094">
                  <c:v>6</c:v>
                </c:pt>
                <c:pt idx="4095">
                  <c:v>5</c:v>
                </c:pt>
                <c:pt idx="4096">
                  <c:v>5</c:v>
                </c:pt>
                <c:pt idx="4097">
                  <c:v>5</c:v>
                </c:pt>
                <c:pt idx="4098">
                  <c:v>4</c:v>
                </c:pt>
                <c:pt idx="4099">
                  <c:v>2</c:v>
                </c:pt>
                <c:pt idx="4100">
                  <c:v>2</c:v>
                </c:pt>
                <c:pt idx="4101">
                  <c:v>2</c:v>
                </c:pt>
                <c:pt idx="4102">
                  <c:v>2</c:v>
                </c:pt>
                <c:pt idx="4103">
                  <c:v>2</c:v>
                </c:pt>
                <c:pt idx="4104">
                  <c:v>2</c:v>
                </c:pt>
                <c:pt idx="4105">
                  <c:v>3</c:v>
                </c:pt>
                <c:pt idx="4106">
                  <c:v>3</c:v>
                </c:pt>
                <c:pt idx="4107">
                  <c:v>3</c:v>
                </c:pt>
                <c:pt idx="4108">
                  <c:v>3</c:v>
                </c:pt>
                <c:pt idx="4109">
                  <c:v>4</c:v>
                </c:pt>
                <c:pt idx="4110">
                  <c:v>5</c:v>
                </c:pt>
                <c:pt idx="4111">
                  <c:v>5</c:v>
                </c:pt>
                <c:pt idx="4112">
                  <c:v>5</c:v>
                </c:pt>
                <c:pt idx="4113">
                  <c:v>6</c:v>
                </c:pt>
                <c:pt idx="4114">
                  <c:v>8</c:v>
                </c:pt>
                <c:pt idx="4115">
                  <c:v>7</c:v>
                </c:pt>
                <c:pt idx="4116">
                  <c:v>8</c:v>
                </c:pt>
                <c:pt idx="4117">
                  <c:v>8</c:v>
                </c:pt>
                <c:pt idx="4118">
                  <c:v>9</c:v>
                </c:pt>
                <c:pt idx="4119">
                  <c:v>8</c:v>
                </c:pt>
                <c:pt idx="4120">
                  <c:v>8</c:v>
                </c:pt>
                <c:pt idx="4121">
                  <c:v>8</c:v>
                </c:pt>
                <c:pt idx="4122">
                  <c:v>8</c:v>
                </c:pt>
                <c:pt idx="4123">
                  <c:v>7</c:v>
                </c:pt>
                <c:pt idx="4124">
                  <c:v>6</c:v>
                </c:pt>
                <c:pt idx="4125">
                  <c:v>6</c:v>
                </c:pt>
                <c:pt idx="4126">
                  <c:v>7</c:v>
                </c:pt>
                <c:pt idx="4127">
                  <c:v>8</c:v>
                </c:pt>
                <c:pt idx="4128">
                  <c:v>9</c:v>
                </c:pt>
                <c:pt idx="4129">
                  <c:v>8</c:v>
                </c:pt>
                <c:pt idx="4130">
                  <c:v>7</c:v>
                </c:pt>
                <c:pt idx="4131">
                  <c:v>7</c:v>
                </c:pt>
                <c:pt idx="4132">
                  <c:v>7</c:v>
                </c:pt>
                <c:pt idx="4133">
                  <c:v>6</c:v>
                </c:pt>
                <c:pt idx="4134">
                  <c:v>7</c:v>
                </c:pt>
                <c:pt idx="4135">
                  <c:v>8</c:v>
                </c:pt>
                <c:pt idx="4136">
                  <c:v>7</c:v>
                </c:pt>
                <c:pt idx="4137">
                  <c:v>7</c:v>
                </c:pt>
                <c:pt idx="4138">
                  <c:v>7</c:v>
                </c:pt>
                <c:pt idx="4139">
                  <c:v>7</c:v>
                </c:pt>
                <c:pt idx="4140">
                  <c:v>6</c:v>
                </c:pt>
                <c:pt idx="4141">
                  <c:v>6</c:v>
                </c:pt>
                <c:pt idx="4142">
                  <c:v>7</c:v>
                </c:pt>
                <c:pt idx="4143">
                  <c:v>7</c:v>
                </c:pt>
                <c:pt idx="4144">
                  <c:v>9</c:v>
                </c:pt>
                <c:pt idx="4145">
                  <c:v>10</c:v>
                </c:pt>
                <c:pt idx="4146">
                  <c:v>8</c:v>
                </c:pt>
                <c:pt idx="4147">
                  <c:v>9</c:v>
                </c:pt>
                <c:pt idx="4148">
                  <c:v>7</c:v>
                </c:pt>
                <c:pt idx="4149">
                  <c:v>9</c:v>
                </c:pt>
                <c:pt idx="4150">
                  <c:v>8</c:v>
                </c:pt>
                <c:pt idx="4151">
                  <c:v>9</c:v>
                </c:pt>
                <c:pt idx="4152">
                  <c:v>10</c:v>
                </c:pt>
                <c:pt idx="4153">
                  <c:v>9</c:v>
                </c:pt>
                <c:pt idx="4154">
                  <c:v>9</c:v>
                </c:pt>
                <c:pt idx="4155">
                  <c:v>7</c:v>
                </c:pt>
                <c:pt idx="4156">
                  <c:v>6</c:v>
                </c:pt>
                <c:pt idx="4157">
                  <c:v>5</c:v>
                </c:pt>
                <c:pt idx="4158">
                  <c:v>6</c:v>
                </c:pt>
                <c:pt idx="4159">
                  <c:v>5</c:v>
                </c:pt>
                <c:pt idx="4160">
                  <c:v>5</c:v>
                </c:pt>
                <c:pt idx="4161">
                  <c:v>6</c:v>
                </c:pt>
                <c:pt idx="4162">
                  <c:v>7</c:v>
                </c:pt>
                <c:pt idx="4163">
                  <c:v>7</c:v>
                </c:pt>
                <c:pt idx="4164">
                  <c:v>8</c:v>
                </c:pt>
                <c:pt idx="4165">
                  <c:v>8</c:v>
                </c:pt>
                <c:pt idx="4166">
                  <c:v>8</c:v>
                </c:pt>
                <c:pt idx="4167">
                  <c:v>7</c:v>
                </c:pt>
                <c:pt idx="4168">
                  <c:v>6</c:v>
                </c:pt>
                <c:pt idx="4169">
                  <c:v>6</c:v>
                </c:pt>
                <c:pt idx="4170">
                  <c:v>6</c:v>
                </c:pt>
                <c:pt idx="4171">
                  <c:v>6</c:v>
                </c:pt>
                <c:pt idx="4172">
                  <c:v>5</c:v>
                </c:pt>
                <c:pt idx="4173">
                  <c:v>5</c:v>
                </c:pt>
                <c:pt idx="4174">
                  <c:v>5</c:v>
                </c:pt>
                <c:pt idx="4175">
                  <c:v>4</c:v>
                </c:pt>
                <c:pt idx="4176">
                  <c:v>5</c:v>
                </c:pt>
                <c:pt idx="4177">
                  <c:v>7</c:v>
                </c:pt>
                <c:pt idx="4178">
                  <c:v>7</c:v>
                </c:pt>
                <c:pt idx="4179">
                  <c:v>9</c:v>
                </c:pt>
                <c:pt idx="4180">
                  <c:v>9</c:v>
                </c:pt>
                <c:pt idx="4181">
                  <c:v>8</c:v>
                </c:pt>
                <c:pt idx="4182">
                  <c:v>7</c:v>
                </c:pt>
                <c:pt idx="4183">
                  <c:v>6</c:v>
                </c:pt>
                <c:pt idx="4184">
                  <c:v>4</c:v>
                </c:pt>
                <c:pt idx="4185">
                  <c:v>4</c:v>
                </c:pt>
                <c:pt idx="4186">
                  <c:v>4</c:v>
                </c:pt>
                <c:pt idx="4187">
                  <c:v>5</c:v>
                </c:pt>
                <c:pt idx="4188">
                  <c:v>7</c:v>
                </c:pt>
                <c:pt idx="4189">
                  <c:v>8</c:v>
                </c:pt>
                <c:pt idx="4190">
                  <c:v>8</c:v>
                </c:pt>
                <c:pt idx="4191">
                  <c:v>8</c:v>
                </c:pt>
                <c:pt idx="4192">
                  <c:v>8</c:v>
                </c:pt>
                <c:pt idx="4193">
                  <c:v>8</c:v>
                </c:pt>
                <c:pt idx="4194">
                  <c:v>7</c:v>
                </c:pt>
                <c:pt idx="4195">
                  <c:v>7</c:v>
                </c:pt>
                <c:pt idx="4196">
                  <c:v>7</c:v>
                </c:pt>
                <c:pt idx="4197">
                  <c:v>6</c:v>
                </c:pt>
                <c:pt idx="4198">
                  <c:v>6</c:v>
                </c:pt>
                <c:pt idx="4199">
                  <c:v>5</c:v>
                </c:pt>
                <c:pt idx="4200">
                  <c:v>5</c:v>
                </c:pt>
                <c:pt idx="4201">
                  <c:v>4</c:v>
                </c:pt>
                <c:pt idx="4202">
                  <c:v>3</c:v>
                </c:pt>
                <c:pt idx="4203">
                  <c:v>3</c:v>
                </c:pt>
                <c:pt idx="4204">
                  <c:v>4</c:v>
                </c:pt>
                <c:pt idx="4205">
                  <c:v>4</c:v>
                </c:pt>
                <c:pt idx="4206">
                  <c:v>5</c:v>
                </c:pt>
                <c:pt idx="4207">
                  <c:v>5</c:v>
                </c:pt>
                <c:pt idx="4208">
                  <c:v>5</c:v>
                </c:pt>
                <c:pt idx="4209">
                  <c:v>6</c:v>
                </c:pt>
                <c:pt idx="4210">
                  <c:v>5</c:v>
                </c:pt>
                <c:pt idx="4211">
                  <c:v>6</c:v>
                </c:pt>
                <c:pt idx="4212">
                  <c:v>8</c:v>
                </c:pt>
                <c:pt idx="4213">
                  <c:v>8</c:v>
                </c:pt>
                <c:pt idx="4214">
                  <c:v>8</c:v>
                </c:pt>
                <c:pt idx="4215">
                  <c:v>9</c:v>
                </c:pt>
                <c:pt idx="4216">
                  <c:v>7</c:v>
                </c:pt>
                <c:pt idx="4217">
                  <c:v>5</c:v>
                </c:pt>
                <c:pt idx="4218">
                  <c:v>5</c:v>
                </c:pt>
                <c:pt idx="4219">
                  <c:v>5</c:v>
                </c:pt>
                <c:pt idx="4220">
                  <c:v>5</c:v>
                </c:pt>
                <c:pt idx="4221">
                  <c:v>5</c:v>
                </c:pt>
                <c:pt idx="4222">
                  <c:v>6</c:v>
                </c:pt>
                <c:pt idx="4223">
                  <c:v>5</c:v>
                </c:pt>
                <c:pt idx="4224">
                  <c:v>6</c:v>
                </c:pt>
                <c:pt idx="4225">
                  <c:v>5</c:v>
                </c:pt>
                <c:pt idx="4226">
                  <c:v>5</c:v>
                </c:pt>
                <c:pt idx="4227">
                  <c:v>5</c:v>
                </c:pt>
                <c:pt idx="4228">
                  <c:v>5</c:v>
                </c:pt>
                <c:pt idx="4229">
                  <c:v>4</c:v>
                </c:pt>
                <c:pt idx="4230">
                  <c:v>4</c:v>
                </c:pt>
                <c:pt idx="4231">
                  <c:v>4</c:v>
                </c:pt>
                <c:pt idx="4232">
                  <c:v>4</c:v>
                </c:pt>
                <c:pt idx="4233">
                  <c:v>4</c:v>
                </c:pt>
                <c:pt idx="4234">
                  <c:v>4</c:v>
                </c:pt>
                <c:pt idx="4235">
                  <c:v>4</c:v>
                </c:pt>
                <c:pt idx="4236">
                  <c:v>4</c:v>
                </c:pt>
                <c:pt idx="4237">
                  <c:v>4</c:v>
                </c:pt>
                <c:pt idx="4238">
                  <c:v>3</c:v>
                </c:pt>
                <c:pt idx="4239">
                  <c:v>2</c:v>
                </c:pt>
                <c:pt idx="4240">
                  <c:v>2</c:v>
                </c:pt>
                <c:pt idx="4241">
                  <c:v>2</c:v>
                </c:pt>
                <c:pt idx="4242">
                  <c:v>2</c:v>
                </c:pt>
                <c:pt idx="4243">
                  <c:v>2</c:v>
                </c:pt>
                <c:pt idx="4244">
                  <c:v>2</c:v>
                </c:pt>
                <c:pt idx="4245">
                  <c:v>5</c:v>
                </c:pt>
                <c:pt idx="4246">
                  <c:v>6</c:v>
                </c:pt>
                <c:pt idx="4247">
                  <c:v>5</c:v>
                </c:pt>
                <c:pt idx="4248">
                  <c:v>6</c:v>
                </c:pt>
                <c:pt idx="4249">
                  <c:v>7</c:v>
                </c:pt>
                <c:pt idx="4250">
                  <c:v>8</c:v>
                </c:pt>
                <c:pt idx="4251">
                  <c:v>8</c:v>
                </c:pt>
                <c:pt idx="4252">
                  <c:v>8</c:v>
                </c:pt>
                <c:pt idx="4253">
                  <c:v>8</c:v>
                </c:pt>
                <c:pt idx="4254">
                  <c:v>8</c:v>
                </c:pt>
                <c:pt idx="4255">
                  <c:v>7</c:v>
                </c:pt>
                <c:pt idx="4256">
                  <c:v>7</c:v>
                </c:pt>
                <c:pt idx="4257">
                  <c:v>7</c:v>
                </c:pt>
                <c:pt idx="4258">
                  <c:v>8</c:v>
                </c:pt>
                <c:pt idx="4259">
                  <c:v>7</c:v>
                </c:pt>
                <c:pt idx="4260">
                  <c:v>8</c:v>
                </c:pt>
                <c:pt idx="4261">
                  <c:v>8</c:v>
                </c:pt>
                <c:pt idx="4262">
                  <c:v>8</c:v>
                </c:pt>
                <c:pt idx="4263">
                  <c:v>8</c:v>
                </c:pt>
                <c:pt idx="4264">
                  <c:v>8</c:v>
                </c:pt>
                <c:pt idx="4265">
                  <c:v>7</c:v>
                </c:pt>
                <c:pt idx="4266">
                  <c:v>7</c:v>
                </c:pt>
                <c:pt idx="4267">
                  <c:v>8</c:v>
                </c:pt>
                <c:pt idx="4268">
                  <c:v>9</c:v>
                </c:pt>
                <c:pt idx="4269">
                  <c:v>10</c:v>
                </c:pt>
                <c:pt idx="4270">
                  <c:v>10</c:v>
                </c:pt>
                <c:pt idx="4271">
                  <c:v>10</c:v>
                </c:pt>
                <c:pt idx="4272">
                  <c:v>9</c:v>
                </c:pt>
                <c:pt idx="4273">
                  <c:v>8</c:v>
                </c:pt>
                <c:pt idx="4274">
                  <c:v>9</c:v>
                </c:pt>
                <c:pt idx="4275">
                  <c:v>8</c:v>
                </c:pt>
                <c:pt idx="4276">
                  <c:v>8</c:v>
                </c:pt>
                <c:pt idx="4277">
                  <c:v>8</c:v>
                </c:pt>
                <c:pt idx="4278">
                  <c:v>6</c:v>
                </c:pt>
                <c:pt idx="4279">
                  <c:v>6</c:v>
                </c:pt>
                <c:pt idx="4280">
                  <c:v>6</c:v>
                </c:pt>
                <c:pt idx="4281">
                  <c:v>6</c:v>
                </c:pt>
                <c:pt idx="4282">
                  <c:v>6</c:v>
                </c:pt>
                <c:pt idx="4283">
                  <c:v>5</c:v>
                </c:pt>
                <c:pt idx="4284">
                  <c:v>4</c:v>
                </c:pt>
                <c:pt idx="4285">
                  <c:v>4</c:v>
                </c:pt>
                <c:pt idx="4286">
                  <c:v>6</c:v>
                </c:pt>
                <c:pt idx="4287">
                  <c:v>5</c:v>
                </c:pt>
                <c:pt idx="4288">
                  <c:v>7</c:v>
                </c:pt>
                <c:pt idx="4289">
                  <c:v>5</c:v>
                </c:pt>
                <c:pt idx="4290">
                  <c:v>4</c:v>
                </c:pt>
                <c:pt idx="4291">
                  <c:v>9</c:v>
                </c:pt>
                <c:pt idx="4292">
                  <c:v>9</c:v>
                </c:pt>
                <c:pt idx="4293">
                  <c:v>4</c:v>
                </c:pt>
                <c:pt idx="4294">
                  <c:v>5</c:v>
                </c:pt>
                <c:pt idx="4295">
                  <c:v>4</c:v>
                </c:pt>
                <c:pt idx="4296">
                  <c:v>7</c:v>
                </c:pt>
                <c:pt idx="4297">
                  <c:v>4</c:v>
                </c:pt>
                <c:pt idx="4298">
                  <c:v>3</c:v>
                </c:pt>
                <c:pt idx="4299">
                  <c:v>8</c:v>
                </c:pt>
                <c:pt idx="4300">
                  <c:v>9</c:v>
                </c:pt>
                <c:pt idx="4301">
                  <c:v>9</c:v>
                </c:pt>
                <c:pt idx="4302">
                  <c:v>6</c:v>
                </c:pt>
                <c:pt idx="4303">
                  <c:v>4</c:v>
                </c:pt>
                <c:pt idx="4304">
                  <c:v>8</c:v>
                </c:pt>
                <c:pt idx="4305">
                  <c:v>11</c:v>
                </c:pt>
                <c:pt idx="4306">
                  <c:v>10</c:v>
                </c:pt>
                <c:pt idx="4307">
                  <c:v>10</c:v>
                </c:pt>
                <c:pt idx="4308">
                  <c:v>11</c:v>
                </c:pt>
                <c:pt idx="4309">
                  <c:v>11</c:v>
                </c:pt>
                <c:pt idx="4310">
                  <c:v>11</c:v>
                </c:pt>
                <c:pt idx="4311">
                  <c:v>11</c:v>
                </c:pt>
                <c:pt idx="4312">
                  <c:v>10</c:v>
                </c:pt>
                <c:pt idx="4313">
                  <c:v>9</c:v>
                </c:pt>
                <c:pt idx="4314">
                  <c:v>9</c:v>
                </c:pt>
                <c:pt idx="4315">
                  <c:v>9</c:v>
                </c:pt>
                <c:pt idx="4316">
                  <c:v>8</c:v>
                </c:pt>
                <c:pt idx="4317">
                  <c:v>8</c:v>
                </c:pt>
                <c:pt idx="4318">
                  <c:v>8</c:v>
                </c:pt>
                <c:pt idx="4319">
                  <c:v>8</c:v>
                </c:pt>
                <c:pt idx="4320">
                  <c:v>9</c:v>
                </c:pt>
                <c:pt idx="4321">
                  <c:v>8</c:v>
                </c:pt>
                <c:pt idx="4322">
                  <c:v>9</c:v>
                </c:pt>
                <c:pt idx="4323">
                  <c:v>8</c:v>
                </c:pt>
                <c:pt idx="4324">
                  <c:v>8</c:v>
                </c:pt>
                <c:pt idx="4325">
                  <c:v>8</c:v>
                </c:pt>
                <c:pt idx="4326">
                  <c:v>8</c:v>
                </c:pt>
                <c:pt idx="4327">
                  <c:v>7</c:v>
                </c:pt>
                <c:pt idx="4328">
                  <c:v>6</c:v>
                </c:pt>
                <c:pt idx="4329">
                  <c:v>5</c:v>
                </c:pt>
                <c:pt idx="4330">
                  <c:v>4</c:v>
                </c:pt>
                <c:pt idx="4331">
                  <c:v>6</c:v>
                </c:pt>
                <c:pt idx="4332">
                  <c:v>7</c:v>
                </c:pt>
                <c:pt idx="4333">
                  <c:v>7</c:v>
                </c:pt>
                <c:pt idx="4334">
                  <c:v>7</c:v>
                </c:pt>
                <c:pt idx="4335">
                  <c:v>7</c:v>
                </c:pt>
                <c:pt idx="4336">
                  <c:v>7</c:v>
                </c:pt>
                <c:pt idx="4337">
                  <c:v>8</c:v>
                </c:pt>
                <c:pt idx="4338">
                  <c:v>8</c:v>
                </c:pt>
                <c:pt idx="4339">
                  <c:v>7</c:v>
                </c:pt>
                <c:pt idx="4340">
                  <c:v>7</c:v>
                </c:pt>
                <c:pt idx="4341">
                  <c:v>7</c:v>
                </c:pt>
                <c:pt idx="4342">
                  <c:v>8</c:v>
                </c:pt>
                <c:pt idx="4343">
                  <c:v>8</c:v>
                </c:pt>
                <c:pt idx="4344">
                  <c:v>8</c:v>
                </c:pt>
                <c:pt idx="4345">
                  <c:v>7</c:v>
                </c:pt>
                <c:pt idx="4346">
                  <c:v>7</c:v>
                </c:pt>
                <c:pt idx="4347">
                  <c:v>7</c:v>
                </c:pt>
                <c:pt idx="4348">
                  <c:v>7</c:v>
                </c:pt>
                <c:pt idx="4349">
                  <c:v>6</c:v>
                </c:pt>
                <c:pt idx="4350">
                  <c:v>6</c:v>
                </c:pt>
                <c:pt idx="4351">
                  <c:v>6</c:v>
                </c:pt>
                <c:pt idx="4352">
                  <c:v>9</c:v>
                </c:pt>
                <c:pt idx="4353">
                  <c:v>8</c:v>
                </c:pt>
                <c:pt idx="4354">
                  <c:v>8</c:v>
                </c:pt>
                <c:pt idx="4355">
                  <c:v>8</c:v>
                </c:pt>
                <c:pt idx="4356">
                  <c:v>8</c:v>
                </c:pt>
                <c:pt idx="4357">
                  <c:v>9</c:v>
                </c:pt>
                <c:pt idx="4358">
                  <c:v>9</c:v>
                </c:pt>
                <c:pt idx="4359">
                  <c:v>10</c:v>
                </c:pt>
                <c:pt idx="4360">
                  <c:v>10</c:v>
                </c:pt>
                <c:pt idx="4361">
                  <c:v>9</c:v>
                </c:pt>
                <c:pt idx="4362">
                  <c:v>9</c:v>
                </c:pt>
                <c:pt idx="4363">
                  <c:v>9</c:v>
                </c:pt>
                <c:pt idx="4364">
                  <c:v>8</c:v>
                </c:pt>
                <c:pt idx="4365">
                  <c:v>9</c:v>
                </c:pt>
                <c:pt idx="4366">
                  <c:v>8</c:v>
                </c:pt>
                <c:pt idx="4367">
                  <c:v>8</c:v>
                </c:pt>
                <c:pt idx="4368">
                  <c:v>9</c:v>
                </c:pt>
                <c:pt idx="4369">
                  <c:v>9</c:v>
                </c:pt>
                <c:pt idx="4370">
                  <c:v>9</c:v>
                </c:pt>
                <c:pt idx="4371">
                  <c:v>10</c:v>
                </c:pt>
                <c:pt idx="4372">
                  <c:v>10</c:v>
                </c:pt>
                <c:pt idx="4373">
                  <c:v>11</c:v>
                </c:pt>
                <c:pt idx="4374">
                  <c:v>11</c:v>
                </c:pt>
                <c:pt idx="4375">
                  <c:v>11</c:v>
                </c:pt>
                <c:pt idx="4376">
                  <c:v>11</c:v>
                </c:pt>
                <c:pt idx="4377">
                  <c:v>10</c:v>
                </c:pt>
                <c:pt idx="4378">
                  <c:v>10</c:v>
                </c:pt>
                <c:pt idx="4379">
                  <c:v>11</c:v>
                </c:pt>
                <c:pt idx="4380">
                  <c:v>11</c:v>
                </c:pt>
                <c:pt idx="4381">
                  <c:v>11</c:v>
                </c:pt>
                <c:pt idx="4382">
                  <c:v>11</c:v>
                </c:pt>
                <c:pt idx="4383">
                  <c:v>11</c:v>
                </c:pt>
                <c:pt idx="4384">
                  <c:v>11</c:v>
                </c:pt>
                <c:pt idx="4385">
                  <c:v>11</c:v>
                </c:pt>
                <c:pt idx="4386">
                  <c:v>11</c:v>
                </c:pt>
                <c:pt idx="4387">
                  <c:v>11</c:v>
                </c:pt>
                <c:pt idx="4388">
                  <c:v>11</c:v>
                </c:pt>
                <c:pt idx="4389">
                  <c:v>11</c:v>
                </c:pt>
                <c:pt idx="4390">
                  <c:v>10</c:v>
                </c:pt>
                <c:pt idx="4391">
                  <c:v>10</c:v>
                </c:pt>
                <c:pt idx="4392">
                  <c:v>10</c:v>
                </c:pt>
                <c:pt idx="4393">
                  <c:v>10</c:v>
                </c:pt>
                <c:pt idx="4394">
                  <c:v>11</c:v>
                </c:pt>
                <c:pt idx="4395">
                  <c:v>11</c:v>
                </c:pt>
                <c:pt idx="4396">
                  <c:v>11</c:v>
                </c:pt>
                <c:pt idx="4397">
                  <c:v>11</c:v>
                </c:pt>
                <c:pt idx="4398">
                  <c:v>11</c:v>
                </c:pt>
                <c:pt idx="4399">
                  <c:v>11</c:v>
                </c:pt>
                <c:pt idx="4400">
                  <c:v>10</c:v>
                </c:pt>
                <c:pt idx="4401">
                  <c:v>10</c:v>
                </c:pt>
                <c:pt idx="4402">
                  <c:v>10</c:v>
                </c:pt>
                <c:pt idx="4403">
                  <c:v>9</c:v>
                </c:pt>
                <c:pt idx="4404">
                  <c:v>9</c:v>
                </c:pt>
                <c:pt idx="4405">
                  <c:v>9</c:v>
                </c:pt>
                <c:pt idx="4406">
                  <c:v>8</c:v>
                </c:pt>
                <c:pt idx="4407">
                  <c:v>8</c:v>
                </c:pt>
                <c:pt idx="4408">
                  <c:v>8</c:v>
                </c:pt>
                <c:pt idx="4409">
                  <c:v>8</c:v>
                </c:pt>
                <c:pt idx="4410">
                  <c:v>8</c:v>
                </c:pt>
                <c:pt idx="4411">
                  <c:v>7</c:v>
                </c:pt>
                <c:pt idx="4412">
                  <c:v>7</c:v>
                </c:pt>
                <c:pt idx="4413">
                  <c:v>7</c:v>
                </c:pt>
                <c:pt idx="4414">
                  <c:v>6</c:v>
                </c:pt>
                <c:pt idx="4415">
                  <c:v>6</c:v>
                </c:pt>
                <c:pt idx="4416">
                  <c:v>6</c:v>
                </c:pt>
                <c:pt idx="4417">
                  <c:v>6</c:v>
                </c:pt>
                <c:pt idx="4418">
                  <c:v>5</c:v>
                </c:pt>
                <c:pt idx="4419">
                  <c:v>6</c:v>
                </c:pt>
                <c:pt idx="4420">
                  <c:v>6</c:v>
                </c:pt>
                <c:pt idx="4421">
                  <c:v>6</c:v>
                </c:pt>
                <c:pt idx="4422">
                  <c:v>6</c:v>
                </c:pt>
                <c:pt idx="4423">
                  <c:v>6</c:v>
                </c:pt>
                <c:pt idx="4424">
                  <c:v>5</c:v>
                </c:pt>
                <c:pt idx="4425">
                  <c:v>6</c:v>
                </c:pt>
                <c:pt idx="4426">
                  <c:v>5</c:v>
                </c:pt>
                <c:pt idx="4427">
                  <c:v>5</c:v>
                </c:pt>
                <c:pt idx="4428">
                  <c:v>5</c:v>
                </c:pt>
                <c:pt idx="4429">
                  <c:v>4</c:v>
                </c:pt>
                <c:pt idx="4430">
                  <c:v>5</c:v>
                </c:pt>
                <c:pt idx="4431">
                  <c:v>4</c:v>
                </c:pt>
                <c:pt idx="4432">
                  <c:v>3</c:v>
                </c:pt>
                <c:pt idx="4433">
                  <c:v>3</c:v>
                </c:pt>
                <c:pt idx="4434">
                  <c:v>3</c:v>
                </c:pt>
                <c:pt idx="4435">
                  <c:v>3</c:v>
                </c:pt>
                <c:pt idx="4436">
                  <c:v>3</c:v>
                </c:pt>
                <c:pt idx="4437">
                  <c:v>3</c:v>
                </c:pt>
                <c:pt idx="4438">
                  <c:v>3</c:v>
                </c:pt>
                <c:pt idx="4439">
                  <c:v>2</c:v>
                </c:pt>
                <c:pt idx="4440">
                  <c:v>1</c:v>
                </c:pt>
                <c:pt idx="4441">
                  <c:v>2</c:v>
                </c:pt>
                <c:pt idx="4442">
                  <c:v>1</c:v>
                </c:pt>
                <c:pt idx="4443">
                  <c:v>1</c:v>
                </c:pt>
                <c:pt idx="4444">
                  <c:v>1</c:v>
                </c:pt>
                <c:pt idx="4445">
                  <c:v>2</c:v>
                </c:pt>
                <c:pt idx="4446">
                  <c:v>1</c:v>
                </c:pt>
                <c:pt idx="4447">
                  <c:v>2</c:v>
                </c:pt>
                <c:pt idx="4448">
                  <c:v>2</c:v>
                </c:pt>
                <c:pt idx="4449">
                  <c:v>2</c:v>
                </c:pt>
                <c:pt idx="4450">
                  <c:v>1</c:v>
                </c:pt>
                <c:pt idx="4451">
                  <c:v>1</c:v>
                </c:pt>
                <c:pt idx="4452">
                  <c:v>2</c:v>
                </c:pt>
                <c:pt idx="4453">
                  <c:v>3</c:v>
                </c:pt>
                <c:pt idx="4454">
                  <c:v>4</c:v>
                </c:pt>
                <c:pt idx="4455">
                  <c:v>5</c:v>
                </c:pt>
                <c:pt idx="4456">
                  <c:v>5</c:v>
                </c:pt>
                <c:pt idx="4457">
                  <c:v>5</c:v>
                </c:pt>
                <c:pt idx="4458">
                  <c:v>5</c:v>
                </c:pt>
                <c:pt idx="4459">
                  <c:v>5</c:v>
                </c:pt>
                <c:pt idx="4460">
                  <c:v>5</c:v>
                </c:pt>
                <c:pt idx="4461">
                  <c:v>5</c:v>
                </c:pt>
                <c:pt idx="4462">
                  <c:v>7</c:v>
                </c:pt>
                <c:pt idx="4463">
                  <c:v>8</c:v>
                </c:pt>
                <c:pt idx="4464">
                  <c:v>8</c:v>
                </c:pt>
                <c:pt idx="4465">
                  <c:v>8</c:v>
                </c:pt>
                <c:pt idx="4466">
                  <c:v>8</c:v>
                </c:pt>
                <c:pt idx="4467">
                  <c:v>8</c:v>
                </c:pt>
                <c:pt idx="4468">
                  <c:v>6</c:v>
                </c:pt>
                <c:pt idx="4469">
                  <c:v>6</c:v>
                </c:pt>
                <c:pt idx="4470">
                  <c:v>6</c:v>
                </c:pt>
                <c:pt idx="4471">
                  <c:v>6</c:v>
                </c:pt>
                <c:pt idx="4472">
                  <c:v>6</c:v>
                </c:pt>
                <c:pt idx="4473">
                  <c:v>7</c:v>
                </c:pt>
                <c:pt idx="4474">
                  <c:v>8</c:v>
                </c:pt>
                <c:pt idx="4475">
                  <c:v>8</c:v>
                </c:pt>
                <c:pt idx="4476">
                  <c:v>8</c:v>
                </c:pt>
                <c:pt idx="4477">
                  <c:v>7</c:v>
                </c:pt>
                <c:pt idx="4478">
                  <c:v>6</c:v>
                </c:pt>
                <c:pt idx="4479">
                  <c:v>5</c:v>
                </c:pt>
                <c:pt idx="4480">
                  <c:v>5</c:v>
                </c:pt>
                <c:pt idx="4481">
                  <c:v>6</c:v>
                </c:pt>
                <c:pt idx="4482">
                  <c:v>7</c:v>
                </c:pt>
                <c:pt idx="4483">
                  <c:v>5</c:v>
                </c:pt>
                <c:pt idx="4484">
                  <c:v>5</c:v>
                </c:pt>
                <c:pt idx="4485">
                  <c:v>6</c:v>
                </c:pt>
                <c:pt idx="4486">
                  <c:v>6</c:v>
                </c:pt>
                <c:pt idx="4487">
                  <c:v>7</c:v>
                </c:pt>
                <c:pt idx="4488">
                  <c:v>8</c:v>
                </c:pt>
                <c:pt idx="4489">
                  <c:v>8</c:v>
                </c:pt>
                <c:pt idx="4490">
                  <c:v>6</c:v>
                </c:pt>
                <c:pt idx="4491">
                  <c:v>6</c:v>
                </c:pt>
                <c:pt idx="4492">
                  <c:v>7</c:v>
                </c:pt>
                <c:pt idx="4493">
                  <c:v>7</c:v>
                </c:pt>
                <c:pt idx="4494">
                  <c:v>8</c:v>
                </c:pt>
                <c:pt idx="4495">
                  <c:v>9</c:v>
                </c:pt>
                <c:pt idx="4496">
                  <c:v>8</c:v>
                </c:pt>
                <c:pt idx="4497">
                  <c:v>8</c:v>
                </c:pt>
                <c:pt idx="4498">
                  <c:v>7</c:v>
                </c:pt>
                <c:pt idx="4499">
                  <c:v>6</c:v>
                </c:pt>
                <c:pt idx="4500">
                  <c:v>6</c:v>
                </c:pt>
                <c:pt idx="4501">
                  <c:v>4</c:v>
                </c:pt>
                <c:pt idx="4502">
                  <c:v>3</c:v>
                </c:pt>
                <c:pt idx="4503">
                  <c:v>4</c:v>
                </c:pt>
                <c:pt idx="4504">
                  <c:v>3</c:v>
                </c:pt>
                <c:pt idx="4505">
                  <c:v>3</c:v>
                </c:pt>
                <c:pt idx="4506">
                  <c:v>2</c:v>
                </c:pt>
                <c:pt idx="4507">
                  <c:v>3</c:v>
                </c:pt>
                <c:pt idx="4508">
                  <c:v>4</c:v>
                </c:pt>
                <c:pt idx="4509">
                  <c:v>5</c:v>
                </c:pt>
                <c:pt idx="4510">
                  <c:v>6</c:v>
                </c:pt>
                <c:pt idx="4511">
                  <c:v>6</c:v>
                </c:pt>
                <c:pt idx="4512">
                  <c:v>7</c:v>
                </c:pt>
                <c:pt idx="4513">
                  <c:v>7</c:v>
                </c:pt>
                <c:pt idx="4514">
                  <c:v>5</c:v>
                </c:pt>
                <c:pt idx="4515">
                  <c:v>4</c:v>
                </c:pt>
                <c:pt idx="4516">
                  <c:v>4</c:v>
                </c:pt>
                <c:pt idx="4517">
                  <c:v>4</c:v>
                </c:pt>
                <c:pt idx="4518">
                  <c:v>3</c:v>
                </c:pt>
                <c:pt idx="4519">
                  <c:v>5</c:v>
                </c:pt>
                <c:pt idx="4520">
                  <c:v>6</c:v>
                </c:pt>
                <c:pt idx="4521">
                  <c:v>7</c:v>
                </c:pt>
                <c:pt idx="4522">
                  <c:v>9</c:v>
                </c:pt>
                <c:pt idx="4523">
                  <c:v>6</c:v>
                </c:pt>
                <c:pt idx="4524">
                  <c:v>7</c:v>
                </c:pt>
                <c:pt idx="4525">
                  <c:v>8</c:v>
                </c:pt>
                <c:pt idx="4526">
                  <c:v>6</c:v>
                </c:pt>
                <c:pt idx="4527">
                  <c:v>4</c:v>
                </c:pt>
                <c:pt idx="4528">
                  <c:v>3</c:v>
                </c:pt>
                <c:pt idx="4529">
                  <c:v>4</c:v>
                </c:pt>
                <c:pt idx="4530">
                  <c:v>5</c:v>
                </c:pt>
                <c:pt idx="4531">
                  <c:v>5</c:v>
                </c:pt>
                <c:pt idx="4532">
                  <c:v>7</c:v>
                </c:pt>
                <c:pt idx="4533">
                  <c:v>7</c:v>
                </c:pt>
                <c:pt idx="4534">
                  <c:v>7</c:v>
                </c:pt>
                <c:pt idx="4535">
                  <c:v>7</c:v>
                </c:pt>
                <c:pt idx="4536">
                  <c:v>8</c:v>
                </c:pt>
                <c:pt idx="4537">
                  <c:v>8</c:v>
                </c:pt>
                <c:pt idx="4538">
                  <c:v>8</c:v>
                </c:pt>
                <c:pt idx="4539">
                  <c:v>7</c:v>
                </c:pt>
                <c:pt idx="4540">
                  <c:v>7</c:v>
                </c:pt>
                <c:pt idx="4541">
                  <c:v>7</c:v>
                </c:pt>
                <c:pt idx="4542">
                  <c:v>9</c:v>
                </c:pt>
                <c:pt idx="4543">
                  <c:v>11</c:v>
                </c:pt>
                <c:pt idx="4544">
                  <c:v>11</c:v>
                </c:pt>
                <c:pt idx="4545">
                  <c:v>6</c:v>
                </c:pt>
                <c:pt idx="4546">
                  <c:v>1</c:v>
                </c:pt>
                <c:pt idx="4547">
                  <c:v>3</c:v>
                </c:pt>
                <c:pt idx="4548">
                  <c:v>3</c:v>
                </c:pt>
                <c:pt idx="4549">
                  <c:v>6</c:v>
                </c:pt>
                <c:pt idx="4550">
                  <c:v>7</c:v>
                </c:pt>
                <c:pt idx="4551">
                  <c:v>8</c:v>
                </c:pt>
                <c:pt idx="4552">
                  <c:v>8</c:v>
                </c:pt>
                <c:pt idx="4553">
                  <c:v>8</c:v>
                </c:pt>
                <c:pt idx="4554">
                  <c:v>7</c:v>
                </c:pt>
                <c:pt idx="4555">
                  <c:v>6</c:v>
                </c:pt>
                <c:pt idx="4556">
                  <c:v>5</c:v>
                </c:pt>
                <c:pt idx="4557">
                  <c:v>6</c:v>
                </c:pt>
                <c:pt idx="4558">
                  <c:v>7</c:v>
                </c:pt>
                <c:pt idx="4559">
                  <c:v>5</c:v>
                </c:pt>
                <c:pt idx="4560">
                  <c:v>6</c:v>
                </c:pt>
                <c:pt idx="4561">
                  <c:v>7</c:v>
                </c:pt>
                <c:pt idx="4562">
                  <c:v>8</c:v>
                </c:pt>
                <c:pt idx="4563">
                  <c:v>7</c:v>
                </c:pt>
                <c:pt idx="4564">
                  <c:v>7</c:v>
                </c:pt>
                <c:pt idx="4565">
                  <c:v>7</c:v>
                </c:pt>
                <c:pt idx="4566">
                  <c:v>5</c:v>
                </c:pt>
                <c:pt idx="4567">
                  <c:v>4</c:v>
                </c:pt>
                <c:pt idx="4568">
                  <c:v>5</c:v>
                </c:pt>
                <c:pt idx="4569">
                  <c:v>4</c:v>
                </c:pt>
                <c:pt idx="4570">
                  <c:v>4</c:v>
                </c:pt>
                <c:pt idx="4571">
                  <c:v>4</c:v>
                </c:pt>
                <c:pt idx="4572">
                  <c:v>4</c:v>
                </c:pt>
                <c:pt idx="4573">
                  <c:v>5</c:v>
                </c:pt>
                <c:pt idx="4574">
                  <c:v>4</c:v>
                </c:pt>
                <c:pt idx="4575">
                  <c:v>3</c:v>
                </c:pt>
                <c:pt idx="4576">
                  <c:v>4</c:v>
                </c:pt>
                <c:pt idx="4577">
                  <c:v>2</c:v>
                </c:pt>
                <c:pt idx="4578">
                  <c:v>2</c:v>
                </c:pt>
                <c:pt idx="4579">
                  <c:v>2</c:v>
                </c:pt>
                <c:pt idx="4580">
                  <c:v>2</c:v>
                </c:pt>
                <c:pt idx="4581">
                  <c:v>2</c:v>
                </c:pt>
                <c:pt idx="4582">
                  <c:v>3</c:v>
                </c:pt>
                <c:pt idx="4583">
                  <c:v>2</c:v>
                </c:pt>
                <c:pt idx="4584">
                  <c:v>2</c:v>
                </c:pt>
                <c:pt idx="4585">
                  <c:v>1</c:v>
                </c:pt>
                <c:pt idx="4586">
                  <c:v>2</c:v>
                </c:pt>
                <c:pt idx="4587">
                  <c:v>2</c:v>
                </c:pt>
                <c:pt idx="4588">
                  <c:v>2</c:v>
                </c:pt>
                <c:pt idx="4589">
                  <c:v>1</c:v>
                </c:pt>
                <c:pt idx="4590">
                  <c:v>1</c:v>
                </c:pt>
                <c:pt idx="4591">
                  <c:v>1</c:v>
                </c:pt>
                <c:pt idx="4592">
                  <c:v>1</c:v>
                </c:pt>
                <c:pt idx="4593">
                  <c:v>1</c:v>
                </c:pt>
                <c:pt idx="4594">
                  <c:v>1</c:v>
                </c:pt>
                <c:pt idx="4595">
                  <c:v>2</c:v>
                </c:pt>
                <c:pt idx="4596">
                  <c:v>3</c:v>
                </c:pt>
                <c:pt idx="4597">
                  <c:v>3</c:v>
                </c:pt>
                <c:pt idx="4598">
                  <c:v>3</c:v>
                </c:pt>
                <c:pt idx="4599">
                  <c:v>4</c:v>
                </c:pt>
                <c:pt idx="4600">
                  <c:v>4</c:v>
                </c:pt>
                <c:pt idx="4601">
                  <c:v>3</c:v>
                </c:pt>
                <c:pt idx="4602">
                  <c:v>3</c:v>
                </c:pt>
                <c:pt idx="4603">
                  <c:v>3</c:v>
                </c:pt>
                <c:pt idx="4604">
                  <c:v>3</c:v>
                </c:pt>
                <c:pt idx="4605">
                  <c:v>3</c:v>
                </c:pt>
                <c:pt idx="4606">
                  <c:v>2</c:v>
                </c:pt>
                <c:pt idx="4607">
                  <c:v>2</c:v>
                </c:pt>
                <c:pt idx="4608">
                  <c:v>2</c:v>
                </c:pt>
                <c:pt idx="4609">
                  <c:v>3</c:v>
                </c:pt>
                <c:pt idx="4610">
                  <c:v>3</c:v>
                </c:pt>
                <c:pt idx="4611">
                  <c:v>2</c:v>
                </c:pt>
                <c:pt idx="4612">
                  <c:v>2</c:v>
                </c:pt>
                <c:pt idx="4613">
                  <c:v>3</c:v>
                </c:pt>
                <c:pt idx="4614">
                  <c:v>4</c:v>
                </c:pt>
                <c:pt idx="4615">
                  <c:v>4</c:v>
                </c:pt>
                <c:pt idx="4616">
                  <c:v>4</c:v>
                </c:pt>
                <c:pt idx="4617">
                  <c:v>5</c:v>
                </c:pt>
                <c:pt idx="4618">
                  <c:v>5</c:v>
                </c:pt>
                <c:pt idx="4619">
                  <c:v>6</c:v>
                </c:pt>
                <c:pt idx="4620">
                  <c:v>7</c:v>
                </c:pt>
                <c:pt idx="4621">
                  <c:v>7</c:v>
                </c:pt>
                <c:pt idx="4622">
                  <c:v>8</c:v>
                </c:pt>
                <c:pt idx="4623">
                  <c:v>9</c:v>
                </c:pt>
                <c:pt idx="4624">
                  <c:v>9</c:v>
                </c:pt>
                <c:pt idx="4625">
                  <c:v>10</c:v>
                </c:pt>
                <c:pt idx="4626">
                  <c:v>11</c:v>
                </c:pt>
                <c:pt idx="4627">
                  <c:v>11</c:v>
                </c:pt>
                <c:pt idx="4628">
                  <c:v>11</c:v>
                </c:pt>
                <c:pt idx="4629">
                  <c:v>11</c:v>
                </c:pt>
                <c:pt idx="4630">
                  <c:v>11</c:v>
                </c:pt>
                <c:pt idx="4631">
                  <c:v>12</c:v>
                </c:pt>
                <c:pt idx="4632">
                  <c:v>12</c:v>
                </c:pt>
                <c:pt idx="4633">
                  <c:v>12</c:v>
                </c:pt>
                <c:pt idx="4634">
                  <c:v>13</c:v>
                </c:pt>
                <c:pt idx="4635">
                  <c:v>13</c:v>
                </c:pt>
                <c:pt idx="4636">
                  <c:v>13</c:v>
                </c:pt>
                <c:pt idx="4637">
                  <c:v>15</c:v>
                </c:pt>
                <c:pt idx="4638">
                  <c:v>15</c:v>
                </c:pt>
                <c:pt idx="4639">
                  <c:v>16</c:v>
                </c:pt>
                <c:pt idx="4640">
                  <c:v>15</c:v>
                </c:pt>
                <c:pt idx="4641">
                  <c:v>15</c:v>
                </c:pt>
                <c:pt idx="4642">
                  <c:v>15</c:v>
                </c:pt>
                <c:pt idx="4643">
                  <c:v>14</c:v>
                </c:pt>
                <c:pt idx="4644">
                  <c:v>14</c:v>
                </c:pt>
                <c:pt idx="4645">
                  <c:v>15</c:v>
                </c:pt>
                <c:pt idx="4646">
                  <c:v>15</c:v>
                </c:pt>
                <c:pt idx="4647">
                  <c:v>15</c:v>
                </c:pt>
                <c:pt idx="4648">
                  <c:v>15</c:v>
                </c:pt>
                <c:pt idx="4649">
                  <c:v>15</c:v>
                </c:pt>
                <c:pt idx="4650">
                  <c:v>15</c:v>
                </c:pt>
                <c:pt idx="4651">
                  <c:v>15</c:v>
                </c:pt>
                <c:pt idx="4652">
                  <c:v>14</c:v>
                </c:pt>
                <c:pt idx="4653">
                  <c:v>13</c:v>
                </c:pt>
                <c:pt idx="4654">
                  <c:v>11</c:v>
                </c:pt>
                <c:pt idx="4655">
                  <c:v>6</c:v>
                </c:pt>
                <c:pt idx="4656">
                  <c:v>4</c:v>
                </c:pt>
                <c:pt idx="4657">
                  <c:v>3</c:v>
                </c:pt>
                <c:pt idx="4658">
                  <c:v>4</c:v>
                </c:pt>
                <c:pt idx="4659">
                  <c:v>4</c:v>
                </c:pt>
                <c:pt idx="4660">
                  <c:v>3</c:v>
                </c:pt>
                <c:pt idx="4661">
                  <c:v>3</c:v>
                </c:pt>
                <c:pt idx="4662">
                  <c:v>3</c:v>
                </c:pt>
                <c:pt idx="4663">
                  <c:v>4</c:v>
                </c:pt>
                <c:pt idx="4664">
                  <c:v>4</c:v>
                </c:pt>
                <c:pt idx="4665">
                  <c:v>3</c:v>
                </c:pt>
                <c:pt idx="4666">
                  <c:v>3</c:v>
                </c:pt>
                <c:pt idx="4667">
                  <c:v>4</c:v>
                </c:pt>
                <c:pt idx="4668">
                  <c:v>5</c:v>
                </c:pt>
                <c:pt idx="4669">
                  <c:v>4</c:v>
                </c:pt>
                <c:pt idx="4670">
                  <c:v>4</c:v>
                </c:pt>
                <c:pt idx="4671">
                  <c:v>2</c:v>
                </c:pt>
                <c:pt idx="4672">
                  <c:v>0</c:v>
                </c:pt>
                <c:pt idx="4673">
                  <c:v>1</c:v>
                </c:pt>
                <c:pt idx="4674">
                  <c:v>3</c:v>
                </c:pt>
                <c:pt idx="4675">
                  <c:v>6</c:v>
                </c:pt>
                <c:pt idx="4676">
                  <c:v>7</c:v>
                </c:pt>
                <c:pt idx="4677">
                  <c:v>8</c:v>
                </c:pt>
                <c:pt idx="4678">
                  <c:v>7</c:v>
                </c:pt>
                <c:pt idx="4679">
                  <c:v>6</c:v>
                </c:pt>
                <c:pt idx="4680">
                  <c:v>13</c:v>
                </c:pt>
                <c:pt idx="4681">
                  <c:v>15</c:v>
                </c:pt>
                <c:pt idx="4682">
                  <c:v>16</c:v>
                </c:pt>
                <c:pt idx="4683">
                  <c:v>17</c:v>
                </c:pt>
                <c:pt idx="4684">
                  <c:v>17</c:v>
                </c:pt>
                <c:pt idx="4685">
                  <c:v>16</c:v>
                </c:pt>
                <c:pt idx="4686">
                  <c:v>16</c:v>
                </c:pt>
                <c:pt idx="4687">
                  <c:v>12</c:v>
                </c:pt>
                <c:pt idx="4688">
                  <c:v>10</c:v>
                </c:pt>
                <c:pt idx="4689">
                  <c:v>10</c:v>
                </c:pt>
                <c:pt idx="4690">
                  <c:v>8</c:v>
                </c:pt>
                <c:pt idx="4691">
                  <c:v>7</c:v>
                </c:pt>
                <c:pt idx="4692">
                  <c:v>6</c:v>
                </c:pt>
                <c:pt idx="4693">
                  <c:v>7</c:v>
                </c:pt>
                <c:pt idx="4694">
                  <c:v>6</c:v>
                </c:pt>
                <c:pt idx="4695">
                  <c:v>6</c:v>
                </c:pt>
                <c:pt idx="4696">
                  <c:v>6</c:v>
                </c:pt>
                <c:pt idx="4697">
                  <c:v>5</c:v>
                </c:pt>
                <c:pt idx="4698">
                  <c:v>4</c:v>
                </c:pt>
                <c:pt idx="4699">
                  <c:v>3</c:v>
                </c:pt>
                <c:pt idx="4700">
                  <c:v>3</c:v>
                </c:pt>
                <c:pt idx="4701">
                  <c:v>3</c:v>
                </c:pt>
                <c:pt idx="4702">
                  <c:v>5</c:v>
                </c:pt>
                <c:pt idx="4703">
                  <c:v>6</c:v>
                </c:pt>
                <c:pt idx="4704">
                  <c:v>7</c:v>
                </c:pt>
                <c:pt idx="4705">
                  <c:v>8</c:v>
                </c:pt>
                <c:pt idx="4706">
                  <c:v>8</c:v>
                </c:pt>
                <c:pt idx="4707">
                  <c:v>8</c:v>
                </c:pt>
                <c:pt idx="4708">
                  <c:v>9</c:v>
                </c:pt>
                <c:pt idx="4709">
                  <c:v>8</c:v>
                </c:pt>
                <c:pt idx="4710">
                  <c:v>6</c:v>
                </c:pt>
                <c:pt idx="4711">
                  <c:v>7</c:v>
                </c:pt>
                <c:pt idx="4712">
                  <c:v>7</c:v>
                </c:pt>
                <c:pt idx="4713">
                  <c:v>6</c:v>
                </c:pt>
                <c:pt idx="4714">
                  <c:v>7</c:v>
                </c:pt>
                <c:pt idx="4715">
                  <c:v>8</c:v>
                </c:pt>
                <c:pt idx="4716">
                  <c:v>9</c:v>
                </c:pt>
                <c:pt idx="4717">
                  <c:v>9</c:v>
                </c:pt>
                <c:pt idx="4718">
                  <c:v>11</c:v>
                </c:pt>
                <c:pt idx="4719">
                  <c:v>9</c:v>
                </c:pt>
                <c:pt idx="4720">
                  <c:v>9</c:v>
                </c:pt>
                <c:pt idx="4721">
                  <c:v>11</c:v>
                </c:pt>
                <c:pt idx="4722">
                  <c:v>11</c:v>
                </c:pt>
                <c:pt idx="4723">
                  <c:v>11</c:v>
                </c:pt>
                <c:pt idx="4724">
                  <c:v>12</c:v>
                </c:pt>
                <c:pt idx="4725">
                  <c:v>11</c:v>
                </c:pt>
                <c:pt idx="4726">
                  <c:v>10</c:v>
                </c:pt>
                <c:pt idx="4727">
                  <c:v>11</c:v>
                </c:pt>
                <c:pt idx="4728">
                  <c:v>9</c:v>
                </c:pt>
                <c:pt idx="4729">
                  <c:v>6</c:v>
                </c:pt>
                <c:pt idx="4730">
                  <c:v>7</c:v>
                </c:pt>
                <c:pt idx="4731">
                  <c:v>8</c:v>
                </c:pt>
                <c:pt idx="4732">
                  <c:v>9</c:v>
                </c:pt>
                <c:pt idx="4733">
                  <c:v>8</c:v>
                </c:pt>
                <c:pt idx="4734">
                  <c:v>8</c:v>
                </c:pt>
                <c:pt idx="4735">
                  <c:v>8</c:v>
                </c:pt>
                <c:pt idx="4736">
                  <c:v>8</c:v>
                </c:pt>
                <c:pt idx="4737">
                  <c:v>8</c:v>
                </c:pt>
                <c:pt idx="4738">
                  <c:v>8</c:v>
                </c:pt>
                <c:pt idx="4739">
                  <c:v>9</c:v>
                </c:pt>
                <c:pt idx="4740">
                  <c:v>9</c:v>
                </c:pt>
                <c:pt idx="4741">
                  <c:v>10</c:v>
                </c:pt>
                <c:pt idx="4742">
                  <c:v>8</c:v>
                </c:pt>
                <c:pt idx="4743">
                  <c:v>8</c:v>
                </c:pt>
                <c:pt idx="4744">
                  <c:v>9</c:v>
                </c:pt>
                <c:pt idx="4745">
                  <c:v>10</c:v>
                </c:pt>
                <c:pt idx="4746">
                  <c:v>11</c:v>
                </c:pt>
                <c:pt idx="4747">
                  <c:v>10</c:v>
                </c:pt>
                <c:pt idx="4748">
                  <c:v>10</c:v>
                </c:pt>
                <c:pt idx="4749">
                  <c:v>11</c:v>
                </c:pt>
                <c:pt idx="4750">
                  <c:v>12</c:v>
                </c:pt>
                <c:pt idx="4751">
                  <c:v>12</c:v>
                </c:pt>
                <c:pt idx="4752">
                  <c:v>12</c:v>
                </c:pt>
                <c:pt idx="4753">
                  <c:v>11</c:v>
                </c:pt>
                <c:pt idx="4754">
                  <c:v>11</c:v>
                </c:pt>
                <c:pt idx="4755">
                  <c:v>12</c:v>
                </c:pt>
                <c:pt idx="4756">
                  <c:v>13</c:v>
                </c:pt>
                <c:pt idx="4757">
                  <c:v>13</c:v>
                </c:pt>
                <c:pt idx="4758">
                  <c:v>13</c:v>
                </c:pt>
                <c:pt idx="4759">
                  <c:v>13</c:v>
                </c:pt>
                <c:pt idx="4760">
                  <c:v>11</c:v>
                </c:pt>
                <c:pt idx="4761">
                  <c:v>12</c:v>
                </c:pt>
                <c:pt idx="4762">
                  <c:v>10</c:v>
                </c:pt>
                <c:pt idx="4763">
                  <c:v>10</c:v>
                </c:pt>
                <c:pt idx="4764">
                  <c:v>11</c:v>
                </c:pt>
                <c:pt idx="4765">
                  <c:v>10</c:v>
                </c:pt>
                <c:pt idx="4766">
                  <c:v>11</c:v>
                </c:pt>
                <c:pt idx="4767">
                  <c:v>10</c:v>
                </c:pt>
                <c:pt idx="4768">
                  <c:v>10</c:v>
                </c:pt>
                <c:pt idx="4769">
                  <c:v>10</c:v>
                </c:pt>
                <c:pt idx="4770">
                  <c:v>9</c:v>
                </c:pt>
                <c:pt idx="4771">
                  <c:v>9</c:v>
                </c:pt>
                <c:pt idx="4772">
                  <c:v>9</c:v>
                </c:pt>
                <c:pt idx="4773">
                  <c:v>9</c:v>
                </c:pt>
                <c:pt idx="4774">
                  <c:v>9</c:v>
                </c:pt>
                <c:pt idx="4775">
                  <c:v>9</c:v>
                </c:pt>
                <c:pt idx="4776">
                  <c:v>9</c:v>
                </c:pt>
                <c:pt idx="4777">
                  <c:v>9</c:v>
                </c:pt>
                <c:pt idx="4778">
                  <c:v>10</c:v>
                </c:pt>
                <c:pt idx="4779">
                  <c:v>10</c:v>
                </c:pt>
                <c:pt idx="4780">
                  <c:v>8</c:v>
                </c:pt>
                <c:pt idx="4781">
                  <c:v>8</c:v>
                </c:pt>
                <c:pt idx="4782">
                  <c:v>9</c:v>
                </c:pt>
                <c:pt idx="4783">
                  <c:v>9</c:v>
                </c:pt>
                <c:pt idx="4784">
                  <c:v>7</c:v>
                </c:pt>
                <c:pt idx="4785">
                  <c:v>9</c:v>
                </c:pt>
                <c:pt idx="4786">
                  <c:v>6</c:v>
                </c:pt>
                <c:pt idx="4787">
                  <c:v>5</c:v>
                </c:pt>
                <c:pt idx="4788">
                  <c:v>5</c:v>
                </c:pt>
                <c:pt idx="4789">
                  <c:v>5</c:v>
                </c:pt>
                <c:pt idx="4790">
                  <c:v>4</c:v>
                </c:pt>
                <c:pt idx="4791">
                  <c:v>4</c:v>
                </c:pt>
                <c:pt idx="4792">
                  <c:v>4</c:v>
                </c:pt>
                <c:pt idx="4793">
                  <c:v>3</c:v>
                </c:pt>
                <c:pt idx="4794">
                  <c:v>3</c:v>
                </c:pt>
                <c:pt idx="4795">
                  <c:v>3</c:v>
                </c:pt>
                <c:pt idx="4796">
                  <c:v>2</c:v>
                </c:pt>
                <c:pt idx="4797">
                  <c:v>2</c:v>
                </c:pt>
                <c:pt idx="4798">
                  <c:v>2</c:v>
                </c:pt>
                <c:pt idx="4799">
                  <c:v>1</c:v>
                </c:pt>
                <c:pt idx="4800">
                  <c:v>2</c:v>
                </c:pt>
                <c:pt idx="4801">
                  <c:v>2</c:v>
                </c:pt>
                <c:pt idx="4802">
                  <c:v>2</c:v>
                </c:pt>
                <c:pt idx="4803">
                  <c:v>2</c:v>
                </c:pt>
                <c:pt idx="4804">
                  <c:v>3</c:v>
                </c:pt>
                <c:pt idx="4805">
                  <c:v>2</c:v>
                </c:pt>
                <c:pt idx="4806">
                  <c:v>2</c:v>
                </c:pt>
                <c:pt idx="4807">
                  <c:v>2</c:v>
                </c:pt>
                <c:pt idx="4808">
                  <c:v>2</c:v>
                </c:pt>
                <c:pt idx="4809">
                  <c:v>2</c:v>
                </c:pt>
                <c:pt idx="4810">
                  <c:v>2</c:v>
                </c:pt>
                <c:pt idx="4811">
                  <c:v>3</c:v>
                </c:pt>
                <c:pt idx="4812">
                  <c:v>3</c:v>
                </c:pt>
                <c:pt idx="4813">
                  <c:v>3</c:v>
                </c:pt>
                <c:pt idx="4814">
                  <c:v>3</c:v>
                </c:pt>
                <c:pt idx="4815">
                  <c:v>2</c:v>
                </c:pt>
                <c:pt idx="4816">
                  <c:v>2</c:v>
                </c:pt>
                <c:pt idx="4817">
                  <c:v>2</c:v>
                </c:pt>
                <c:pt idx="4818">
                  <c:v>2</c:v>
                </c:pt>
                <c:pt idx="4819">
                  <c:v>2</c:v>
                </c:pt>
                <c:pt idx="4820">
                  <c:v>3</c:v>
                </c:pt>
                <c:pt idx="4821">
                  <c:v>3</c:v>
                </c:pt>
                <c:pt idx="4822">
                  <c:v>3</c:v>
                </c:pt>
                <c:pt idx="4823">
                  <c:v>3</c:v>
                </c:pt>
                <c:pt idx="4824">
                  <c:v>3</c:v>
                </c:pt>
                <c:pt idx="4825">
                  <c:v>3</c:v>
                </c:pt>
                <c:pt idx="4826">
                  <c:v>3</c:v>
                </c:pt>
                <c:pt idx="4827">
                  <c:v>4</c:v>
                </c:pt>
                <c:pt idx="4828">
                  <c:v>4</c:v>
                </c:pt>
                <c:pt idx="4829">
                  <c:v>4</c:v>
                </c:pt>
                <c:pt idx="4830">
                  <c:v>4</c:v>
                </c:pt>
                <c:pt idx="4831">
                  <c:v>5</c:v>
                </c:pt>
                <c:pt idx="4832">
                  <c:v>4</c:v>
                </c:pt>
                <c:pt idx="4833">
                  <c:v>4</c:v>
                </c:pt>
                <c:pt idx="4834">
                  <c:v>5</c:v>
                </c:pt>
                <c:pt idx="4835">
                  <c:v>5</c:v>
                </c:pt>
                <c:pt idx="4836">
                  <c:v>6</c:v>
                </c:pt>
                <c:pt idx="4837">
                  <c:v>7</c:v>
                </c:pt>
                <c:pt idx="4838">
                  <c:v>6</c:v>
                </c:pt>
                <c:pt idx="4839">
                  <c:v>6</c:v>
                </c:pt>
                <c:pt idx="4840">
                  <c:v>7</c:v>
                </c:pt>
                <c:pt idx="4841">
                  <c:v>7</c:v>
                </c:pt>
                <c:pt idx="4842">
                  <c:v>8</c:v>
                </c:pt>
                <c:pt idx="4843">
                  <c:v>8</c:v>
                </c:pt>
                <c:pt idx="4844">
                  <c:v>8</c:v>
                </c:pt>
                <c:pt idx="4845">
                  <c:v>9</c:v>
                </c:pt>
                <c:pt idx="4846">
                  <c:v>9</c:v>
                </c:pt>
                <c:pt idx="4847">
                  <c:v>9</c:v>
                </c:pt>
                <c:pt idx="4848">
                  <c:v>10</c:v>
                </c:pt>
                <c:pt idx="4849">
                  <c:v>9</c:v>
                </c:pt>
                <c:pt idx="4850">
                  <c:v>10</c:v>
                </c:pt>
                <c:pt idx="4851">
                  <c:v>10</c:v>
                </c:pt>
                <c:pt idx="4852">
                  <c:v>11</c:v>
                </c:pt>
                <c:pt idx="4853">
                  <c:v>12</c:v>
                </c:pt>
                <c:pt idx="4854">
                  <c:v>12</c:v>
                </c:pt>
                <c:pt idx="4855">
                  <c:v>13</c:v>
                </c:pt>
                <c:pt idx="4856">
                  <c:v>12</c:v>
                </c:pt>
                <c:pt idx="4857">
                  <c:v>13</c:v>
                </c:pt>
                <c:pt idx="4858">
                  <c:v>11</c:v>
                </c:pt>
                <c:pt idx="4859">
                  <c:v>12</c:v>
                </c:pt>
                <c:pt idx="4860">
                  <c:v>12</c:v>
                </c:pt>
                <c:pt idx="4861">
                  <c:v>13</c:v>
                </c:pt>
                <c:pt idx="4862">
                  <c:v>13</c:v>
                </c:pt>
                <c:pt idx="4863">
                  <c:v>14</c:v>
                </c:pt>
                <c:pt idx="4864">
                  <c:v>13</c:v>
                </c:pt>
                <c:pt idx="4865">
                  <c:v>13</c:v>
                </c:pt>
                <c:pt idx="4866">
                  <c:v>13</c:v>
                </c:pt>
                <c:pt idx="4867">
                  <c:v>13</c:v>
                </c:pt>
                <c:pt idx="4868">
                  <c:v>13</c:v>
                </c:pt>
                <c:pt idx="4869">
                  <c:v>12</c:v>
                </c:pt>
                <c:pt idx="4870">
                  <c:v>12</c:v>
                </c:pt>
                <c:pt idx="4871">
                  <c:v>12</c:v>
                </c:pt>
                <c:pt idx="4872">
                  <c:v>12</c:v>
                </c:pt>
                <c:pt idx="4873">
                  <c:v>12</c:v>
                </c:pt>
                <c:pt idx="4874">
                  <c:v>11</c:v>
                </c:pt>
                <c:pt idx="4875">
                  <c:v>11</c:v>
                </c:pt>
                <c:pt idx="4876">
                  <c:v>12</c:v>
                </c:pt>
                <c:pt idx="4877">
                  <c:v>11</c:v>
                </c:pt>
                <c:pt idx="4878">
                  <c:v>12</c:v>
                </c:pt>
                <c:pt idx="4879">
                  <c:v>11</c:v>
                </c:pt>
                <c:pt idx="4880">
                  <c:v>11</c:v>
                </c:pt>
                <c:pt idx="4881">
                  <c:v>12</c:v>
                </c:pt>
                <c:pt idx="4882">
                  <c:v>12</c:v>
                </c:pt>
                <c:pt idx="4883">
                  <c:v>12</c:v>
                </c:pt>
                <c:pt idx="4884">
                  <c:v>13</c:v>
                </c:pt>
                <c:pt idx="4885">
                  <c:v>13</c:v>
                </c:pt>
                <c:pt idx="4886">
                  <c:v>14</c:v>
                </c:pt>
                <c:pt idx="4887">
                  <c:v>14</c:v>
                </c:pt>
                <c:pt idx="4888">
                  <c:v>14</c:v>
                </c:pt>
                <c:pt idx="4889">
                  <c:v>13</c:v>
                </c:pt>
                <c:pt idx="4890">
                  <c:v>13</c:v>
                </c:pt>
                <c:pt idx="4891">
                  <c:v>13</c:v>
                </c:pt>
                <c:pt idx="4892">
                  <c:v>14</c:v>
                </c:pt>
                <c:pt idx="4893">
                  <c:v>14</c:v>
                </c:pt>
                <c:pt idx="4894">
                  <c:v>14</c:v>
                </c:pt>
                <c:pt idx="4895">
                  <c:v>13</c:v>
                </c:pt>
                <c:pt idx="4896">
                  <c:v>13</c:v>
                </c:pt>
                <c:pt idx="4897">
                  <c:v>13</c:v>
                </c:pt>
                <c:pt idx="4898">
                  <c:v>14</c:v>
                </c:pt>
                <c:pt idx="4899">
                  <c:v>13</c:v>
                </c:pt>
                <c:pt idx="4900">
                  <c:v>13</c:v>
                </c:pt>
                <c:pt idx="4901">
                  <c:v>13</c:v>
                </c:pt>
                <c:pt idx="4902">
                  <c:v>12</c:v>
                </c:pt>
                <c:pt idx="4903">
                  <c:v>11</c:v>
                </c:pt>
                <c:pt idx="4904">
                  <c:v>11</c:v>
                </c:pt>
                <c:pt idx="4905">
                  <c:v>12</c:v>
                </c:pt>
                <c:pt idx="4906">
                  <c:v>13</c:v>
                </c:pt>
                <c:pt idx="4907">
                  <c:v>12</c:v>
                </c:pt>
                <c:pt idx="4908">
                  <c:v>12</c:v>
                </c:pt>
                <c:pt idx="4909">
                  <c:v>12</c:v>
                </c:pt>
                <c:pt idx="4910">
                  <c:v>13</c:v>
                </c:pt>
                <c:pt idx="4911">
                  <c:v>13</c:v>
                </c:pt>
                <c:pt idx="4912">
                  <c:v>12</c:v>
                </c:pt>
                <c:pt idx="4913">
                  <c:v>12</c:v>
                </c:pt>
                <c:pt idx="4914">
                  <c:v>12</c:v>
                </c:pt>
                <c:pt idx="4915">
                  <c:v>12</c:v>
                </c:pt>
                <c:pt idx="4916">
                  <c:v>11</c:v>
                </c:pt>
                <c:pt idx="4917">
                  <c:v>11</c:v>
                </c:pt>
                <c:pt idx="4918">
                  <c:v>9</c:v>
                </c:pt>
                <c:pt idx="4919">
                  <c:v>8</c:v>
                </c:pt>
                <c:pt idx="4920">
                  <c:v>8</c:v>
                </c:pt>
                <c:pt idx="4921">
                  <c:v>7</c:v>
                </c:pt>
                <c:pt idx="4922">
                  <c:v>6</c:v>
                </c:pt>
                <c:pt idx="4923">
                  <c:v>7</c:v>
                </c:pt>
                <c:pt idx="4924">
                  <c:v>7</c:v>
                </c:pt>
                <c:pt idx="4925">
                  <c:v>5</c:v>
                </c:pt>
                <c:pt idx="4926">
                  <c:v>6</c:v>
                </c:pt>
                <c:pt idx="4927">
                  <c:v>5</c:v>
                </c:pt>
                <c:pt idx="4928">
                  <c:v>6</c:v>
                </c:pt>
                <c:pt idx="4929">
                  <c:v>5</c:v>
                </c:pt>
                <c:pt idx="4930">
                  <c:v>5</c:v>
                </c:pt>
                <c:pt idx="4931">
                  <c:v>4</c:v>
                </c:pt>
                <c:pt idx="4932">
                  <c:v>3</c:v>
                </c:pt>
                <c:pt idx="4933">
                  <c:v>6</c:v>
                </c:pt>
                <c:pt idx="4934">
                  <c:v>6</c:v>
                </c:pt>
                <c:pt idx="4935">
                  <c:v>4</c:v>
                </c:pt>
                <c:pt idx="4936">
                  <c:v>3</c:v>
                </c:pt>
                <c:pt idx="4937">
                  <c:v>3</c:v>
                </c:pt>
                <c:pt idx="4938">
                  <c:v>4</c:v>
                </c:pt>
                <c:pt idx="4939">
                  <c:v>4</c:v>
                </c:pt>
                <c:pt idx="4940">
                  <c:v>5</c:v>
                </c:pt>
                <c:pt idx="4941">
                  <c:v>5</c:v>
                </c:pt>
                <c:pt idx="4942">
                  <c:v>6</c:v>
                </c:pt>
                <c:pt idx="4943">
                  <c:v>6</c:v>
                </c:pt>
                <c:pt idx="4944">
                  <c:v>5</c:v>
                </c:pt>
                <c:pt idx="4945">
                  <c:v>4</c:v>
                </c:pt>
                <c:pt idx="4946">
                  <c:v>6</c:v>
                </c:pt>
                <c:pt idx="4947">
                  <c:v>5</c:v>
                </c:pt>
                <c:pt idx="4948">
                  <c:v>4</c:v>
                </c:pt>
                <c:pt idx="4949">
                  <c:v>4</c:v>
                </c:pt>
                <c:pt idx="4950">
                  <c:v>3</c:v>
                </c:pt>
                <c:pt idx="4951">
                  <c:v>4</c:v>
                </c:pt>
                <c:pt idx="4952">
                  <c:v>3</c:v>
                </c:pt>
                <c:pt idx="4953">
                  <c:v>3</c:v>
                </c:pt>
                <c:pt idx="4954">
                  <c:v>3</c:v>
                </c:pt>
                <c:pt idx="4955">
                  <c:v>3</c:v>
                </c:pt>
                <c:pt idx="4956">
                  <c:v>4</c:v>
                </c:pt>
                <c:pt idx="4957">
                  <c:v>3</c:v>
                </c:pt>
                <c:pt idx="4958">
                  <c:v>2</c:v>
                </c:pt>
                <c:pt idx="4959">
                  <c:v>2</c:v>
                </c:pt>
                <c:pt idx="4960">
                  <c:v>2</c:v>
                </c:pt>
                <c:pt idx="4961">
                  <c:v>3</c:v>
                </c:pt>
                <c:pt idx="4962">
                  <c:v>4</c:v>
                </c:pt>
                <c:pt idx="4963">
                  <c:v>2</c:v>
                </c:pt>
                <c:pt idx="4964">
                  <c:v>1</c:v>
                </c:pt>
                <c:pt idx="4965">
                  <c:v>2</c:v>
                </c:pt>
                <c:pt idx="4966">
                  <c:v>1</c:v>
                </c:pt>
                <c:pt idx="4967">
                  <c:v>2</c:v>
                </c:pt>
                <c:pt idx="4968">
                  <c:v>1</c:v>
                </c:pt>
                <c:pt idx="4969">
                  <c:v>1</c:v>
                </c:pt>
                <c:pt idx="4970">
                  <c:v>1</c:v>
                </c:pt>
                <c:pt idx="4971">
                  <c:v>0</c:v>
                </c:pt>
                <c:pt idx="4972">
                  <c:v>1</c:v>
                </c:pt>
                <c:pt idx="4973">
                  <c:v>1</c:v>
                </c:pt>
                <c:pt idx="4974">
                  <c:v>3</c:v>
                </c:pt>
                <c:pt idx="4975">
                  <c:v>2</c:v>
                </c:pt>
                <c:pt idx="4976">
                  <c:v>1</c:v>
                </c:pt>
                <c:pt idx="4977">
                  <c:v>1</c:v>
                </c:pt>
                <c:pt idx="4978">
                  <c:v>1</c:v>
                </c:pt>
                <c:pt idx="4979">
                  <c:v>2</c:v>
                </c:pt>
                <c:pt idx="4980">
                  <c:v>3</c:v>
                </c:pt>
                <c:pt idx="4981">
                  <c:v>3</c:v>
                </c:pt>
                <c:pt idx="4982">
                  <c:v>4</c:v>
                </c:pt>
                <c:pt idx="4983">
                  <c:v>4</c:v>
                </c:pt>
                <c:pt idx="4984">
                  <c:v>3</c:v>
                </c:pt>
                <c:pt idx="4985">
                  <c:v>4</c:v>
                </c:pt>
                <c:pt idx="4986">
                  <c:v>4</c:v>
                </c:pt>
                <c:pt idx="4987">
                  <c:v>5</c:v>
                </c:pt>
                <c:pt idx="4988">
                  <c:v>6</c:v>
                </c:pt>
                <c:pt idx="4989">
                  <c:v>6</c:v>
                </c:pt>
                <c:pt idx="4990">
                  <c:v>5</c:v>
                </c:pt>
                <c:pt idx="4991">
                  <c:v>4</c:v>
                </c:pt>
                <c:pt idx="4992">
                  <c:v>3</c:v>
                </c:pt>
                <c:pt idx="4993">
                  <c:v>4</c:v>
                </c:pt>
                <c:pt idx="4994">
                  <c:v>4</c:v>
                </c:pt>
                <c:pt idx="4995">
                  <c:v>4</c:v>
                </c:pt>
                <c:pt idx="4996">
                  <c:v>5</c:v>
                </c:pt>
                <c:pt idx="4997">
                  <c:v>5</c:v>
                </c:pt>
                <c:pt idx="4998">
                  <c:v>4</c:v>
                </c:pt>
                <c:pt idx="4999">
                  <c:v>5</c:v>
                </c:pt>
                <c:pt idx="5000">
                  <c:v>5</c:v>
                </c:pt>
                <c:pt idx="5001">
                  <c:v>5</c:v>
                </c:pt>
                <c:pt idx="5002">
                  <c:v>6</c:v>
                </c:pt>
                <c:pt idx="5003">
                  <c:v>5</c:v>
                </c:pt>
                <c:pt idx="5004">
                  <c:v>5</c:v>
                </c:pt>
                <c:pt idx="5005">
                  <c:v>4</c:v>
                </c:pt>
                <c:pt idx="5006">
                  <c:v>4</c:v>
                </c:pt>
                <c:pt idx="5007">
                  <c:v>5</c:v>
                </c:pt>
                <c:pt idx="5008">
                  <c:v>5</c:v>
                </c:pt>
                <c:pt idx="5009">
                  <c:v>5</c:v>
                </c:pt>
                <c:pt idx="5010">
                  <c:v>5</c:v>
                </c:pt>
                <c:pt idx="5011">
                  <c:v>4</c:v>
                </c:pt>
                <c:pt idx="5012">
                  <c:v>4</c:v>
                </c:pt>
                <c:pt idx="5013">
                  <c:v>6</c:v>
                </c:pt>
                <c:pt idx="5014">
                  <c:v>5</c:v>
                </c:pt>
                <c:pt idx="5015">
                  <c:v>7</c:v>
                </c:pt>
                <c:pt idx="5016">
                  <c:v>7</c:v>
                </c:pt>
                <c:pt idx="5017">
                  <c:v>6</c:v>
                </c:pt>
                <c:pt idx="5018">
                  <c:v>8</c:v>
                </c:pt>
                <c:pt idx="5019">
                  <c:v>9</c:v>
                </c:pt>
                <c:pt idx="5020">
                  <c:v>8</c:v>
                </c:pt>
                <c:pt idx="5021">
                  <c:v>8</c:v>
                </c:pt>
                <c:pt idx="5022">
                  <c:v>8</c:v>
                </c:pt>
                <c:pt idx="5023">
                  <c:v>7</c:v>
                </c:pt>
                <c:pt idx="5024">
                  <c:v>6</c:v>
                </c:pt>
                <c:pt idx="5025">
                  <c:v>8</c:v>
                </c:pt>
                <c:pt idx="5026">
                  <c:v>9</c:v>
                </c:pt>
                <c:pt idx="5027">
                  <c:v>8</c:v>
                </c:pt>
                <c:pt idx="5028">
                  <c:v>9</c:v>
                </c:pt>
                <c:pt idx="5029">
                  <c:v>9</c:v>
                </c:pt>
                <c:pt idx="5030">
                  <c:v>8</c:v>
                </c:pt>
                <c:pt idx="5031">
                  <c:v>8</c:v>
                </c:pt>
                <c:pt idx="5032">
                  <c:v>10</c:v>
                </c:pt>
                <c:pt idx="5033">
                  <c:v>10</c:v>
                </c:pt>
                <c:pt idx="5034">
                  <c:v>9</c:v>
                </c:pt>
                <c:pt idx="5035">
                  <c:v>9</c:v>
                </c:pt>
                <c:pt idx="5036">
                  <c:v>8</c:v>
                </c:pt>
                <c:pt idx="5037">
                  <c:v>9</c:v>
                </c:pt>
                <c:pt idx="5038">
                  <c:v>9</c:v>
                </c:pt>
                <c:pt idx="5039">
                  <c:v>9</c:v>
                </c:pt>
                <c:pt idx="5040">
                  <c:v>9</c:v>
                </c:pt>
                <c:pt idx="5041">
                  <c:v>9</c:v>
                </c:pt>
                <c:pt idx="5042">
                  <c:v>8</c:v>
                </c:pt>
                <c:pt idx="5043">
                  <c:v>9</c:v>
                </c:pt>
                <c:pt idx="5044">
                  <c:v>9</c:v>
                </c:pt>
                <c:pt idx="5045">
                  <c:v>9</c:v>
                </c:pt>
                <c:pt idx="5046">
                  <c:v>9</c:v>
                </c:pt>
                <c:pt idx="5047">
                  <c:v>9</c:v>
                </c:pt>
                <c:pt idx="5048">
                  <c:v>9</c:v>
                </c:pt>
                <c:pt idx="5049">
                  <c:v>9</c:v>
                </c:pt>
                <c:pt idx="5050">
                  <c:v>9</c:v>
                </c:pt>
                <c:pt idx="5051">
                  <c:v>8</c:v>
                </c:pt>
                <c:pt idx="5052">
                  <c:v>9</c:v>
                </c:pt>
                <c:pt idx="5053">
                  <c:v>8</c:v>
                </c:pt>
                <c:pt idx="5054">
                  <c:v>8</c:v>
                </c:pt>
                <c:pt idx="5055">
                  <c:v>9</c:v>
                </c:pt>
                <c:pt idx="5056">
                  <c:v>9</c:v>
                </c:pt>
                <c:pt idx="5057">
                  <c:v>9</c:v>
                </c:pt>
                <c:pt idx="5058">
                  <c:v>8</c:v>
                </c:pt>
                <c:pt idx="5059">
                  <c:v>8</c:v>
                </c:pt>
                <c:pt idx="5060">
                  <c:v>7</c:v>
                </c:pt>
                <c:pt idx="5061">
                  <c:v>7</c:v>
                </c:pt>
                <c:pt idx="5062">
                  <c:v>6</c:v>
                </c:pt>
                <c:pt idx="5063">
                  <c:v>6</c:v>
                </c:pt>
                <c:pt idx="5064">
                  <c:v>6</c:v>
                </c:pt>
                <c:pt idx="5065">
                  <c:v>6</c:v>
                </c:pt>
                <c:pt idx="5066">
                  <c:v>7</c:v>
                </c:pt>
                <c:pt idx="5067">
                  <c:v>6</c:v>
                </c:pt>
                <c:pt idx="5068">
                  <c:v>6</c:v>
                </c:pt>
                <c:pt idx="5069">
                  <c:v>5</c:v>
                </c:pt>
                <c:pt idx="5070">
                  <c:v>6</c:v>
                </c:pt>
                <c:pt idx="5071">
                  <c:v>6</c:v>
                </c:pt>
                <c:pt idx="5072">
                  <c:v>5</c:v>
                </c:pt>
                <c:pt idx="5073">
                  <c:v>5</c:v>
                </c:pt>
                <c:pt idx="5074">
                  <c:v>4</c:v>
                </c:pt>
                <c:pt idx="5075">
                  <c:v>4</c:v>
                </c:pt>
                <c:pt idx="5076">
                  <c:v>4</c:v>
                </c:pt>
                <c:pt idx="5077">
                  <c:v>4</c:v>
                </c:pt>
                <c:pt idx="5078">
                  <c:v>4</c:v>
                </c:pt>
                <c:pt idx="5079">
                  <c:v>3</c:v>
                </c:pt>
                <c:pt idx="5080">
                  <c:v>2</c:v>
                </c:pt>
                <c:pt idx="5081">
                  <c:v>2</c:v>
                </c:pt>
                <c:pt idx="5082">
                  <c:v>2</c:v>
                </c:pt>
                <c:pt idx="5083">
                  <c:v>1</c:v>
                </c:pt>
                <c:pt idx="5084">
                  <c:v>1</c:v>
                </c:pt>
                <c:pt idx="5085">
                  <c:v>1</c:v>
                </c:pt>
                <c:pt idx="5086">
                  <c:v>3</c:v>
                </c:pt>
                <c:pt idx="5087">
                  <c:v>3</c:v>
                </c:pt>
                <c:pt idx="5088">
                  <c:v>3</c:v>
                </c:pt>
                <c:pt idx="5089">
                  <c:v>3</c:v>
                </c:pt>
                <c:pt idx="5090">
                  <c:v>3</c:v>
                </c:pt>
                <c:pt idx="5091">
                  <c:v>2</c:v>
                </c:pt>
                <c:pt idx="5092">
                  <c:v>2</c:v>
                </c:pt>
                <c:pt idx="5093">
                  <c:v>3</c:v>
                </c:pt>
                <c:pt idx="5094">
                  <c:v>3</c:v>
                </c:pt>
                <c:pt idx="5095">
                  <c:v>3</c:v>
                </c:pt>
                <c:pt idx="5096">
                  <c:v>3</c:v>
                </c:pt>
                <c:pt idx="5097">
                  <c:v>3</c:v>
                </c:pt>
                <c:pt idx="5098">
                  <c:v>4</c:v>
                </c:pt>
                <c:pt idx="5099">
                  <c:v>4</c:v>
                </c:pt>
                <c:pt idx="5100">
                  <c:v>2</c:v>
                </c:pt>
                <c:pt idx="5101">
                  <c:v>1</c:v>
                </c:pt>
                <c:pt idx="5102">
                  <c:v>2</c:v>
                </c:pt>
                <c:pt idx="5103">
                  <c:v>4</c:v>
                </c:pt>
                <c:pt idx="5104">
                  <c:v>4</c:v>
                </c:pt>
                <c:pt idx="5105">
                  <c:v>5</c:v>
                </c:pt>
                <c:pt idx="5106">
                  <c:v>4</c:v>
                </c:pt>
                <c:pt idx="5107">
                  <c:v>4</c:v>
                </c:pt>
                <c:pt idx="5108">
                  <c:v>4</c:v>
                </c:pt>
                <c:pt idx="5109">
                  <c:v>7</c:v>
                </c:pt>
                <c:pt idx="5110">
                  <c:v>6</c:v>
                </c:pt>
                <c:pt idx="5111">
                  <c:v>7</c:v>
                </c:pt>
                <c:pt idx="5112">
                  <c:v>7</c:v>
                </c:pt>
                <c:pt idx="5113">
                  <c:v>7</c:v>
                </c:pt>
                <c:pt idx="5114">
                  <c:v>7</c:v>
                </c:pt>
                <c:pt idx="5115">
                  <c:v>7</c:v>
                </c:pt>
                <c:pt idx="5116">
                  <c:v>8</c:v>
                </c:pt>
                <c:pt idx="5117">
                  <c:v>7</c:v>
                </c:pt>
                <c:pt idx="5118">
                  <c:v>6</c:v>
                </c:pt>
                <c:pt idx="5119">
                  <c:v>6</c:v>
                </c:pt>
                <c:pt idx="5120">
                  <c:v>5</c:v>
                </c:pt>
                <c:pt idx="5121">
                  <c:v>5</c:v>
                </c:pt>
                <c:pt idx="5122">
                  <c:v>5</c:v>
                </c:pt>
                <c:pt idx="5123">
                  <c:v>5</c:v>
                </c:pt>
                <c:pt idx="5124">
                  <c:v>5</c:v>
                </c:pt>
                <c:pt idx="5125">
                  <c:v>5</c:v>
                </c:pt>
                <c:pt idx="5126">
                  <c:v>5</c:v>
                </c:pt>
                <c:pt idx="5127">
                  <c:v>4</c:v>
                </c:pt>
                <c:pt idx="5128">
                  <c:v>4</c:v>
                </c:pt>
                <c:pt idx="5129">
                  <c:v>4</c:v>
                </c:pt>
                <c:pt idx="5130">
                  <c:v>5</c:v>
                </c:pt>
                <c:pt idx="5131">
                  <c:v>6</c:v>
                </c:pt>
                <c:pt idx="5132">
                  <c:v>6</c:v>
                </c:pt>
                <c:pt idx="5133">
                  <c:v>6</c:v>
                </c:pt>
                <c:pt idx="5134">
                  <c:v>7</c:v>
                </c:pt>
                <c:pt idx="5135">
                  <c:v>8</c:v>
                </c:pt>
                <c:pt idx="5136">
                  <c:v>9</c:v>
                </c:pt>
                <c:pt idx="5137">
                  <c:v>8</c:v>
                </c:pt>
                <c:pt idx="5138">
                  <c:v>7</c:v>
                </c:pt>
                <c:pt idx="5139">
                  <c:v>6</c:v>
                </c:pt>
                <c:pt idx="5140">
                  <c:v>7</c:v>
                </c:pt>
                <c:pt idx="5141">
                  <c:v>7</c:v>
                </c:pt>
                <c:pt idx="5142">
                  <c:v>6</c:v>
                </c:pt>
                <c:pt idx="5143">
                  <c:v>6</c:v>
                </c:pt>
                <c:pt idx="5144">
                  <c:v>5</c:v>
                </c:pt>
                <c:pt idx="5145">
                  <c:v>4</c:v>
                </c:pt>
                <c:pt idx="5146">
                  <c:v>3</c:v>
                </c:pt>
                <c:pt idx="5147">
                  <c:v>3</c:v>
                </c:pt>
                <c:pt idx="5148">
                  <c:v>2</c:v>
                </c:pt>
                <c:pt idx="5149">
                  <c:v>1</c:v>
                </c:pt>
                <c:pt idx="5150">
                  <c:v>3</c:v>
                </c:pt>
                <c:pt idx="5151">
                  <c:v>2</c:v>
                </c:pt>
                <c:pt idx="5152">
                  <c:v>2</c:v>
                </c:pt>
                <c:pt idx="5153">
                  <c:v>2</c:v>
                </c:pt>
                <c:pt idx="5154">
                  <c:v>3</c:v>
                </c:pt>
                <c:pt idx="5155">
                  <c:v>4</c:v>
                </c:pt>
                <c:pt idx="5156">
                  <c:v>5</c:v>
                </c:pt>
                <c:pt idx="5157">
                  <c:v>5</c:v>
                </c:pt>
                <c:pt idx="5158">
                  <c:v>5</c:v>
                </c:pt>
                <c:pt idx="5159">
                  <c:v>6</c:v>
                </c:pt>
                <c:pt idx="5160">
                  <c:v>5</c:v>
                </c:pt>
                <c:pt idx="5161">
                  <c:v>4</c:v>
                </c:pt>
                <c:pt idx="5162">
                  <c:v>3</c:v>
                </c:pt>
                <c:pt idx="5163">
                  <c:v>3</c:v>
                </c:pt>
                <c:pt idx="5164">
                  <c:v>4</c:v>
                </c:pt>
                <c:pt idx="5165">
                  <c:v>4</c:v>
                </c:pt>
                <c:pt idx="5166">
                  <c:v>4</c:v>
                </c:pt>
                <c:pt idx="5167">
                  <c:v>3</c:v>
                </c:pt>
                <c:pt idx="5168">
                  <c:v>4</c:v>
                </c:pt>
                <c:pt idx="5169">
                  <c:v>4</c:v>
                </c:pt>
                <c:pt idx="5170">
                  <c:v>4</c:v>
                </c:pt>
                <c:pt idx="5171">
                  <c:v>4</c:v>
                </c:pt>
                <c:pt idx="5172">
                  <c:v>6</c:v>
                </c:pt>
                <c:pt idx="5173">
                  <c:v>8</c:v>
                </c:pt>
                <c:pt idx="5174">
                  <c:v>6</c:v>
                </c:pt>
                <c:pt idx="5175">
                  <c:v>4</c:v>
                </c:pt>
                <c:pt idx="5176">
                  <c:v>3</c:v>
                </c:pt>
                <c:pt idx="5177">
                  <c:v>5</c:v>
                </c:pt>
                <c:pt idx="5178">
                  <c:v>5</c:v>
                </c:pt>
                <c:pt idx="5179">
                  <c:v>6</c:v>
                </c:pt>
                <c:pt idx="5180">
                  <c:v>6</c:v>
                </c:pt>
                <c:pt idx="5181">
                  <c:v>8</c:v>
                </c:pt>
                <c:pt idx="5182">
                  <c:v>8</c:v>
                </c:pt>
                <c:pt idx="5183">
                  <c:v>9</c:v>
                </c:pt>
                <c:pt idx="5184">
                  <c:v>9</c:v>
                </c:pt>
                <c:pt idx="5185">
                  <c:v>9</c:v>
                </c:pt>
                <c:pt idx="5186">
                  <c:v>8</c:v>
                </c:pt>
                <c:pt idx="5187">
                  <c:v>8</c:v>
                </c:pt>
                <c:pt idx="5188">
                  <c:v>7</c:v>
                </c:pt>
                <c:pt idx="5189">
                  <c:v>7</c:v>
                </c:pt>
                <c:pt idx="5190">
                  <c:v>6</c:v>
                </c:pt>
                <c:pt idx="5191">
                  <c:v>7</c:v>
                </c:pt>
                <c:pt idx="5192">
                  <c:v>6</c:v>
                </c:pt>
                <c:pt idx="5193">
                  <c:v>7</c:v>
                </c:pt>
                <c:pt idx="5194">
                  <c:v>6</c:v>
                </c:pt>
                <c:pt idx="5195">
                  <c:v>6</c:v>
                </c:pt>
                <c:pt idx="5196">
                  <c:v>5</c:v>
                </c:pt>
                <c:pt idx="5197">
                  <c:v>4</c:v>
                </c:pt>
                <c:pt idx="5198">
                  <c:v>4</c:v>
                </c:pt>
                <c:pt idx="5199">
                  <c:v>6</c:v>
                </c:pt>
                <c:pt idx="5200">
                  <c:v>5</c:v>
                </c:pt>
                <c:pt idx="5201">
                  <c:v>4</c:v>
                </c:pt>
                <c:pt idx="5202">
                  <c:v>3</c:v>
                </c:pt>
                <c:pt idx="5203">
                  <c:v>2</c:v>
                </c:pt>
                <c:pt idx="5204">
                  <c:v>2</c:v>
                </c:pt>
                <c:pt idx="5205">
                  <c:v>1</c:v>
                </c:pt>
                <c:pt idx="5206">
                  <c:v>1</c:v>
                </c:pt>
                <c:pt idx="5207">
                  <c:v>1</c:v>
                </c:pt>
                <c:pt idx="5208">
                  <c:v>1</c:v>
                </c:pt>
                <c:pt idx="5209">
                  <c:v>2</c:v>
                </c:pt>
                <c:pt idx="5210">
                  <c:v>2</c:v>
                </c:pt>
                <c:pt idx="5211">
                  <c:v>3</c:v>
                </c:pt>
                <c:pt idx="5212">
                  <c:v>3</c:v>
                </c:pt>
                <c:pt idx="5213">
                  <c:v>4</c:v>
                </c:pt>
                <c:pt idx="5214">
                  <c:v>5</c:v>
                </c:pt>
                <c:pt idx="5215">
                  <c:v>5</c:v>
                </c:pt>
                <c:pt idx="5216">
                  <c:v>6</c:v>
                </c:pt>
                <c:pt idx="5217">
                  <c:v>6</c:v>
                </c:pt>
                <c:pt idx="5218">
                  <c:v>6</c:v>
                </c:pt>
                <c:pt idx="5219">
                  <c:v>7</c:v>
                </c:pt>
                <c:pt idx="5220">
                  <c:v>7</c:v>
                </c:pt>
                <c:pt idx="5221">
                  <c:v>6</c:v>
                </c:pt>
                <c:pt idx="5222">
                  <c:v>6</c:v>
                </c:pt>
                <c:pt idx="5223">
                  <c:v>7</c:v>
                </c:pt>
                <c:pt idx="5224">
                  <c:v>2</c:v>
                </c:pt>
                <c:pt idx="5225">
                  <c:v>3</c:v>
                </c:pt>
                <c:pt idx="5226">
                  <c:v>4</c:v>
                </c:pt>
                <c:pt idx="5227">
                  <c:v>5</c:v>
                </c:pt>
                <c:pt idx="5228">
                  <c:v>8</c:v>
                </c:pt>
                <c:pt idx="5229">
                  <c:v>6</c:v>
                </c:pt>
                <c:pt idx="5230">
                  <c:v>5</c:v>
                </c:pt>
                <c:pt idx="5231">
                  <c:v>6</c:v>
                </c:pt>
                <c:pt idx="5232">
                  <c:v>7</c:v>
                </c:pt>
                <c:pt idx="5233">
                  <c:v>7</c:v>
                </c:pt>
                <c:pt idx="5234">
                  <c:v>7</c:v>
                </c:pt>
                <c:pt idx="5235">
                  <c:v>6</c:v>
                </c:pt>
                <c:pt idx="5236">
                  <c:v>7</c:v>
                </c:pt>
                <c:pt idx="5237">
                  <c:v>7</c:v>
                </c:pt>
                <c:pt idx="5238">
                  <c:v>8</c:v>
                </c:pt>
                <c:pt idx="5239">
                  <c:v>9</c:v>
                </c:pt>
                <c:pt idx="5240">
                  <c:v>9</c:v>
                </c:pt>
                <c:pt idx="5241">
                  <c:v>9</c:v>
                </c:pt>
                <c:pt idx="5242">
                  <c:v>9</c:v>
                </c:pt>
                <c:pt idx="5243">
                  <c:v>11</c:v>
                </c:pt>
                <c:pt idx="5244">
                  <c:v>11</c:v>
                </c:pt>
                <c:pt idx="5245">
                  <c:v>11</c:v>
                </c:pt>
                <c:pt idx="5246">
                  <c:v>10</c:v>
                </c:pt>
                <c:pt idx="5247">
                  <c:v>10</c:v>
                </c:pt>
                <c:pt idx="5248">
                  <c:v>9</c:v>
                </c:pt>
                <c:pt idx="5249">
                  <c:v>9</c:v>
                </c:pt>
                <c:pt idx="5250">
                  <c:v>9</c:v>
                </c:pt>
                <c:pt idx="5251">
                  <c:v>8</c:v>
                </c:pt>
                <c:pt idx="5252">
                  <c:v>8</c:v>
                </c:pt>
                <c:pt idx="5253">
                  <c:v>9</c:v>
                </c:pt>
                <c:pt idx="5254">
                  <c:v>8</c:v>
                </c:pt>
                <c:pt idx="5255">
                  <c:v>9</c:v>
                </c:pt>
                <c:pt idx="5256">
                  <c:v>9</c:v>
                </c:pt>
                <c:pt idx="5257">
                  <c:v>9</c:v>
                </c:pt>
                <c:pt idx="5258">
                  <c:v>9</c:v>
                </c:pt>
                <c:pt idx="5259">
                  <c:v>8</c:v>
                </c:pt>
                <c:pt idx="5260">
                  <c:v>10</c:v>
                </c:pt>
                <c:pt idx="5261">
                  <c:v>10</c:v>
                </c:pt>
                <c:pt idx="5262">
                  <c:v>6</c:v>
                </c:pt>
                <c:pt idx="5263">
                  <c:v>5</c:v>
                </c:pt>
                <c:pt idx="5264">
                  <c:v>5</c:v>
                </c:pt>
                <c:pt idx="5265">
                  <c:v>7</c:v>
                </c:pt>
                <c:pt idx="5266">
                  <c:v>7</c:v>
                </c:pt>
                <c:pt idx="5267">
                  <c:v>7</c:v>
                </c:pt>
                <c:pt idx="5268">
                  <c:v>9</c:v>
                </c:pt>
                <c:pt idx="5269">
                  <c:v>11</c:v>
                </c:pt>
                <c:pt idx="5270">
                  <c:v>11</c:v>
                </c:pt>
                <c:pt idx="5271">
                  <c:v>11</c:v>
                </c:pt>
                <c:pt idx="5272">
                  <c:v>12</c:v>
                </c:pt>
                <c:pt idx="5273">
                  <c:v>12</c:v>
                </c:pt>
                <c:pt idx="5274">
                  <c:v>12</c:v>
                </c:pt>
                <c:pt idx="5275">
                  <c:v>12</c:v>
                </c:pt>
                <c:pt idx="5276">
                  <c:v>11</c:v>
                </c:pt>
                <c:pt idx="5277">
                  <c:v>12</c:v>
                </c:pt>
                <c:pt idx="5278">
                  <c:v>12</c:v>
                </c:pt>
                <c:pt idx="5279">
                  <c:v>12</c:v>
                </c:pt>
                <c:pt idx="5280">
                  <c:v>13</c:v>
                </c:pt>
                <c:pt idx="5281">
                  <c:v>13</c:v>
                </c:pt>
                <c:pt idx="5282">
                  <c:v>13</c:v>
                </c:pt>
                <c:pt idx="5283">
                  <c:v>12</c:v>
                </c:pt>
                <c:pt idx="5284">
                  <c:v>11</c:v>
                </c:pt>
                <c:pt idx="5285">
                  <c:v>14</c:v>
                </c:pt>
                <c:pt idx="5286">
                  <c:v>14</c:v>
                </c:pt>
                <c:pt idx="5287">
                  <c:v>14</c:v>
                </c:pt>
                <c:pt idx="5288">
                  <c:v>13</c:v>
                </c:pt>
                <c:pt idx="5289">
                  <c:v>12</c:v>
                </c:pt>
                <c:pt idx="5290">
                  <c:v>12</c:v>
                </c:pt>
                <c:pt idx="5291">
                  <c:v>13</c:v>
                </c:pt>
                <c:pt idx="5292">
                  <c:v>14</c:v>
                </c:pt>
                <c:pt idx="5293">
                  <c:v>14</c:v>
                </c:pt>
                <c:pt idx="5294">
                  <c:v>15</c:v>
                </c:pt>
                <c:pt idx="5295">
                  <c:v>15</c:v>
                </c:pt>
                <c:pt idx="5296">
                  <c:v>15</c:v>
                </c:pt>
                <c:pt idx="5297">
                  <c:v>15</c:v>
                </c:pt>
                <c:pt idx="5298">
                  <c:v>14</c:v>
                </c:pt>
                <c:pt idx="5299">
                  <c:v>13</c:v>
                </c:pt>
                <c:pt idx="5300">
                  <c:v>13</c:v>
                </c:pt>
                <c:pt idx="5301">
                  <c:v>13</c:v>
                </c:pt>
                <c:pt idx="5302">
                  <c:v>12</c:v>
                </c:pt>
                <c:pt idx="5303">
                  <c:v>11</c:v>
                </c:pt>
                <c:pt idx="5304">
                  <c:v>10</c:v>
                </c:pt>
                <c:pt idx="5305">
                  <c:v>9</c:v>
                </c:pt>
                <c:pt idx="5306">
                  <c:v>8</c:v>
                </c:pt>
                <c:pt idx="5307">
                  <c:v>8</c:v>
                </c:pt>
                <c:pt idx="5308">
                  <c:v>8</c:v>
                </c:pt>
                <c:pt idx="5309">
                  <c:v>8</c:v>
                </c:pt>
                <c:pt idx="5310">
                  <c:v>6</c:v>
                </c:pt>
                <c:pt idx="5311">
                  <c:v>6</c:v>
                </c:pt>
                <c:pt idx="5312">
                  <c:v>6</c:v>
                </c:pt>
                <c:pt idx="5313">
                  <c:v>7</c:v>
                </c:pt>
                <c:pt idx="5314">
                  <c:v>7</c:v>
                </c:pt>
                <c:pt idx="5315">
                  <c:v>8</c:v>
                </c:pt>
                <c:pt idx="5316">
                  <c:v>9</c:v>
                </c:pt>
                <c:pt idx="5317">
                  <c:v>8</c:v>
                </c:pt>
                <c:pt idx="5318">
                  <c:v>7</c:v>
                </c:pt>
                <c:pt idx="5319">
                  <c:v>6</c:v>
                </c:pt>
                <c:pt idx="5320">
                  <c:v>7</c:v>
                </c:pt>
                <c:pt idx="5321">
                  <c:v>9</c:v>
                </c:pt>
                <c:pt idx="5322">
                  <c:v>7</c:v>
                </c:pt>
                <c:pt idx="5323">
                  <c:v>7</c:v>
                </c:pt>
                <c:pt idx="5324">
                  <c:v>9</c:v>
                </c:pt>
                <c:pt idx="5325">
                  <c:v>10</c:v>
                </c:pt>
                <c:pt idx="5326">
                  <c:v>9</c:v>
                </c:pt>
                <c:pt idx="5327">
                  <c:v>10</c:v>
                </c:pt>
                <c:pt idx="5328">
                  <c:v>10</c:v>
                </c:pt>
                <c:pt idx="5329">
                  <c:v>10</c:v>
                </c:pt>
                <c:pt idx="5330">
                  <c:v>10</c:v>
                </c:pt>
                <c:pt idx="5331">
                  <c:v>10</c:v>
                </c:pt>
                <c:pt idx="5332">
                  <c:v>9</c:v>
                </c:pt>
                <c:pt idx="5333">
                  <c:v>9</c:v>
                </c:pt>
                <c:pt idx="5334">
                  <c:v>10</c:v>
                </c:pt>
                <c:pt idx="5335">
                  <c:v>9</c:v>
                </c:pt>
                <c:pt idx="5336">
                  <c:v>9</c:v>
                </c:pt>
                <c:pt idx="5337">
                  <c:v>9</c:v>
                </c:pt>
                <c:pt idx="5338">
                  <c:v>9</c:v>
                </c:pt>
                <c:pt idx="5339">
                  <c:v>9</c:v>
                </c:pt>
                <c:pt idx="5340">
                  <c:v>9</c:v>
                </c:pt>
                <c:pt idx="5341">
                  <c:v>9</c:v>
                </c:pt>
                <c:pt idx="5342">
                  <c:v>9</c:v>
                </c:pt>
                <c:pt idx="5343">
                  <c:v>9</c:v>
                </c:pt>
                <c:pt idx="5344">
                  <c:v>9</c:v>
                </c:pt>
                <c:pt idx="5345">
                  <c:v>8</c:v>
                </c:pt>
                <c:pt idx="5346">
                  <c:v>7</c:v>
                </c:pt>
                <c:pt idx="5347">
                  <c:v>7</c:v>
                </c:pt>
                <c:pt idx="5348">
                  <c:v>7</c:v>
                </c:pt>
                <c:pt idx="5349">
                  <c:v>6</c:v>
                </c:pt>
                <c:pt idx="5350">
                  <c:v>6</c:v>
                </c:pt>
                <c:pt idx="5351">
                  <c:v>6</c:v>
                </c:pt>
                <c:pt idx="5352">
                  <c:v>5</c:v>
                </c:pt>
                <c:pt idx="5353">
                  <c:v>6</c:v>
                </c:pt>
                <c:pt idx="5354">
                  <c:v>4</c:v>
                </c:pt>
                <c:pt idx="5355">
                  <c:v>4</c:v>
                </c:pt>
                <c:pt idx="5356">
                  <c:v>5</c:v>
                </c:pt>
                <c:pt idx="5357">
                  <c:v>5</c:v>
                </c:pt>
                <c:pt idx="5358">
                  <c:v>5</c:v>
                </c:pt>
                <c:pt idx="5359">
                  <c:v>5</c:v>
                </c:pt>
                <c:pt idx="5360">
                  <c:v>5</c:v>
                </c:pt>
                <c:pt idx="5361">
                  <c:v>5</c:v>
                </c:pt>
                <c:pt idx="5362">
                  <c:v>5</c:v>
                </c:pt>
                <c:pt idx="5363">
                  <c:v>5</c:v>
                </c:pt>
                <c:pt idx="5364">
                  <c:v>5</c:v>
                </c:pt>
                <c:pt idx="5365">
                  <c:v>5</c:v>
                </c:pt>
                <c:pt idx="5366">
                  <c:v>5</c:v>
                </c:pt>
                <c:pt idx="5367">
                  <c:v>5</c:v>
                </c:pt>
                <c:pt idx="5368">
                  <c:v>4</c:v>
                </c:pt>
                <c:pt idx="5369">
                  <c:v>3</c:v>
                </c:pt>
                <c:pt idx="5370">
                  <c:v>3</c:v>
                </c:pt>
                <c:pt idx="5371">
                  <c:v>3</c:v>
                </c:pt>
                <c:pt idx="5372">
                  <c:v>3</c:v>
                </c:pt>
                <c:pt idx="5373">
                  <c:v>3</c:v>
                </c:pt>
                <c:pt idx="5374">
                  <c:v>3</c:v>
                </c:pt>
                <c:pt idx="5375">
                  <c:v>2</c:v>
                </c:pt>
                <c:pt idx="5376">
                  <c:v>1</c:v>
                </c:pt>
                <c:pt idx="5377">
                  <c:v>1</c:v>
                </c:pt>
                <c:pt idx="5378">
                  <c:v>1</c:v>
                </c:pt>
                <c:pt idx="5379">
                  <c:v>1</c:v>
                </c:pt>
                <c:pt idx="5380">
                  <c:v>1</c:v>
                </c:pt>
                <c:pt idx="5381">
                  <c:v>1</c:v>
                </c:pt>
                <c:pt idx="5382">
                  <c:v>2</c:v>
                </c:pt>
                <c:pt idx="5383">
                  <c:v>3</c:v>
                </c:pt>
                <c:pt idx="5384">
                  <c:v>4</c:v>
                </c:pt>
                <c:pt idx="5385">
                  <c:v>4</c:v>
                </c:pt>
                <c:pt idx="5386">
                  <c:v>5</c:v>
                </c:pt>
                <c:pt idx="5387">
                  <c:v>5</c:v>
                </c:pt>
                <c:pt idx="5388">
                  <c:v>4</c:v>
                </c:pt>
                <c:pt idx="5389">
                  <c:v>5</c:v>
                </c:pt>
                <c:pt idx="5390">
                  <c:v>5</c:v>
                </c:pt>
                <c:pt idx="5391">
                  <c:v>6</c:v>
                </c:pt>
                <c:pt idx="5392">
                  <c:v>6</c:v>
                </c:pt>
                <c:pt idx="5393">
                  <c:v>6</c:v>
                </c:pt>
                <c:pt idx="5394">
                  <c:v>6</c:v>
                </c:pt>
                <c:pt idx="5395">
                  <c:v>6</c:v>
                </c:pt>
                <c:pt idx="5396">
                  <c:v>6</c:v>
                </c:pt>
                <c:pt idx="5397">
                  <c:v>6</c:v>
                </c:pt>
                <c:pt idx="5398">
                  <c:v>6</c:v>
                </c:pt>
                <c:pt idx="5399">
                  <c:v>6</c:v>
                </c:pt>
                <c:pt idx="5400">
                  <c:v>6</c:v>
                </c:pt>
                <c:pt idx="5401">
                  <c:v>6</c:v>
                </c:pt>
                <c:pt idx="5402">
                  <c:v>5</c:v>
                </c:pt>
                <c:pt idx="5403">
                  <c:v>6</c:v>
                </c:pt>
                <c:pt idx="5404">
                  <c:v>6</c:v>
                </c:pt>
                <c:pt idx="5405">
                  <c:v>5</c:v>
                </c:pt>
                <c:pt idx="5406">
                  <c:v>6</c:v>
                </c:pt>
                <c:pt idx="5407">
                  <c:v>5</c:v>
                </c:pt>
                <c:pt idx="5408">
                  <c:v>4</c:v>
                </c:pt>
                <c:pt idx="5409">
                  <c:v>3</c:v>
                </c:pt>
                <c:pt idx="5410">
                  <c:v>3</c:v>
                </c:pt>
                <c:pt idx="5411">
                  <c:v>2</c:v>
                </c:pt>
                <c:pt idx="5412">
                  <c:v>4</c:v>
                </c:pt>
                <c:pt idx="5413">
                  <c:v>5</c:v>
                </c:pt>
                <c:pt idx="5414">
                  <c:v>6</c:v>
                </c:pt>
                <c:pt idx="5415">
                  <c:v>5</c:v>
                </c:pt>
                <c:pt idx="5416">
                  <c:v>6</c:v>
                </c:pt>
                <c:pt idx="5417">
                  <c:v>6</c:v>
                </c:pt>
                <c:pt idx="5418">
                  <c:v>6</c:v>
                </c:pt>
                <c:pt idx="5419">
                  <c:v>6</c:v>
                </c:pt>
                <c:pt idx="5420">
                  <c:v>5</c:v>
                </c:pt>
                <c:pt idx="5421">
                  <c:v>4</c:v>
                </c:pt>
                <c:pt idx="5422">
                  <c:v>5</c:v>
                </c:pt>
                <c:pt idx="5423">
                  <c:v>5</c:v>
                </c:pt>
                <c:pt idx="5424">
                  <c:v>5</c:v>
                </c:pt>
                <c:pt idx="5425">
                  <c:v>4</c:v>
                </c:pt>
                <c:pt idx="5426">
                  <c:v>4</c:v>
                </c:pt>
                <c:pt idx="5427">
                  <c:v>3</c:v>
                </c:pt>
                <c:pt idx="5428">
                  <c:v>3</c:v>
                </c:pt>
                <c:pt idx="5429">
                  <c:v>4</c:v>
                </c:pt>
                <c:pt idx="5430">
                  <c:v>4</c:v>
                </c:pt>
                <c:pt idx="5431">
                  <c:v>4</c:v>
                </c:pt>
                <c:pt idx="5432">
                  <c:v>5</c:v>
                </c:pt>
                <c:pt idx="5433">
                  <c:v>5</c:v>
                </c:pt>
                <c:pt idx="5434">
                  <c:v>5</c:v>
                </c:pt>
                <c:pt idx="5435">
                  <c:v>5</c:v>
                </c:pt>
                <c:pt idx="5436">
                  <c:v>6</c:v>
                </c:pt>
                <c:pt idx="5437">
                  <c:v>6</c:v>
                </c:pt>
                <c:pt idx="5438">
                  <c:v>6</c:v>
                </c:pt>
                <c:pt idx="5439">
                  <c:v>6</c:v>
                </c:pt>
                <c:pt idx="5440">
                  <c:v>5</c:v>
                </c:pt>
                <c:pt idx="5441">
                  <c:v>5</c:v>
                </c:pt>
                <c:pt idx="5442">
                  <c:v>4</c:v>
                </c:pt>
                <c:pt idx="5443">
                  <c:v>3</c:v>
                </c:pt>
                <c:pt idx="5444">
                  <c:v>3</c:v>
                </c:pt>
                <c:pt idx="5445">
                  <c:v>3</c:v>
                </c:pt>
                <c:pt idx="5446">
                  <c:v>3</c:v>
                </c:pt>
                <c:pt idx="5447">
                  <c:v>3</c:v>
                </c:pt>
                <c:pt idx="5448">
                  <c:v>4</c:v>
                </c:pt>
                <c:pt idx="5449">
                  <c:v>5</c:v>
                </c:pt>
                <c:pt idx="5450">
                  <c:v>6</c:v>
                </c:pt>
                <c:pt idx="5451">
                  <c:v>7</c:v>
                </c:pt>
                <c:pt idx="5452">
                  <c:v>8</c:v>
                </c:pt>
                <c:pt idx="5453">
                  <c:v>8</c:v>
                </c:pt>
                <c:pt idx="5454">
                  <c:v>7</c:v>
                </c:pt>
                <c:pt idx="5455">
                  <c:v>5</c:v>
                </c:pt>
                <c:pt idx="5456">
                  <c:v>5</c:v>
                </c:pt>
                <c:pt idx="5457">
                  <c:v>5</c:v>
                </c:pt>
                <c:pt idx="5458">
                  <c:v>8</c:v>
                </c:pt>
                <c:pt idx="5459">
                  <c:v>6</c:v>
                </c:pt>
                <c:pt idx="5460">
                  <c:v>5</c:v>
                </c:pt>
                <c:pt idx="5461">
                  <c:v>5</c:v>
                </c:pt>
                <c:pt idx="5462">
                  <c:v>5</c:v>
                </c:pt>
                <c:pt idx="5463">
                  <c:v>6</c:v>
                </c:pt>
                <c:pt idx="5464">
                  <c:v>6</c:v>
                </c:pt>
                <c:pt idx="5465">
                  <c:v>6</c:v>
                </c:pt>
                <c:pt idx="5466">
                  <c:v>5</c:v>
                </c:pt>
                <c:pt idx="5467">
                  <c:v>6</c:v>
                </c:pt>
                <c:pt idx="5468">
                  <c:v>7</c:v>
                </c:pt>
                <c:pt idx="5469">
                  <c:v>7</c:v>
                </c:pt>
                <c:pt idx="5470">
                  <c:v>8</c:v>
                </c:pt>
                <c:pt idx="5471">
                  <c:v>8</c:v>
                </c:pt>
                <c:pt idx="5472">
                  <c:v>8</c:v>
                </c:pt>
                <c:pt idx="5473">
                  <c:v>7</c:v>
                </c:pt>
                <c:pt idx="5474">
                  <c:v>6</c:v>
                </c:pt>
                <c:pt idx="5475">
                  <c:v>5</c:v>
                </c:pt>
                <c:pt idx="5476">
                  <c:v>4</c:v>
                </c:pt>
                <c:pt idx="5477">
                  <c:v>4</c:v>
                </c:pt>
                <c:pt idx="5478">
                  <c:v>4</c:v>
                </c:pt>
                <c:pt idx="5479">
                  <c:v>5</c:v>
                </c:pt>
                <c:pt idx="5480">
                  <c:v>5</c:v>
                </c:pt>
                <c:pt idx="5481">
                  <c:v>5</c:v>
                </c:pt>
                <c:pt idx="5482">
                  <c:v>4</c:v>
                </c:pt>
                <c:pt idx="5483">
                  <c:v>4</c:v>
                </c:pt>
                <c:pt idx="5484">
                  <c:v>4</c:v>
                </c:pt>
                <c:pt idx="5485">
                  <c:v>4</c:v>
                </c:pt>
                <c:pt idx="5486">
                  <c:v>3</c:v>
                </c:pt>
                <c:pt idx="5487">
                  <c:v>3</c:v>
                </c:pt>
                <c:pt idx="5488">
                  <c:v>4</c:v>
                </c:pt>
                <c:pt idx="5489">
                  <c:v>3</c:v>
                </c:pt>
                <c:pt idx="5490">
                  <c:v>4</c:v>
                </c:pt>
                <c:pt idx="5491">
                  <c:v>4</c:v>
                </c:pt>
                <c:pt idx="5492">
                  <c:v>4</c:v>
                </c:pt>
                <c:pt idx="5493">
                  <c:v>4</c:v>
                </c:pt>
                <c:pt idx="5494">
                  <c:v>4</c:v>
                </c:pt>
                <c:pt idx="5495">
                  <c:v>4</c:v>
                </c:pt>
                <c:pt idx="5496">
                  <c:v>3</c:v>
                </c:pt>
                <c:pt idx="5497">
                  <c:v>3</c:v>
                </c:pt>
                <c:pt idx="5498">
                  <c:v>3</c:v>
                </c:pt>
                <c:pt idx="5499">
                  <c:v>3</c:v>
                </c:pt>
                <c:pt idx="5500">
                  <c:v>3</c:v>
                </c:pt>
                <c:pt idx="5501">
                  <c:v>3</c:v>
                </c:pt>
                <c:pt idx="5502">
                  <c:v>3</c:v>
                </c:pt>
                <c:pt idx="5503">
                  <c:v>3</c:v>
                </c:pt>
                <c:pt idx="5504">
                  <c:v>3</c:v>
                </c:pt>
                <c:pt idx="5505">
                  <c:v>3</c:v>
                </c:pt>
                <c:pt idx="5506">
                  <c:v>4</c:v>
                </c:pt>
                <c:pt idx="5507">
                  <c:v>4</c:v>
                </c:pt>
                <c:pt idx="5508">
                  <c:v>4</c:v>
                </c:pt>
                <c:pt idx="5509">
                  <c:v>5</c:v>
                </c:pt>
                <c:pt idx="5510">
                  <c:v>5</c:v>
                </c:pt>
                <c:pt idx="5511">
                  <c:v>6</c:v>
                </c:pt>
                <c:pt idx="5512">
                  <c:v>6</c:v>
                </c:pt>
                <c:pt idx="5513">
                  <c:v>6</c:v>
                </c:pt>
                <c:pt idx="5514">
                  <c:v>6</c:v>
                </c:pt>
                <c:pt idx="5515">
                  <c:v>6</c:v>
                </c:pt>
                <c:pt idx="5516">
                  <c:v>6</c:v>
                </c:pt>
                <c:pt idx="5517">
                  <c:v>6</c:v>
                </c:pt>
                <c:pt idx="5518">
                  <c:v>8</c:v>
                </c:pt>
                <c:pt idx="5519">
                  <c:v>11</c:v>
                </c:pt>
                <c:pt idx="5520">
                  <c:v>10</c:v>
                </c:pt>
                <c:pt idx="5521">
                  <c:v>8</c:v>
                </c:pt>
                <c:pt idx="5522">
                  <c:v>9</c:v>
                </c:pt>
                <c:pt idx="5523">
                  <c:v>8</c:v>
                </c:pt>
                <c:pt idx="5524">
                  <c:v>9</c:v>
                </c:pt>
                <c:pt idx="5525">
                  <c:v>9</c:v>
                </c:pt>
                <c:pt idx="5526">
                  <c:v>8</c:v>
                </c:pt>
                <c:pt idx="5527">
                  <c:v>9</c:v>
                </c:pt>
                <c:pt idx="5528">
                  <c:v>9</c:v>
                </c:pt>
                <c:pt idx="5529">
                  <c:v>8</c:v>
                </c:pt>
                <c:pt idx="5530">
                  <c:v>8</c:v>
                </c:pt>
                <c:pt idx="5531">
                  <c:v>9</c:v>
                </c:pt>
                <c:pt idx="5532">
                  <c:v>9</c:v>
                </c:pt>
                <c:pt idx="5533">
                  <c:v>8</c:v>
                </c:pt>
                <c:pt idx="5534">
                  <c:v>8</c:v>
                </c:pt>
                <c:pt idx="5535">
                  <c:v>7</c:v>
                </c:pt>
                <c:pt idx="5536">
                  <c:v>6</c:v>
                </c:pt>
                <c:pt idx="5537">
                  <c:v>6</c:v>
                </c:pt>
                <c:pt idx="5538">
                  <c:v>6</c:v>
                </c:pt>
                <c:pt idx="5539">
                  <c:v>5</c:v>
                </c:pt>
                <c:pt idx="5540">
                  <c:v>5</c:v>
                </c:pt>
                <c:pt idx="5541">
                  <c:v>5</c:v>
                </c:pt>
                <c:pt idx="5542">
                  <c:v>5</c:v>
                </c:pt>
                <c:pt idx="5543">
                  <c:v>5</c:v>
                </c:pt>
                <c:pt idx="5544">
                  <c:v>5</c:v>
                </c:pt>
                <c:pt idx="5545">
                  <c:v>5</c:v>
                </c:pt>
                <c:pt idx="5546">
                  <c:v>6</c:v>
                </c:pt>
                <c:pt idx="5547">
                  <c:v>8</c:v>
                </c:pt>
                <c:pt idx="5548">
                  <c:v>9</c:v>
                </c:pt>
                <c:pt idx="5549">
                  <c:v>8</c:v>
                </c:pt>
                <c:pt idx="5550">
                  <c:v>8</c:v>
                </c:pt>
                <c:pt idx="5551">
                  <c:v>7</c:v>
                </c:pt>
                <c:pt idx="5552">
                  <c:v>7</c:v>
                </c:pt>
                <c:pt idx="5553">
                  <c:v>6</c:v>
                </c:pt>
                <c:pt idx="5554">
                  <c:v>7</c:v>
                </c:pt>
                <c:pt idx="5555">
                  <c:v>7</c:v>
                </c:pt>
                <c:pt idx="5556">
                  <c:v>6</c:v>
                </c:pt>
                <c:pt idx="5557">
                  <c:v>5</c:v>
                </c:pt>
                <c:pt idx="5558">
                  <c:v>4</c:v>
                </c:pt>
                <c:pt idx="5559">
                  <c:v>4</c:v>
                </c:pt>
                <c:pt idx="5560">
                  <c:v>4</c:v>
                </c:pt>
                <c:pt idx="5561">
                  <c:v>3</c:v>
                </c:pt>
                <c:pt idx="5562">
                  <c:v>3</c:v>
                </c:pt>
                <c:pt idx="5563">
                  <c:v>3</c:v>
                </c:pt>
                <c:pt idx="5564">
                  <c:v>3</c:v>
                </c:pt>
                <c:pt idx="5565">
                  <c:v>3</c:v>
                </c:pt>
                <c:pt idx="5566">
                  <c:v>4</c:v>
                </c:pt>
                <c:pt idx="5567">
                  <c:v>5</c:v>
                </c:pt>
                <c:pt idx="5568">
                  <c:v>6</c:v>
                </c:pt>
                <c:pt idx="5569">
                  <c:v>8</c:v>
                </c:pt>
                <c:pt idx="5570">
                  <c:v>8</c:v>
                </c:pt>
                <c:pt idx="5571">
                  <c:v>8</c:v>
                </c:pt>
                <c:pt idx="5572">
                  <c:v>8</c:v>
                </c:pt>
                <c:pt idx="5573">
                  <c:v>8</c:v>
                </c:pt>
                <c:pt idx="5574">
                  <c:v>8</c:v>
                </c:pt>
                <c:pt idx="5575">
                  <c:v>7</c:v>
                </c:pt>
                <c:pt idx="5576">
                  <c:v>7</c:v>
                </c:pt>
                <c:pt idx="5577">
                  <c:v>7</c:v>
                </c:pt>
                <c:pt idx="5578">
                  <c:v>7</c:v>
                </c:pt>
                <c:pt idx="5579">
                  <c:v>7</c:v>
                </c:pt>
                <c:pt idx="5580">
                  <c:v>5</c:v>
                </c:pt>
                <c:pt idx="5581">
                  <c:v>5</c:v>
                </c:pt>
                <c:pt idx="5582">
                  <c:v>4</c:v>
                </c:pt>
                <c:pt idx="5583">
                  <c:v>6</c:v>
                </c:pt>
                <c:pt idx="5584">
                  <c:v>5</c:v>
                </c:pt>
                <c:pt idx="5585">
                  <c:v>4</c:v>
                </c:pt>
                <c:pt idx="5586">
                  <c:v>4</c:v>
                </c:pt>
                <c:pt idx="5587">
                  <c:v>6</c:v>
                </c:pt>
                <c:pt idx="5588">
                  <c:v>6</c:v>
                </c:pt>
                <c:pt idx="5589">
                  <c:v>6</c:v>
                </c:pt>
                <c:pt idx="5590">
                  <c:v>6</c:v>
                </c:pt>
                <c:pt idx="5591">
                  <c:v>5</c:v>
                </c:pt>
                <c:pt idx="5592">
                  <c:v>5</c:v>
                </c:pt>
                <c:pt idx="5593">
                  <c:v>4</c:v>
                </c:pt>
                <c:pt idx="5594">
                  <c:v>2</c:v>
                </c:pt>
                <c:pt idx="5595">
                  <c:v>2</c:v>
                </c:pt>
                <c:pt idx="5596">
                  <c:v>2</c:v>
                </c:pt>
                <c:pt idx="5597">
                  <c:v>2</c:v>
                </c:pt>
                <c:pt idx="5598">
                  <c:v>3</c:v>
                </c:pt>
                <c:pt idx="5599">
                  <c:v>2</c:v>
                </c:pt>
                <c:pt idx="5600">
                  <c:v>1</c:v>
                </c:pt>
                <c:pt idx="5601">
                  <c:v>1</c:v>
                </c:pt>
                <c:pt idx="5602">
                  <c:v>1</c:v>
                </c:pt>
                <c:pt idx="5603">
                  <c:v>2</c:v>
                </c:pt>
                <c:pt idx="5604">
                  <c:v>3</c:v>
                </c:pt>
                <c:pt idx="5605">
                  <c:v>3</c:v>
                </c:pt>
                <c:pt idx="5606">
                  <c:v>3</c:v>
                </c:pt>
                <c:pt idx="5607">
                  <c:v>2</c:v>
                </c:pt>
                <c:pt idx="5608">
                  <c:v>4</c:v>
                </c:pt>
                <c:pt idx="5609">
                  <c:v>4</c:v>
                </c:pt>
                <c:pt idx="5610">
                  <c:v>4</c:v>
                </c:pt>
                <c:pt idx="5611">
                  <c:v>4</c:v>
                </c:pt>
                <c:pt idx="5612">
                  <c:v>5</c:v>
                </c:pt>
                <c:pt idx="5613">
                  <c:v>5</c:v>
                </c:pt>
                <c:pt idx="5614">
                  <c:v>5</c:v>
                </c:pt>
                <c:pt idx="5615">
                  <c:v>5</c:v>
                </c:pt>
                <c:pt idx="5616">
                  <c:v>6</c:v>
                </c:pt>
                <c:pt idx="5617">
                  <c:v>6</c:v>
                </c:pt>
                <c:pt idx="5618">
                  <c:v>6</c:v>
                </c:pt>
                <c:pt idx="5619">
                  <c:v>6</c:v>
                </c:pt>
                <c:pt idx="5620">
                  <c:v>5</c:v>
                </c:pt>
                <c:pt idx="5621">
                  <c:v>5</c:v>
                </c:pt>
                <c:pt idx="5622">
                  <c:v>7</c:v>
                </c:pt>
                <c:pt idx="5623">
                  <c:v>9</c:v>
                </c:pt>
                <c:pt idx="5624">
                  <c:v>10</c:v>
                </c:pt>
                <c:pt idx="5625">
                  <c:v>6</c:v>
                </c:pt>
                <c:pt idx="5626">
                  <c:v>4</c:v>
                </c:pt>
                <c:pt idx="5627">
                  <c:v>5</c:v>
                </c:pt>
                <c:pt idx="5628">
                  <c:v>8</c:v>
                </c:pt>
                <c:pt idx="5629">
                  <c:v>5</c:v>
                </c:pt>
                <c:pt idx="5630">
                  <c:v>2</c:v>
                </c:pt>
                <c:pt idx="5631">
                  <c:v>3</c:v>
                </c:pt>
                <c:pt idx="5632">
                  <c:v>2</c:v>
                </c:pt>
                <c:pt idx="5633">
                  <c:v>1</c:v>
                </c:pt>
                <c:pt idx="5634">
                  <c:v>1</c:v>
                </c:pt>
                <c:pt idx="5635">
                  <c:v>3</c:v>
                </c:pt>
                <c:pt idx="5636">
                  <c:v>5</c:v>
                </c:pt>
                <c:pt idx="5637">
                  <c:v>3</c:v>
                </c:pt>
                <c:pt idx="5638">
                  <c:v>3</c:v>
                </c:pt>
                <c:pt idx="5639">
                  <c:v>5</c:v>
                </c:pt>
                <c:pt idx="5640">
                  <c:v>5</c:v>
                </c:pt>
                <c:pt idx="5641">
                  <c:v>5</c:v>
                </c:pt>
                <c:pt idx="5642">
                  <c:v>6</c:v>
                </c:pt>
                <c:pt idx="5643">
                  <c:v>4</c:v>
                </c:pt>
                <c:pt idx="5644">
                  <c:v>4</c:v>
                </c:pt>
                <c:pt idx="5645">
                  <c:v>3</c:v>
                </c:pt>
                <c:pt idx="5646">
                  <c:v>3</c:v>
                </c:pt>
                <c:pt idx="5647">
                  <c:v>3</c:v>
                </c:pt>
                <c:pt idx="5648">
                  <c:v>2</c:v>
                </c:pt>
                <c:pt idx="5649">
                  <c:v>1</c:v>
                </c:pt>
                <c:pt idx="5650">
                  <c:v>3</c:v>
                </c:pt>
                <c:pt idx="5651">
                  <c:v>3</c:v>
                </c:pt>
                <c:pt idx="5652">
                  <c:v>5</c:v>
                </c:pt>
                <c:pt idx="5653">
                  <c:v>4</c:v>
                </c:pt>
                <c:pt idx="5654">
                  <c:v>3</c:v>
                </c:pt>
                <c:pt idx="5655">
                  <c:v>3</c:v>
                </c:pt>
                <c:pt idx="5656">
                  <c:v>3</c:v>
                </c:pt>
                <c:pt idx="5657">
                  <c:v>1</c:v>
                </c:pt>
                <c:pt idx="5658">
                  <c:v>2</c:v>
                </c:pt>
                <c:pt idx="5659">
                  <c:v>3</c:v>
                </c:pt>
                <c:pt idx="5660">
                  <c:v>4</c:v>
                </c:pt>
                <c:pt idx="5661">
                  <c:v>4</c:v>
                </c:pt>
                <c:pt idx="5662">
                  <c:v>4</c:v>
                </c:pt>
                <c:pt idx="5663">
                  <c:v>5</c:v>
                </c:pt>
                <c:pt idx="5664">
                  <c:v>4</c:v>
                </c:pt>
                <c:pt idx="5665">
                  <c:v>5</c:v>
                </c:pt>
                <c:pt idx="5666">
                  <c:v>4</c:v>
                </c:pt>
                <c:pt idx="5667">
                  <c:v>5</c:v>
                </c:pt>
                <c:pt idx="5668">
                  <c:v>5</c:v>
                </c:pt>
                <c:pt idx="5669">
                  <c:v>5</c:v>
                </c:pt>
                <c:pt idx="5670">
                  <c:v>4</c:v>
                </c:pt>
                <c:pt idx="5671">
                  <c:v>5</c:v>
                </c:pt>
                <c:pt idx="5672">
                  <c:v>7</c:v>
                </c:pt>
                <c:pt idx="5673">
                  <c:v>7</c:v>
                </c:pt>
                <c:pt idx="5674">
                  <c:v>6</c:v>
                </c:pt>
                <c:pt idx="5675">
                  <c:v>6</c:v>
                </c:pt>
                <c:pt idx="5676">
                  <c:v>5</c:v>
                </c:pt>
                <c:pt idx="5677">
                  <c:v>4</c:v>
                </c:pt>
                <c:pt idx="5678">
                  <c:v>4</c:v>
                </c:pt>
                <c:pt idx="5679">
                  <c:v>4</c:v>
                </c:pt>
                <c:pt idx="5680">
                  <c:v>7</c:v>
                </c:pt>
                <c:pt idx="5681">
                  <c:v>6</c:v>
                </c:pt>
                <c:pt idx="5682">
                  <c:v>2</c:v>
                </c:pt>
                <c:pt idx="5683">
                  <c:v>3</c:v>
                </c:pt>
                <c:pt idx="5684">
                  <c:v>3</c:v>
                </c:pt>
                <c:pt idx="5685">
                  <c:v>3</c:v>
                </c:pt>
                <c:pt idx="5686">
                  <c:v>2</c:v>
                </c:pt>
                <c:pt idx="5687">
                  <c:v>1</c:v>
                </c:pt>
                <c:pt idx="5688">
                  <c:v>2</c:v>
                </c:pt>
                <c:pt idx="5689">
                  <c:v>2</c:v>
                </c:pt>
                <c:pt idx="5690">
                  <c:v>4</c:v>
                </c:pt>
                <c:pt idx="5691">
                  <c:v>4</c:v>
                </c:pt>
                <c:pt idx="5692">
                  <c:v>5</c:v>
                </c:pt>
                <c:pt idx="5693">
                  <c:v>5</c:v>
                </c:pt>
                <c:pt idx="5694">
                  <c:v>4</c:v>
                </c:pt>
                <c:pt idx="5695">
                  <c:v>5</c:v>
                </c:pt>
                <c:pt idx="5696">
                  <c:v>7</c:v>
                </c:pt>
                <c:pt idx="5697">
                  <c:v>7</c:v>
                </c:pt>
                <c:pt idx="5698">
                  <c:v>8</c:v>
                </c:pt>
                <c:pt idx="5699">
                  <c:v>9</c:v>
                </c:pt>
                <c:pt idx="5700">
                  <c:v>10</c:v>
                </c:pt>
                <c:pt idx="5701">
                  <c:v>10</c:v>
                </c:pt>
                <c:pt idx="5702">
                  <c:v>11</c:v>
                </c:pt>
                <c:pt idx="5703">
                  <c:v>8</c:v>
                </c:pt>
                <c:pt idx="5704">
                  <c:v>9</c:v>
                </c:pt>
                <c:pt idx="5705">
                  <c:v>8</c:v>
                </c:pt>
                <c:pt idx="5706">
                  <c:v>9</c:v>
                </c:pt>
                <c:pt idx="5707">
                  <c:v>9</c:v>
                </c:pt>
                <c:pt idx="5708">
                  <c:v>7</c:v>
                </c:pt>
                <c:pt idx="5709">
                  <c:v>5</c:v>
                </c:pt>
                <c:pt idx="5710">
                  <c:v>5</c:v>
                </c:pt>
                <c:pt idx="5711">
                  <c:v>4</c:v>
                </c:pt>
                <c:pt idx="5712">
                  <c:v>5</c:v>
                </c:pt>
                <c:pt idx="5713">
                  <c:v>5</c:v>
                </c:pt>
                <c:pt idx="5714">
                  <c:v>5</c:v>
                </c:pt>
                <c:pt idx="5715">
                  <c:v>6</c:v>
                </c:pt>
                <c:pt idx="5716">
                  <c:v>7</c:v>
                </c:pt>
                <c:pt idx="5717">
                  <c:v>7</c:v>
                </c:pt>
                <c:pt idx="5718">
                  <c:v>8</c:v>
                </c:pt>
                <c:pt idx="5719">
                  <c:v>6</c:v>
                </c:pt>
                <c:pt idx="5720">
                  <c:v>6</c:v>
                </c:pt>
                <c:pt idx="5721">
                  <c:v>6</c:v>
                </c:pt>
                <c:pt idx="5722">
                  <c:v>6</c:v>
                </c:pt>
                <c:pt idx="5723">
                  <c:v>6</c:v>
                </c:pt>
                <c:pt idx="5724">
                  <c:v>4</c:v>
                </c:pt>
                <c:pt idx="5725">
                  <c:v>4</c:v>
                </c:pt>
                <c:pt idx="5726">
                  <c:v>5</c:v>
                </c:pt>
                <c:pt idx="5727">
                  <c:v>6</c:v>
                </c:pt>
                <c:pt idx="5728">
                  <c:v>6</c:v>
                </c:pt>
                <c:pt idx="5729">
                  <c:v>7</c:v>
                </c:pt>
                <c:pt idx="5730">
                  <c:v>7</c:v>
                </c:pt>
                <c:pt idx="5731">
                  <c:v>6</c:v>
                </c:pt>
                <c:pt idx="5732">
                  <c:v>5</c:v>
                </c:pt>
                <c:pt idx="5733">
                  <c:v>6</c:v>
                </c:pt>
                <c:pt idx="5734">
                  <c:v>6</c:v>
                </c:pt>
                <c:pt idx="5735">
                  <c:v>4</c:v>
                </c:pt>
                <c:pt idx="5736">
                  <c:v>3</c:v>
                </c:pt>
                <c:pt idx="5737">
                  <c:v>5</c:v>
                </c:pt>
                <c:pt idx="5738">
                  <c:v>5</c:v>
                </c:pt>
                <c:pt idx="5739">
                  <c:v>6</c:v>
                </c:pt>
                <c:pt idx="5740">
                  <c:v>8</c:v>
                </c:pt>
                <c:pt idx="5741">
                  <c:v>8</c:v>
                </c:pt>
                <c:pt idx="5742">
                  <c:v>8</c:v>
                </c:pt>
                <c:pt idx="5743">
                  <c:v>9</c:v>
                </c:pt>
                <c:pt idx="5744">
                  <c:v>9</c:v>
                </c:pt>
                <c:pt idx="5745">
                  <c:v>10</c:v>
                </c:pt>
                <c:pt idx="5746">
                  <c:v>10</c:v>
                </c:pt>
                <c:pt idx="5747">
                  <c:v>9</c:v>
                </c:pt>
                <c:pt idx="5748">
                  <c:v>9</c:v>
                </c:pt>
                <c:pt idx="5749">
                  <c:v>9</c:v>
                </c:pt>
                <c:pt idx="5750">
                  <c:v>9</c:v>
                </c:pt>
                <c:pt idx="5751">
                  <c:v>9</c:v>
                </c:pt>
                <c:pt idx="5752">
                  <c:v>8</c:v>
                </c:pt>
                <c:pt idx="5753">
                  <c:v>8</c:v>
                </c:pt>
                <c:pt idx="5754">
                  <c:v>8</c:v>
                </c:pt>
                <c:pt idx="5755">
                  <c:v>8</c:v>
                </c:pt>
                <c:pt idx="5756">
                  <c:v>8</c:v>
                </c:pt>
                <c:pt idx="5757">
                  <c:v>7</c:v>
                </c:pt>
                <c:pt idx="5758">
                  <c:v>7</c:v>
                </c:pt>
                <c:pt idx="5759">
                  <c:v>8</c:v>
                </c:pt>
                <c:pt idx="5760">
                  <c:v>8</c:v>
                </c:pt>
                <c:pt idx="5761">
                  <c:v>8</c:v>
                </c:pt>
                <c:pt idx="5762">
                  <c:v>8</c:v>
                </c:pt>
                <c:pt idx="5763">
                  <c:v>9</c:v>
                </c:pt>
                <c:pt idx="5764">
                  <c:v>10</c:v>
                </c:pt>
                <c:pt idx="5765">
                  <c:v>11</c:v>
                </c:pt>
                <c:pt idx="5766">
                  <c:v>10</c:v>
                </c:pt>
                <c:pt idx="5767">
                  <c:v>10</c:v>
                </c:pt>
                <c:pt idx="5768">
                  <c:v>11</c:v>
                </c:pt>
                <c:pt idx="5769">
                  <c:v>10</c:v>
                </c:pt>
                <c:pt idx="5770">
                  <c:v>10</c:v>
                </c:pt>
                <c:pt idx="5771">
                  <c:v>10</c:v>
                </c:pt>
                <c:pt idx="5772">
                  <c:v>10</c:v>
                </c:pt>
                <c:pt idx="5773">
                  <c:v>11</c:v>
                </c:pt>
                <c:pt idx="5774">
                  <c:v>11</c:v>
                </c:pt>
                <c:pt idx="5775">
                  <c:v>11</c:v>
                </c:pt>
                <c:pt idx="5776">
                  <c:v>11</c:v>
                </c:pt>
                <c:pt idx="5777">
                  <c:v>11</c:v>
                </c:pt>
                <c:pt idx="5778">
                  <c:v>11</c:v>
                </c:pt>
                <c:pt idx="5779">
                  <c:v>11</c:v>
                </c:pt>
                <c:pt idx="5780">
                  <c:v>10</c:v>
                </c:pt>
                <c:pt idx="5781">
                  <c:v>9</c:v>
                </c:pt>
                <c:pt idx="5782">
                  <c:v>9</c:v>
                </c:pt>
                <c:pt idx="5783">
                  <c:v>8</c:v>
                </c:pt>
                <c:pt idx="5784">
                  <c:v>10</c:v>
                </c:pt>
                <c:pt idx="5785">
                  <c:v>9</c:v>
                </c:pt>
                <c:pt idx="5786">
                  <c:v>10</c:v>
                </c:pt>
                <c:pt idx="5787">
                  <c:v>7</c:v>
                </c:pt>
                <c:pt idx="5788">
                  <c:v>8</c:v>
                </c:pt>
                <c:pt idx="5789">
                  <c:v>8</c:v>
                </c:pt>
                <c:pt idx="5790">
                  <c:v>8</c:v>
                </c:pt>
                <c:pt idx="5791">
                  <c:v>8</c:v>
                </c:pt>
                <c:pt idx="5792">
                  <c:v>8</c:v>
                </c:pt>
                <c:pt idx="5793">
                  <c:v>7</c:v>
                </c:pt>
                <c:pt idx="5794">
                  <c:v>6</c:v>
                </c:pt>
                <c:pt idx="5795">
                  <c:v>7</c:v>
                </c:pt>
                <c:pt idx="5796">
                  <c:v>7</c:v>
                </c:pt>
                <c:pt idx="5797">
                  <c:v>5</c:v>
                </c:pt>
                <c:pt idx="5798">
                  <c:v>7</c:v>
                </c:pt>
                <c:pt idx="5799">
                  <c:v>6</c:v>
                </c:pt>
                <c:pt idx="5800">
                  <c:v>7</c:v>
                </c:pt>
                <c:pt idx="5801">
                  <c:v>6</c:v>
                </c:pt>
                <c:pt idx="5802">
                  <c:v>5</c:v>
                </c:pt>
                <c:pt idx="5803">
                  <c:v>5</c:v>
                </c:pt>
                <c:pt idx="5804">
                  <c:v>5</c:v>
                </c:pt>
                <c:pt idx="5805">
                  <c:v>5</c:v>
                </c:pt>
                <c:pt idx="5806">
                  <c:v>5</c:v>
                </c:pt>
                <c:pt idx="5807">
                  <c:v>4</c:v>
                </c:pt>
                <c:pt idx="5808">
                  <c:v>6</c:v>
                </c:pt>
                <c:pt idx="5809">
                  <c:v>5</c:v>
                </c:pt>
                <c:pt idx="5810">
                  <c:v>6</c:v>
                </c:pt>
                <c:pt idx="5811">
                  <c:v>8</c:v>
                </c:pt>
                <c:pt idx="5812">
                  <c:v>6</c:v>
                </c:pt>
                <c:pt idx="5813">
                  <c:v>5</c:v>
                </c:pt>
                <c:pt idx="5814">
                  <c:v>6</c:v>
                </c:pt>
                <c:pt idx="5815">
                  <c:v>4</c:v>
                </c:pt>
                <c:pt idx="5816">
                  <c:v>4</c:v>
                </c:pt>
                <c:pt idx="5817">
                  <c:v>7</c:v>
                </c:pt>
                <c:pt idx="5818">
                  <c:v>6</c:v>
                </c:pt>
                <c:pt idx="5819">
                  <c:v>6</c:v>
                </c:pt>
                <c:pt idx="5820">
                  <c:v>6</c:v>
                </c:pt>
                <c:pt idx="5821">
                  <c:v>6</c:v>
                </c:pt>
                <c:pt idx="5822">
                  <c:v>6</c:v>
                </c:pt>
                <c:pt idx="5823">
                  <c:v>5</c:v>
                </c:pt>
                <c:pt idx="5824">
                  <c:v>5</c:v>
                </c:pt>
                <c:pt idx="5825">
                  <c:v>5</c:v>
                </c:pt>
                <c:pt idx="5826">
                  <c:v>6</c:v>
                </c:pt>
                <c:pt idx="5827">
                  <c:v>6</c:v>
                </c:pt>
                <c:pt idx="5828">
                  <c:v>5</c:v>
                </c:pt>
                <c:pt idx="5829">
                  <c:v>6</c:v>
                </c:pt>
                <c:pt idx="5830">
                  <c:v>5</c:v>
                </c:pt>
                <c:pt idx="5831">
                  <c:v>6</c:v>
                </c:pt>
                <c:pt idx="5832">
                  <c:v>5</c:v>
                </c:pt>
                <c:pt idx="5833">
                  <c:v>6</c:v>
                </c:pt>
                <c:pt idx="5834">
                  <c:v>5</c:v>
                </c:pt>
                <c:pt idx="5835">
                  <c:v>3</c:v>
                </c:pt>
                <c:pt idx="5836">
                  <c:v>5</c:v>
                </c:pt>
                <c:pt idx="5837">
                  <c:v>5</c:v>
                </c:pt>
                <c:pt idx="5838">
                  <c:v>5</c:v>
                </c:pt>
                <c:pt idx="5839">
                  <c:v>5</c:v>
                </c:pt>
                <c:pt idx="5840">
                  <c:v>3</c:v>
                </c:pt>
                <c:pt idx="5841">
                  <c:v>1</c:v>
                </c:pt>
                <c:pt idx="5842">
                  <c:v>2</c:v>
                </c:pt>
                <c:pt idx="5843">
                  <c:v>2</c:v>
                </c:pt>
                <c:pt idx="5844">
                  <c:v>1</c:v>
                </c:pt>
                <c:pt idx="5845">
                  <c:v>2</c:v>
                </c:pt>
                <c:pt idx="5846">
                  <c:v>2</c:v>
                </c:pt>
                <c:pt idx="5847">
                  <c:v>2</c:v>
                </c:pt>
                <c:pt idx="5848">
                  <c:v>1</c:v>
                </c:pt>
                <c:pt idx="5849">
                  <c:v>1</c:v>
                </c:pt>
                <c:pt idx="5850">
                  <c:v>1</c:v>
                </c:pt>
                <c:pt idx="5851">
                  <c:v>1</c:v>
                </c:pt>
                <c:pt idx="5852">
                  <c:v>2</c:v>
                </c:pt>
                <c:pt idx="5853">
                  <c:v>2</c:v>
                </c:pt>
                <c:pt idx="5854">
                  <c:v>3</c:v>
                </c:pt>
                <c:pt idx="5855">
                  <c:v>4</c:v>
                </c:pt>
                <c:pt idx="5856">
                  <c:v>5</c:v>
                </c:pt>
                <c:pt idx="5857">
                  <c:v>4</c:v>
                </c:pt>
                <c:pt idx="5858">
                  <c:v>4</c:v>
                </c:pt>
                <c:pt idx="5859">
                  <c:v>4</c:v>
                </c:pt>
                <c:pt idx="5860">
                  <c:v>5</c:v>
                </c:pt>
                <c:pt idx="5861">
                  <c:v>6</c:v>
                </c:pt>
                <c:pt idx="5862">
                  <c:v>6</c:v>
                </c:pt>
                <c:pt idx="5863">
                  <c:v>5</c:v>
                </c:pt>
                <c:pt idx="5864">
                  <c:v>5</c:v>
                </c:pt>
                <c:pt idx="5865">
                  <c:v>5</c:v>
                </c:pt>
                <c:pt idx="5866">
                  <c:v>4</c:v>
                </c:pt>
                <c:pt idx="5867">
                  <c:v>3</c:v>
                </c:pt>
                <c:pt idx="5868">
                  <c:v>4</c:v>
                </c:pt>
                <c:pt idx="5869">
                  <c:v>3</c:v>
                </c:pt>
                <c:pt idx="5870">
                  <c:v>2</c:v>
                </c:pt>
                <c:pt idx="5871">
                  <c:v>2</c:v>
                </c:pt>
                <c:pt idx="5872">
                  <c:v>3</c:v>
                </c:pt>
                <c:pt idx="5873">
                  <c:v>4</c:v>
                </c:pt>
                <c:pt idx="5874">
                  <c:v>5</c:v>
                </c:pt>
                <c:pt idx="5875">
                  <c:v>7</c:v>
                </c:pt>
                <c:pt idx="5876">
                  <c:v>7</c:v>
                </c:pt>
                <c:pt idx="5877">
                  <c:v>5</c:v>
                </c:pt>
                <c:pt idx="5878">
                  <c:v>4</c:v>
                </c:pt>
                <c:pt idx="5879">
                  <c:v>4</c:v>
                </c:pt>
                <c:pt idx="5880">
                  <c:v>4</c:v>
                </c:pt>
                <c:pt idx="5881">
                  <c:v>3</c:v>
                </c:pt>
                <c:pt idx="5882">
                  <c:v>3</c:v>
                </c:pt>
                <c:pt idx="5883">
                  <c:v>3</c:v>
                </c:pt>
                <c:pt idx="5884">
                  <c:v>5</c:v>
                </c:pt>
                <c:pt idx="5885">
                  <c:v>5</c:v>
                </c:pt>
                <c:pt idx="5886">
                  <c:v>4</c:v>
                </c:pt>
                <c:pt idx="5887">
                  <c:v>4</c:v>
                </c:pt>
                <c:pt idx="5888">
                  <c:v>6</c:v>
                </c:pt>
                <c:pt idx="5889">
                  <c:v>5</c:v>
                </c:pt>
                <c:pt idx="5890">
                  <c:v>4</c:v>
                </c:pt>
                <c:pt idx="5891">
                  <c:v>5</c:v>
                </c:pt>
                <c:pt idx="5892">
                  <c:v>4</c:v>
                </c:pt>
                <c:pt idx="5893">
                  <c:v>4</c:v>
                </c:pt>
                <c:pt idx="5894">
                  <c:v>3</c:v>
                </c:pt>
                <c:pt idx="5895">
                  <c:v>4</c:v>
                </c:pt>
                <c:pt idx="5896">
                  <c:v>3</c:v>
                </c:pt>
                <c:pt idx="5897">
                  <c:v>3</c:v>
                </c:pt>
                <c:pt idx="5898">
                  <c:v>3</c:v>
                </c:pt>
                <c:pt idx="5899">
                  <c:v>6</c:v>
                </c:pt>
                <c:pt idx="5900">
                  <c:v>8</c:v>
                </c:pt>
                <c:pt idx="5901">
                  <c:v>8</c:v>
                </c:pt>
                <c:pt idx="5902">
                  <c:v>9</c:v>
                </c:pt>
                <c:pt idx="5903">
                  <c:v>10</c:v>
                </c:pt>
                <c:pt idx="5904">
                  <c:v>10</c:v>
                </c:pt>
                <c:pt idx="5905">
                  <c:v>10</c:v>
                </c:pt>
                <c:pt idx="5906">
                  <c:v>8</c:v>
                </c:pt>
                <c:pt idx="5907">
                  <c:v>4</c:v>
                </c:pt>
                <c:pt idx="5908">
                  <c:v>4</c:v>
                </c:pt>
                <c:pt idx="5909">
                  <c:v>4</c:v>
                </c:pt>
                <c:pt idx="5910">
                  <c:v>5</c:v>
                </c:pt>
                <c:pt idx="5911">
                  <c:v>5</c:v>
                </c:pt>
                <c:pt idx="5912">
                  <c:v>5</c:v>
                </c:pt>
                <c:pt idx="5913">
                  <c:v>6</c:v>
                </c:pt>
                <c:pt idx="5914">
                  <c:v>5</c:v>
                </c:pt>
                <c:pt idx="5915">
                  <c:v>5</c:v>
                </c:pt>
                <c:pt idx="5916">
                  <c:v>6</c:v>
                </c:pt>
                <c:pt idx="5917">
                  <c:v>5</c:v>
                </c:pt>
                <c:pt idx="5918">
                  <c:v>5</c:v>
                </c:pt>
                <c:pt idx="5919">
                  <c:v>5</c:v>
                </c:pt>
                <c:pt idx="5920">
                  <c:v>5</c:v>
                </c:pt>
                <c:pt idx="5921">
                  <c:v>4</c:v>
                </c:pt>
                <c:pt idx="5922">
                  <c:v>3</c:v>
                </c:pt>
                <c:pt idx="5923">
                  <c:v>4</c:v>
                </c:pt>
                <c:pt idx="5924">
                  <c:v>7</c:v>
                </c:pt>
                <c:pt idx="5925">
                  <c:v>6</c:v>
                </c:pt>
                <c:pt idx="5926">
                  <c:v>7</c:v>
                </c:pt>
                <c:pt idx="5927">
                  <c:v>7</c:v>
                </c:pt>
                <c:pt idx="5928">
                  <c:v>7</c:v>
                </c:pt>
                <c:pt idx="5929">
                  <c:v>6</c:v>
                </c:pt>
                <c:pt idx="5930">
                  <c:v>6</c:v>
                </c:pt>
                <c:pt idx="5931">
                  <c:v>5</c:v>
                </c:pt>
                <c:pt idx="5932">
                  <c:v>5</c:v>
                </c:pt>
                <c:pt idx="5933">
                  <c:v>7</c:v>
                </c:pt>
                <c:pt idx="5934">
                  <c:v>8</c:v>
                </c:pt>
                <c:pt idx="5935">
                  <c:v>10</c:v>
                </c:pt>
                <c:pt idx="5936">
                  <c:v>9</c:v>
                </c:pt>
                <c:pt idx="5937">
                  <c:v>9</c:v>
                </c:pt>
                <c:pt idx="5938">
                  <c:v>8</c:v>
                </c:pt>
                <c:pt idx="5939">
                  <c:v>9</c:v>
                </c:pt>
                <c:pt idx="5940">
                  <c:v>10</c:v>
                </c:pt>
                <c:pt idx="5941">
                  <c:v>11</c:v>
                </c:pt>
                <c:pt idx="5942">
                  <c:v>11</c:v>
                </c:pt>
                <c:pt idx="5943">
                  <c:v>10</c:v>
                </c:pt>
                <c:pt idx="5944">
                  <c:v>11</c:v>
                </c:pt>
                <c:pt idx="5945">
                  <c:v>10</c:v>
                </c:pt>
                <c:pt idx="5946">
                  <c:v>10</c:v>
                </c:pt>
                <c:pt idx="5947">
                  <c:v>9</c:v>
                </c:pt>
                <c:pt idx="5948">
                  <c:v>9</c:v>
                </c:pt>
                <c:pt idx="5949">
                  <c:v>10</c:v>
                </c:pt>
                <c:pt idx="5950">
                  <c:v>8</c:v>
                </c:pt>
                <c:pt idx="5951">
                  <c:v>9</c:v>
                </c:pt>
                <c:pt idx="5952">
                  <c:v>8</c:v>
                </c:pt>
                <c:pt idx="5953">
                  <c:v>9</c:v>
                </c:pt>
                <c:pt idx="5954">
                  <c:v>9</c:v>
                </c:pt>
                <c:pt idx="5955">
                  <c:v>9</c:v>
                </c:pt>
                <c:pt idx="5956">
                  <c:v>11</c:v>
                </c:pt>
                <c:pt idx="5957">
                  <c:v>13</c:v>
                </c:pt>
                <c:pt idx="5958">
                  <c:v>13</c:v>
                </c:pt>
                <c:pt idx="5959">
                  <c:v>13</c:v>
                </c:pt>
                <c:pt idx="5960">
                  <c:v>15</c:v>
                </c:pt>
                <c:pt idx="5961">
                  <c:v>16</c:v>
                </c:pt>
                <c:pt idx="5962">
                  <c:v>16</c:v>
                </c:pt>
                <c:pt idx="5963">
                  <c:v>17</c:v>
                </c:pt>
                <c:pt idx="5964">
                  <c:v>18</c:v>
                </c:pt>
                <c:pt idx="5965">
                  <c:v>18</c:v>
                </c:pt>
                <c:pt idx="5966">
                  <c:v>17</c:v>
                </c:pt>
                <c:pt idx="5967">
                  <c:v>16</c:v>
                </c:pt>
                <c:pt idx="5968">
                  <c:v>17</c:v>
                </c:pt>
                <c:pt idx="5969">
                  <c:v>18</c:v>
                </c:pt>
                <c:pt idx="5970">
                  <c:v>15</c:v>
                </c:pt>
                <c:pt idx="5971">
                  <c:v>14</c:v>
                </c:pt>
                <c:pt idx="5972">
                  <c:v>14</c:v>
                </c:pt>
                <c:pt idx="5973">
                  <c:v>11</c:v>
                </c:pt>
                <c:pt idx="5974">
                  <c:v>10</c:v>
                </c:pt>
                <c:pt idx="5975">
                  <c:v>10</c:v>
                </c:pt>
                <c:pt idx="5976">
                  <c:v>11</c:v>
                </c:pt>
                <c:pt idx="5977">
                  <c:v>11</c:v>
                </c:pt>
                <c:pt idx="5978">
                  <c:v>12</c:v>
                </c:pt>
                <c:pt idx="5979">
                  <c:v>12</c:v>
                </c:pt>
                <c:pt idx="5980">
                  <c:v>13</c:v>
                </c:pt>
                <c:pt idx="5981">
                  <c:v>13</c:v>
                </c:pt>
                <c:pt idx="5982">
                  <c:v>13</c:v>
                </c:pt>
                <c:pt idx="5983">
                  <c:v>13</c:v>
                </c:pt>
                <c:pt idx="5984">
                  <c:v>12</c:v>
                </c:pt>
                <c:pt idx="5985">
                  <c:v>11</c:v>
                </c:pt>
                <c:pt idx="5986">
                  <c:v>11</c:v>
                </c:pt>
                <c:pt idx="5987">
                  <c:v>11</c:v>
                </c:pt>
                <c:pt idx="5988">
                  <c:v>10</c:v>
                </c:pt>
                <c:pt idx="5989">
                  <c:v>9</c:v>
                </c:pt>
                <c:pt idx="5990">
                  <c:v>9</c:v>
                </c:pt>
                <c:pt idx="5991">
                  <c:v>8</c:v>
                </c:pt>
                <c:pt idx="5992">
                  <c:v>8</c:v>
                </c:pt>
                <c:pt idx="5993">
                  <c:v>10</c:v>
                </c:pt>
                <c:pt idx="5994">
                  <c:v>8</c:v>
                </c:pt>
                <c:pt idx="5995">
                  <c:v>8</c:v>
                </c:pt>
                <c:pt idx="5996">
                  <c:v>8</c:v>
                </c:pt>
                <c:pt idx="5997">
                  <c:v>9</c:v>
                </c:pt>
                <c:pt idx="5998">
                  <c:v>10</c:v>
                </c:pt>
                <c:pt idx="5999">
                  <c:v>8</c:v>
                </c:pt>
                <c:pt idx="6000">
                  <c:v>10</c:v>
                </c:pt>
                <c:pt idx="6001">
                  <c:v>10</c:v>
                </c:pt>
                <c:pt idx="6002">
                  <c:v>10</c:v>
                </c:pt>
                <c:pt idx="6003">
                  <c:v>10</c:v>
                </c:pt>
                <c:pt idx="6004">
                  <c:v>10</c:v>
                </c:pt>
                <c:pt idx="6005">
                  <c:v>10</c:v>
                </c:pt>
                <c:pt idx="6006">
                  <c:v>9</c:v>
                </c:pt>
                <c:pt idx="6007">
                  <c:v>8</c:v>
                </c:pt>
                <c:pt idx="6008">
                  <c:v>8</c:v>
                </c:pt>
                <c:pt idx="6009">
                  <c:v>9</c:v>
                </c:pt>
                <c:pt idx="6010">
                  <c:v>7</c:v>
                </c:pt>
                <c:pt idx="6011">
                  <c:v>8</c:v>
                </c:pt>
                <c:pt idx="6012">
                  <c:v>8</c:v>
                </c:pt>
                <c:pt idx="6013">
                  <c:v>7</c:v>
                </c:pt>
                <c:pt idx="6014">
                  <c:v>6</c:v>
                </c:pt>
                <c:pt idx="6015">
                  <c:v>7</c:v>
                </c:pt>
                <c:pt idx="6016">
                  <c:v>7</c:v>
                </c:pt>
                <c:pt idx="6017">
                  <c:v>6</c:v>
                </c:pt>
                <c:pt idx="6018">
                  <c:v>5</c:v>
                </c:pt>
                <c:pt idx="6019">
                  <c:v>4</c:v>
                </c:pt>
                <c:pt idx="6020">
                  <c:v>2</c:v>
                </c:pt>
                <c:pt idx="6021">
                  <c:v>2</c:v>
                </c:pt>
                <c:pt idx="6022">
                  <c:v>2</c:v>
                </c:pt>
                <c:pt idx="6023">
                  <c:v>1</c:v>
                </c:pt>
                <c:pt idx="6024">
                  <c:v>2</c:v>
                </c:pt>
                <c:pt idx="6025">
                  <c:v>1</c:v>
                </c:pt>
                <c:pt idx="6026">
                  <c:v>1</c:v>
                </c:pt>
                <c:pt idx="6027">
                  <c:v>1</c:v>
                </c:pt>
                <c:pt idx="6028">
                  <c:v>2</c:v>
                </c:pt>
                <c:pt idx="6029">
                  <c:v>3</c:v>
                </c:pt>
                <c:pt idx="6030">
                  <c:v>4</c:v>
                </c:pt>
                <c:pt idx="6031">
                  <c:v>4</c:v>
                </c:pt>
                <c:pt idx="6032">
                  <c:v>4</c:v>
                </c:pt>
                <c:pt idx="6033">
                  <c:v>3</c:v>
                </c:pt>
                <c:pt idx="6034">
                  <c:v>4</c:v>
                </c:pt>
                <c:pt idx="6035">
                  <c:v>4</c:v>
                </c:pt>
                <c:pt idx="6036">
                  <c:v>5</c:v>
                </c:pt>
                <c:pt idx="6037">
                  <c:v>5</c:v>
                </c:pt>
                <c:pt idx="6038">
                  <c:v>5</c:v>
                </c:pt>
                <c:pt idx="6039">
                  <c:v>5</c:v>
                </c:pt>
                <c:pt idx="6040">
                  <c:v>5</c:v>
                </c:pt>
                <c:pt idx="6041">
                  <c:v>5</c:v>
                </c:pt>
                <c:pt idx="6042">
                  <c:v>5</c:v>
                </c:pt>
                <c:pt idx="6043">
                  <c:v>4</c:v>
                </c:pt>
                <c:pt idx="6044">
                  <c:v>4</c:v>
                </c:pt>
                <c:pt idx="6045">
                  <c:v>5</c:v>
                </c:pt>
                <c:pt idx="6046">
                  <c:v>6</c:v>
                </c:pt>
                <c:pt idx="6047">
                  <c:v>5</c:v>
                </c:pt>
                <c:pt idx="6048">
                  <c:v>5</c:v>
                </c:pt>
                <c:pt idx="6049">
                  <c:v>6</c:v>
                </c:pt>
                <c:pt idx="6050">
                  <c:v>7</c:v>
                </c:pt>
                <c:pt idx="6051">
                  <c:v>6</c:v>
                </c:pt>
                <c:pt idx="6052">
                  <c:v>7</c:v>
                </c:pt>
                <c:pt idx="6053">
                  <c:v>7</c:v>
                </c:pt>
                <c:pt idx="6054">
                  <c:v>8</c:v>
                </c:pt>
                <c:pt idx="6055">
                  <c:v>7</c:v>
                </c:pt>
                <c:pt idx="6056">
                  <c:v>7</c:v>
                </c:pt>
                <c:pt idx="6057">
                  <c:v>7</c:v>
                </c:pt>
                <c:pt idx="6058">
                  <c:v>8</c:v>
                </c:pt>
                <c:pt idx="6059">
                  <c:v>8</c:v>
                </c:pt>
                <c:pt idx="6060">
                  <c:v>9</c:v>
                </c:pt>
                <c:pt idx="6061">
                  <c:v>9</c:v>
                </c:pt>
                <c:pt idx="6062">
                  <c:v>8</c:v>
                </c:pt>
                <c:pt idx="6063">
                  <c:v>9</c:v>
                </c:pt>
                <c:pt idx="6064">
                  <c:v>9</c:v>
                </c:pt>
                <c:pt idx="6065">
                  <c:v>9</c:v>
                </c:pt>
                <c:pt idx="6066">
                  <c:v>8</c:v>
                </c:pt>
                <c:pt idx="6067">
                  <c:v>9</c:v>
                </c:pt>
                <c:pt idx="6068">
                  <c:v>9</c:v>
                </c:pt>
                <c:pt idx="6069">
                  <c:v>9</c:v>
                </c:pt>
                <c:pt idx="6070">
                  <c:v>10</c:v>
                </c:pt>
                <c:pt idx="6071">
                  <c:v>6</c:v>
                </c:pt>
                <c:pt idx="6072">
                  <c:v>7</c:v>
                </c:pt>
                <c:pt idx="6073">
                  <c:v>7</c:v>
                </c:pt>
                <c:pt idx="6074">
                  <c:v>7</c:v>
                </c:pt>
                <c:pt idx="6075">
                  <c:v>8</c:v>
                </c:pt>
                <c:pt idx="6076">
                  <c:v>8</c:v>
                </c:pt>
                <c:pt idx="6077">
                  <c:v>7</c:v>
                </c:pt>
                <c:pt idx="6078">
                  <c:v>7</c:v>
                </c:pt>
                <c:pt idx="6079">
                  <c:v>8</c:v>
                </c:pt>
                <c:pt idx="6080">
                  <c:v>9</c:v>
                </c:pt>
                <c:pt idx="6081">
                  <c:v>10</c:v>
                </c:pt>
                <c:pt idx="6082">
                  <c:v>9</c:v>
                </c:pt>
                <c:pt idx="6083">
                  <c:v>8</c:v>
                </c:pt>
                <c:pt idx="6084">
                  <c:v>8</c:v>
                </c:pt>
                <c:pt idx="6085">
                  <c:v>8</c:v>
                </c:pt>
                <c:pt idx="6086">
                  <c:v>8</c:v>
                </c:pt>
                <c:pt idx="6087">
                  <c:v>8</c:v>
                </c:pt>
                <c:pt idx="6088">
                  <c:v>7</c:v>
                </c:pt>
                <c:pt idx="6089">
                  <c:v>6</c:v>
                </c:pt>
                <c:pt idx="6090">
                  <c:v>6</c:v>
                </c:pt>
                <c:pt idx="6091">
                  <c:v>7</c:v>
                </c:pt>
                <c:pt idx="6092">
                  <c:v>8</c:v>
                </c:pt>
                <c:pt idx="6093">
                  <c:v>7</c:v>
                </c:pt>
                <c:pt idx="6094">
                  <c:v>9</c:v>
                </c:pt>
                <c:pt idx="6095">
                  <c:v>9</c:v>
                </c:pt>
                <c:pt idx="6096">
                  <c:v>8</c:v>
                </c:pt>
                <c:pt idx="6097">
                  <c:v>8</c:v>
                </c:pt>
                <c:pt idx="6098">
                  <c:v>8</c:v>
                </c:pt>
                <c:pt idx="6099">
                  <c:v>9</c:v>
                </c:pt>
                <c:pt idx="6100">
                  <c:v>10</c:v>
                </c:pt>
                <c:pt idx="6101">
                  <c:v>12</c:v>
                </c:pt>
                <c:pt idx="6102">
                  <c:v>12</c:v>
                </c:pt>
                <c:pt idx="6103">
                  <c:v>14</c:v>
                </c:pt>
                <c:pt idx="6104">
                  <c:v>14</c:v>
                </c:pt>
                <c:pt idx="6105">
                  <c:v>15</c:v>
                </c:pt>
                <c:pt idx="6106">
                  <c:v>15</c:v>
                </c:pt>
                <c:pt idx="6107">
                  <c:v>16</c:v>
                </c:pt>
                <c:pt idx="6108">
                  <c:v>15</c:v>
                </c:pt>
                <c:pt idx="6109">
                  <c:v>15</c:v>
                </c:pt>
                <c:pt idx="6110">
                  <c:v>14</c:v>
                </c:pt>
                <c:pt idx="6111">
                  <c:v>16</c:v>
                </c:pt>
                <c:pt idx="6112">
                  <c:v>15</c:v>
                </c:pt>
                <c:pt idx="6113">
                  <c:v>14</c:v>
                </c:pt>
                <c:pt idx="6114">
                  <c:v>13</c:v>
                </c:pt>
                <c:pt idx="6115">
                  <c:v>13</c:v>
                </c:pt>
                <c:pt idx="6116">
                  <c:v>12</c:v>
                </c:pt>
                <c:pt idx="6117">
                  <c:v>12</c:v>
                </c:pt>
                <c:pt idx="6118">
                  <c:v>11</c:v>
                </c:pt>
                <c:pt idx="6119">
                  <c:v>11</c:v>
                </c:pt>
                <c:pt idx="6120">
                  <c:v>10</c:v>
                </c:pt>
                <c:pt idx="6121">
                  <c:v>11</c:v>
                </c:pt>
                <c:pt idx="6122">
                  <c:v>10</c:v>
                </c:pt>
                <c:pt idx="6123">
                  <c:v>10</c:v>
                </c:pt>
                <c:pt idx="6124">
                  <c:v>9</c:v>
                </c:pt>
                <c:pt idx="6125">
                  <c:v>11</c:v>
                </c:pt>
                <c:pt idx="6126">
                  <c:v>11</c:v>
                </c:pt>
                <c:pt idx="6127">
                  <c:v>11</c:v>
                </c:pt>
                <c:pt idx="6128">
                  <c:v>11</c:v>
                </c:pt>
                <c:pt idx="6129">
                  <c:v>11</c:v>
                </c:pt>
                <c:pt idx="6130">
                  <c:v>11</c:v>
                </c:pt>
                <c:pt idx="6131">
                  <c:v>11</c:v>
                </c:pt>
                <c:pt idx="6132">
                  <c:v>11</c:v>
                </c:pt>
                <c:pt idx="6133">
                  <c:v>11</c:v>
                </c:pt>
                <c:pt idx="6134">
                  <c:v>11</c:v>
                </c:pt>
                <c:pt idx="6135">
                  <c:v>10</c:v>
                </c:pt>
                <c:pt idx="6136">
                  <c:v>11</c:v>
                </c:pt>
                <c:pt idx="6137">
                  <c:v>10</c:v>
                </c:pt>
                <c:pt idx="6138">
                  <c:v>8</c:v>
                </c:pt>
                <c:pt idx="6139">
                  <c:v>8</c:v>
                </c:pt>
                <c:pt idx="6140">
                  <c:v>9</c:v>
                </c:pt>
                <c:pt idx="6141">
                  <c:v>10</c:v>
                </c:pt>
                <c:pt idx="6142">
                  <c:v>12</c:v>
                </c:pt>
                <c:pt idx="6143">
                  <c:v>13</c:v>
                </c:pt>
                <c:pt idx="6144">
                  <c:v>11</c:v>
                </c:pt>
                <c:pt idx="6145">
                  <c:v>12</c:v>
                </c:pt>
                <c:pt idx="6146">
                  <c:v>12</c:v>
                </c:pt>
                <c:pt idx="6147">
                  <c:v>12</c:v>
                </c:pt>
                <c:pt idx="6148">
                  <c:v>11</c:v>
                </c:pt>
                <c:pt idx="6149">
                  <c:v>11</c:v>
                </c:pt>
                <c:pt idx="6150">
                  <c:v>10</c:v>
                </c:pt>
                <c:pt idx="6151">
                  <c:v>11</c:v>
                </c:pt>
                <c:pt idx="6152">
                  <c:v>10</c:v>
                </c:pt>
                <c:pt idx="6153">
                  <c:v>10</c:v>
                </c:pt>
                <c:pt idx="6154">
                  <c:v>9</c:v>
                </c:pt>
                <c:pt idx="6155">
                  <c:v>10</c:v>
                </c:pt>
                <c:pt idx="6156">
                  <c:v>9</c:v>
                </c:pt>
                <c:pt idx="6157">
                  <c:v>10</c:v>
                </c:pt>
                <c:pt idx="6158">
                  <c:v>10</c:v>
                </c:pt>
                <c:pt idx="6159">
                  <c:v>10</c:v>
                </c:pt>
                <c:pt idx="6160">
                  <c:v>9</c:v>
                </c:pt>
                <c:pt idx="6161">
                  <c:v>7</c:v>
                </c:pt>
                <c:pt idx="6162">
                  <c:v>6</c:v>
                </c:pt>
                <c:pt idx="6163">
                  <c:v>7</c:v>
                </c:pt>
                <c:pt idx="6164">
                  <c:v>10</c:v>
                </c:pt>
                <c:pt idx="6165">
                  <c:v>11</c:v>
                </c:pt>
                <c:pt idx="6166">
                  <c:v>10</c:v>
                </c:pt>
                <c:pt idx="6167">
                  <c:v>11</c:v>
                </c:pt>
                <c:pt idx="6168">
                  <c:v>11</c:v>
                </c:pt>
                <c:pt idx="6169">
                  <c:v>10</c:v>
                </c:pt>
                <c:pt idx="6170">
                  <c:v>10</c:v>
                </c:pt>
                <c:pt idx="6171">
                  <c:v>11</c:v>
                </c:pt>
                <c:pt idx="6172">
                  <c:v>11</c:v>
                </c:pt>
                <c:pt idx="6173">
                  <c:v>11</c:v>
                </c:pt>
                <c:pt idx="6174">
                  <c:v>10</c:v>
                </c:pt>
                <c:pt idx="6175">
                  <c:v>9</c:v>
                </c:pt>
                <c:pt idx="6176">
                  <c:v>9</c:v>
                </c:pt>
                <c:pt idx="6177">
                  <c:v>9</c:v>
                </c:pt>
                <c:pt idx="6178">
                  <c:v>8</c:v>
                </c:pt>
                <c:pt idx="6179">
                  <c:v>8</c:v>
                </c:pt>
                <c:pt idx="6180">
                  <c:v>7</c:v>
                </c:pt>
                <c:pt idx="6181">
                  <c:v>6</c:v>
                </c:pt>
                <c:pt idx="6182">
                  <c:v>6</c:v>
                </c:pt>
                <c:pt idx="6183">
                  <c:v>6</c:v>
                </c:pt>
                <c:pt idx="6184">
                  <c:v>6</c:v>
                </c:pt>
                <c:pt idx="6185">
                  <c:v>6</c:v>
                </c:pt>
                <c:pt idx="6186">
                  <c:v>4</c:v>
                </c:pt>
                <c:pt idx="6187">
                  <c:v>4</c:v>
                </c:pt>
                <c:pt idx="6188">
                  <c:v>5</c:v>
                </c:pt>
                <c:pt idx="6189">
                  <c:v>4</c:v>
                </c:pt>
                <c:pt idx="6190">
                  <c:v>3</c:v>
                </c:pt>
                <c:pt idx="6191">
                  <c:v>3</c:v>
                </c:pt>
                <c:pt idx="6192">
                  <c:v>2</c:v>
                </c:pt>
                <c:pt idx="6193">
                  <c:v>2</c:v>
                </c:pt>
                <c:pt idx="6194">
                  <c:v>2</c:v>
                </c:pt>
                <c:pt idx="6195">
                  <c:v>2</c:v>
                </c:pt>
                <c:pt idx="6196">
                  <c:v>2</c:v>
                </c:pt>
                <c:pt idx="6197">
                  <c:v>1</c:v>
                </c:pt>
                <c:pt idx="6198">
                  <c:v>2</c:v>
                </c:pt>
                <c:pt idx="6199">
                  <c:v>2</c:v>
                </c:pt>
                <c:pt idx="6200">
                  <c:v>3</c:v>
                </c:pt>
                <c:pt idx="6201">
                  <c:v>4</c:v>
                </c:pt>
                <c:pt idx="6202">
                  <c:v>4</c:v>
                </c:pt>
                <c:pt idx="6203">
                  <c:v>5</c:v>
                </c:pt>
                <c:pt idx="6204">
                  <c:v>6</c:v>
                </c:pt>
                <c:pt idx="6205">
                  <c:v>6</c:v>
                </c:pt>
                <c:pt idx="6206">
                  <c:v>7</c:v>
                </c:pt>
                <c:pt idx="6207">
                  <c:v>6</c:v>
                </c:pt>
                <c:pt idx="6208">
                  <c:v>7</c:v>
                </c:pt>
                <c:pt idx="6209">
                  <c:v>7</c:v>
                </c:pt>
                <c:pt idx="6210">
                  <c:v>8</c:v>
                </c:pt>
                <c:pt idx="6211">
                  <c:v>9</c:v>
                </c:pt>
                <c:pt idx="6212">
                  <c:v>9</c:v>
                </c:pt>
                <c:pt idx="6213">
                  <c:v>9</c:v>
                </c:pt>
                <c:pt idx="6214">
                  <c:v>8</c:v>
                </c:pt>
                <c:pt idx="6215">
                  <c:v>8</c:v>
                </c:pt>
                <c:pt idx="6216">
                  <c:v>7</c:v>
                </c:pt>
                <c:pt idx="6217">
                  <c:v>7</c:v>
                </c:pt>
                <c:pt idx="6218">
                  <c:v>8</c:v>
                </c:pt>
                <c:pt idx="6219">
                  <c:v>8</c:v>
                </c:pt>
                <c:pt idx="6220">
                  <c:v>8</c:v>
                </c:pt>
                <c:pt idx="6221">
                  <c:v>7</c:v>
                </c:pt>
                <c:pt idx="6222">
                  <c:v>6</c:v>
                </c:pt>
                <c:pt idx="6223">
                  <c:v>6</c:v>
                </c:pt>
                <c:pt idx="6224">
                  <c:v>6</c:v>
                </c:pt>
                <c:pt idx="6225">
                  <c:v>6</c:v>
                </c:pt>
                <c:pt idx="6226">
                  <c:v>7</c:v>
                </c:pt>
                <c:pt idx="6227">
                  <c:v>8</c:v>
                </c:pt>
                <c:pt idx="6228">
                  <c:v>10</c:v>
                </c:pt>
                <c:pt idx="6229">
                  <c:v>10</c:v>
                </c:pt>
                <c:pt idx="6230">
                  <c:v>9</c:v>
                </c:pt>
                <c:pt idx="6231">
                  <c:v>10</c:v>
                </c:pt>
                <c:pt idx="6232">
                  <c:v>6</c:v>
                </c:pt>
                <c:pt idx="6233">
                  <c:v>8</c:v>
                </c:pt>
                <c:pt idx="6234">
                  <c:v>9</c:v>
                </c:pt>
                <c:pt idx="6235">
                  <c:v>9</c:v>
                </c:pt>
                <c:pt idx="6236">
                  <c:v>8</c:v>
                </c:pt>
                <c:pt idx="6237">
                  <c:v>9</c:v>
                </c:pt>
                <c:pt idx="6238">
                  <c:v>9</c:v>
                </c:pt>
                <c:pt idx="6239">
                  <c:v>8</c:v>
                </c:pt>
                <c:pt idx="6240">
                  <c:v>9</c:v>
                </c:pt>
                <c:pt idx="6241">
                  <c:v>8</c:v>
                </c:pt>
                <c:pt idx="6242">
                  <c:v>5</c:v>
                </c:pt>
                <c:pt idx="6243">
                  <c:v>4</c:v>
                </c:pt>
                <c:pt idx="6244">
                  <c:v>4</c:v>
                </c:pt>
                <c:pt idx="6245">
                  <c:v>6</c:v>
                </c:pt>
                <c:pt idx="6246">
                  <c:v>7</c:v>
                </c:pt>
                <c:pt idx="6247">
                  <c:v>8</c:v>
                </c:pt>
                <c:pt idx="6248">
                  <c:v>7</c:v>
                </c:pt>
                <c:pt idx="6249">
                  <c:v>5</c:v>
                </c:pt>
                <c:pt idx="6250">
                  <c:v>5</c:v>
                </c:pt>
                <c:pt idx="6251">
                  <c:v>5</c:v>
                </c:pt>
                <c:pt idx="6252">
                  <c:v>7</c:v>
                </c:pt>
                <c:pt idx="6253">
                  <c:v>8</c:v>
                </c:pt>
                <c:pt idx="6254">
                  <c:v>6</c:v>
                </c:pt>
                <c:pt idx="6255">
                  <c:v>6</c:v>
                </c:pt>
                <c:pt idx="6256">
                  <c:v>6</c:v>
                </c:pt>
                <c:pt idx="6257">
                  <c:v>6</c:v>
                </c:pt>
                <c:pt idx="6258">
                  <c:v>6</c:v>
                </c:pt>
                <c:pt idx="6259">
                  <c:v>6</c:v>
                </c:pt>
                <c:pt idx="6260">
                  <c:v>6</c:v>
                </c:pt>
                <c:pt idx="6261">
                  <c:v>5</c:v>
                </c:pt>
                <c:pt idx="6262">
                  <c:v>4</c:v>
                </c:pt>
                <c:pt idx="6263">
                  <c:v>5</c:v>
                </c:pt>
                <c:pt idx="6264">
                  <c:v>5</c:v>
                </c:pt>
                <c:pt idx="6265">
                  <c:v>8</c:v>
                </c:pt>
                <c:pt idx="6266">
                  <c:v>7</c:v>
                </c:pt>
                <c:pt idx="6267">
                  <c:v>7</c:v>
                </c:pt>
                <c:pt idx="6268">
                  <c:v>8</c:v>
                </c:pt>
                <c:pt idx="6269">
                  <c:v>6</c:v>
                </c:pt>
                <c:pt idx="6270">
                  <c:v>7</c:v>
                </c:pt>
                <c:pt idx="6271">
                  <c:v>7</c:v>
                </c:pt>
                <c:pt idx="6272">
                  <c:v>7</c:v>
                </c:pt>
                <c:pt idx="6273">
                  <c:v>8</c:v>
                </c:pt>
                <c:pt idx="6274">
                  <c:v>9</c:v>
                </c:pt>
                <c:pt idx="6275">
                  <c:v>10</c:v>
                </c:pt>
                <c:pt idx="6276">
                  <c:v>9</c:v>
                </c:pt>
                <c:pt idx="6277">
                  <c:v>8</c:v>
                </c:pt>
                <c:pt idx="6278">
                  <c:v>7</c:v>
                </c:pt>
                <c:pt idx="6279">
                  <c:v>6</c:v>
                </c:pt>
                <c:pt idx="6280">
                  <c:v>6</c:v>
                </c:pt>
                <c:pt idx="6281">
                  <c:v>5</c:v>
                </c:pt>
                <c:pt idx="6282">
                  <c:v>5</c:v>
                </c:pt>
                <c:pt idx="6283">
                  <c:v>6</c:v>
                </c:pt>
                <c:pt idx="6284">
                  <c:v>8</c:v>
                </c:pt>
                <c:pt idx="6285">
                  <c:v>8</c:v>
                </c:pt>
                <c:pt idx="6286">
                  <c:v>9</c:v>
                </c:pt>
                <c:pt idx="6287">
                  <c:v>9</c:v>
                </c:pt>
                <c:pt idx="6288">
                  <c:v>10</c:v>
                </c:pt>
                <c:pt idx="6289">
                  <c:v>9</c:v>
                </c:pt>
                <c:pt idx="6290">
                  <c:v>9</c:v>
                </c:pt>
                <c:pt idx="6291">
                  <c:v>9</c:v>
                </c:pt>
                <c:pt idx="6292">
                  <c:v>10</c:v>
                </c:pt>
                <c:pt idx="6293">
                  <c:v>10</c:v>
                </c:pt>
                <c:pt idx="6294">
                  <c:v>9</c:v>
                </c:pt>
                <c:pt idx="6295">
                  <c:v>8</c:v>
                </c:pt>
                <c:pt idx="6296">
                  <c:v>9</c:v>
                </c:pt>
                <c:pt idx="6297">
                  <c:v>8</c:v>
                </c:pt>
                <c:pt idx="6298">
                  <c:v>8</c:v>
                </c:pt>
                <c:pt idx="6299">
                  <c:v>8</c:v>
                </c:pt>
                <c:pt idx="6300">
                  <c:v>9</c:v>
                </c:pt>
                <c:pt idx="6301">
                  <c:v>8</c:v>
                </c:pt>
                <c:pt idx="6302">
                  <c:v>7</c:v>
                </c:pt>
                <c:pt idx="6303">
                  <c:v>9</c:v>
                </c:pt>
                <c:pt idx="6304">
                  <c:v>9</c:v>
                </c:pt>
                <c:pt idx="6305">
                  <c:v>9</c:v>
                </c:pt>
                <c:pt idx="6306">
                  <c:v>10</c:v>
                </c:pt>
                <c:pt idx="6307">
                  <c:v>10</c:v>
                </c:pt>
                <c:pt idx="6308">
                  <c:v>9</c:v>
                </c:pt>
                <c:pt idx="6309">
                  <c:v>9</c:v>
                </c:pt>
                <c:pt idx="6310">
                  <c:v>8</c:v>
                </c:pt>
                <c:pt idx="6311">
                  <c:v>9</c:v>
                </c:pt>
                <c:pt idx="6312">
                  <c:v>8</c:v>
                </c:pt>
                <c:pt idx="6313">
                  <c:v>9</c:v>
                </c:pt>
                <c:pt idx="6314">
                  <c:v>9</c:v>
                </c:pt>
                <c:pt idx="6315">
                  <c:v>8</c:v>
                </c:pt>
                <c:pt idx="6316">
                  <c:v>7</c:v>
                </c:pt>
                <c:pt idx="6317">
                  <c:v>7</c:v>
                </c:pt>
                <c:pt idx="6318">
                  <c:v>9</c:v>
                </c:pt>
                <c:pt idx="6319">
                  <c:v>9</c:v>
                </c:pt>
                <c:pt idx="6320">
                  <c:v>8</c:v>
                </c:pt>
                <c:pt idx="6321">
                  <c:v>7</c:v>
                </c:pt>
                <c:pt idx="6322">
                  <c:v>7</c:v>
                </c:pt>
                <c:pt idx="6323">
                  <c:v>7</c:v>
                </c:pt>
                <c:pt idx="6324">
                  <c:v>7</c:v>
                </c:pt>
                <c:pt idx="6325">
                  <c:v>7</c:v>
                </c:pt>
                <c:pt idx="6326">
                  <c:v>9</c:v>
                </c:pt>
                <c:pt idx="6327">
                  <c:v>8</c:v>
                </c:pt>
                <c:pt idx="6328">
                  <c:v>10</c:v>
                </c:pt>
                <c:pt idx="6329">
                  <c:v>11</c:v>
                </c:pt>
                <c:pt idx="6330">
                  <c:v>10</c:v>
                </c:pt>
                <c:pt idx="6331">
                  <c:v>8</c:v>
                </c:pt>
                <c:pt idx="6332">
                  <c:v>7</c:v>
                </c:pt>
                <c:pt idx="6333">
                  <c:v>6</c:v>
                </c:pt>
                <c:pt idx="6334">
                  <c:v>7</c:v>
                </c:pt>
                <c:pt idx="6335">
                  <c:v>7</c:v>
                </c:pt>
                <c:pt idx="6336">
                  <c:v>8</c:v>
                </c:pt>
                <c:pt idx="6337">
                  <c:v>8</c:v>
                </c:pt>
                <c:pt idx="6338">
                  <c:v>8</c:v>
                </c:pt>
                <c:pt idx="6339">
                  <c:v>8</c:v>
                </c:pt>
                <c:pt idx="6340">
                  <c:v>9</c:v>
                </c:pt>
                <c:pt idx="6341">
                  <c:v>10</c:v>
                </c:pt>
                <c:pt idx="6342">
                  <c:v>9</c:v>
                </c:pt>
                <c:pt idx="6343">
                  <c:v>9</c:v>
                </c:pt>
                <c:pt idx="6344">
                  <c:v>9</c:v>
                </c:pt>
                <c:pt idx="6345">
                  <c:v>8</c:v>
                </c:pt>
                <c:pt idx="6346">
                  <c:v>9</c:v>
                </c:pt>
                <c:pt idx="6347">
                  <c:v>9</c:v>
                </c:pt>
                <c:pt idx="6348">
                  <c:v>9</c:v>
                </c:pt>
                <c:pt idx="6349">
                  <c:v>9</c:v>
                </c:pt>
                <c:pt idx="6350">
                  <c:v>9</c:v>
                </c:pt>
                <c:pt idx="6351">
                  <c:v>9</c:v>
                </c:pt>
                <c:pt idx="6352">
                  <c:v>8</c:v>
                </c:pt>
                <c:pt idx="6353">
                  <c:v>8</c:v>
                </c:pt>
                <c:pt idx="6354">
                  <c:v>8</c:v>
                </c:pt>
                <c:pt idx="6355">
                  <c:v>7</c:v>
                </c:pt>
                <c:pt idx="6356">
                  <c:v>7</c:v>
                </c:pt>
                <c:pt idx="6357">
                  <c:v>6</c:v>
                </c:pt>
                <c:pt idx="6358">
                  <c:v>5</c:v>
                </c:pt>
                <c:pt idx="6359">
                  <c:v>7</c:v>
                </c:pt>
                <c:pt idx="6360">
                  <c:v>7</c:v>
                </c:pt>
                <c:pt idx="6361">
                  <c:v>6</c:v>
                </c:pt>
                <c:pt idx="6362">
                  <c:v>6</c:v>
                </c:pt>
                <c:pt idx="6363">
                  <c:v>4</c:v>
                </c:pt>
                <c:pt idx="6364">
                  <c:v>4</c:v>
                </c:pt>
                <c:pt idx="6365">
                  <c:v>5</c:v>
                </c:pt>
                <c:pt idx="6366">
                  <c:v>5</c:v>
                </c:pt>
                <c:pt idx="6367">
                  <c:v>6</c:v>
                </c:pt>
                <c:pt idx="6368">
                  <c:v>5</c:v>
                </c:pt>
                <c:pt idx="6369">
                  <c:v>5</c:v>
                </c:pt>
                <c:pt idx="6370">
                  <c:v>4</c:v>
                </c:pt>
                <c:pt idx="6371">
                  <c:v>4</c:v>
                </c:pt>
                <c:pt idx="6372">
                  <c:v>5</c:v>
                </c:pt>
                <c:pt idx="6373">
                  <c:v>5</c:v>
                </c:pt>
                <c:pt idx="6374">
                  <c:v>5</c:v>
                </c:pt>
                <c:pt idx="6375">
                  <c:v>4</c:v>
                </c:pt>
                <c:pt idx="6376">
                  <c:v>4</c:v>
                </c:pt>
                <c:pt idx="6377">
                  <c:v>4</c:v>
                </c:pt>
                <c:pt idx="6378">
                  <c:v>4</c:v>
                </c:pt>
                <c:pt idx="6379">
                  <c:v>4</c:v>
                </c:pt>
                <c:pt idx="6380">
                  <c:v>5</c:v>
                </c:pt>
                <c:pt idx="6381">
                  <c:v>4</c:v>
                </c:pt>
                <c:pt idx="6382">
                  <c:v>5</c:v>
                </c:pt>
                <c:pt idx="6383">
                  <c:v>5</c:v>
                </c:pt>
                <c:pt idx="6384">
                  <c:v>5</c:v>
                </c:pt>
                <c:pt idx="6385">
                  <c:v>5</c:v>
                </c:pt>
                <c:pt idx="6386">
                  <c:v>4</c:v>
                </c:pt>
                <c:pt idx="6387">
                  <c:v>5</c:v>
                </c:pt>
                <c:pt idx="6388">
                  <c:v>6</c:v>
                </c:pt>
                <c:pt idx="6389">
                  <c:v>6</c:v>
                </c:pt>
                <c:pt idx="6390">
                  <c:v>5</c:v>
                </c:pt>
                <c:pt idx="6391">
                  <c:v>6</c:v>
                </c:pt>
                <c:pt idx="6392">
                  <c:v>6</c:v>
                </c:pt>
                <c:pt idx="6393">
                  <c:v>5</c:v>
                </c:pt>
                <c:pt idx="6394">
                  <c:v>4</c:v>
                </c:pt>
                <c:pt idx="6395">
                  <c:v>3</c:v>
                </c:pt>
                <c:pt idx="6396">
                  <c:v>4</c:v>
                </c:pt>
                <c:pt idx="6397">
                  <c:v>2</c:v>
                </c:pt>
                <c:pt idx="6398">
                  <c:v>4</c:v>
                </c:pt>
                <c:pt idx="6399">
                  <c:v>4</c:v>
                </c:pt>
                <c:pt idx="6400">
                  <c:v>4</c:v>
                </c:pt>
                <c:pt idx="6401">
                  <c:v>3</c:v>
                </c:pt>
                <c:pt idx="6402">
                  <c:v>3</c:v>
                </c:pt>
                <c:pt idx="6403">
                  <c:v>2</c:v>
                </c:pt>
                <c:pt idx="6404">
                  <c:v>3</c:v>
                </c:pt>
                <c:pt idx="6405">
                  <c:v>4</c:v>
                </c:pt>
                <c:pt idx="6406">
                  <c:v>5</c:v>
                </c:pt>
                <c:pt idx="6407">
                  <c:v>6</c:v>
                </c:pt>
                <c:pt idx="6408">
                  <c:v>6</c:v>
                </c:pt>
                <c:pt idx="6409">
                  <c:v>4</c:v>
                </c:pt>
                <c:pt idx="6410">
                  <c:v>4</c:v>
                </c:pt>
                <c:pt idx="6411">
                  <c:v>3</c:v>
                </c:pt>
                <c:pt idx="6412">
                  <c:v>3</c:v>
                </c:pt>
                <c:pt idx="6413">
                  <c:v>3</c:v>
                </c:pt>
                <c:pt idx="6414">
                  <c:v>3</c:v>
                </c:pt>
                <c:pt idx="6415">
                  <c:v>3</c:v>
                </c:pt>
                <c:pt idx="6416">
                  <c:v>4</c:v>
                </c:pt>
                <c:pt idx="6417">
                  <c:v>4</c:v>
                </c:pt>
                <c:pt idx="6418">
                  <c:v>5</c:v>
                </c:pt>
                <c:pt idx="6419">
                  <c:v>5</c:v>
                </c:pt>
                <c:pt idx="6420">
                  <c:v>5</c:v>
                </c:pt>
                <c:pt idx="6421">
                  <c:v>6</c:v>
                </c:pt>
                <c:pt idx="6422">
                  <c:v>6</c:v>
                </c:pt>
                <c:pt idx="6423">
                  <c:v>5</c:v>
                </c:pt>
                <c:pt idx="6424">
                  <c:v>3</c:v>
                </c:pt>
                <c:pt idx="6425">
                  <c:v>3</c:v>
                </c:pt>
                <c:pt idx="6426">
                  <c:v>5</c:v>
                </c:pt>
                <c:pt idx="6427">
                  <c:v>6</c:v>
                </c:pt>
                <c:pt idx="6428">
                  <c:v>8</c:v>
                </c:pt>
                <c:pt idx="6429">
                  <c:v>9</c:v>
                </c:pt>
                <c:pt idx="6430">
                  <c:v>9</c:v>
                </c:pt>
                <c:pt idx="6431">
                  <c:v>9</c:v>
                </c:pt>
                <c:pt idx="6432">
                  <c:v>9</c:v>
                </c:pt>
                <c:pt idx="6433">
                  <c:v>8</c:v>
                </c:pt>
                <c:pt idx="6434">
                  <c:v>8</c:v>
                </c:pt>
                <c:pt idx="6435">
                  <c:v>8</c:v>
                </c:pt>
                <c:pt idx="6436">
                  <c:v>9</c:v>
                </c:pt>
                <c:pt idx="6437">
                  <c:v>8</c:v>
                </c:pt>
                <c:pt idx="6438">
                  <c:v>8</c:v>
                </c:pt>
                <c:pt idx="6439">
                  <c:v>8</c:v>
                </c:pt>
                <c:pt idx="6440">
                  <c:v>8</c:v>
                </c:pt>
                <c:pt idx="6441">
                  <c:v>8</c:v>
                </c:pt>
                <c:pt idx="6442">
                  <c:v>7</c:v>
                </c:pt>
                <c:pt idx="6443">
                  <c:v>9</c:v>
                </c:pt>
                <c:pt idx="6444">
                  <c:v>8</c:v>
                </c:pt>
                <c:pt idx="6445">
                  <c:v>7</c:v>
                </c:pt>
                <c:pt idx="6446">
                  <c:v>6</c:v>
                </c:pt>
                <c:pt idx="6447">
                  <c:v>5</c:v>
                </c:pt>
                <c:pt idx="6448">
                  <c:v>3</c:v>
                </c:pt>
                <c:pt idx="6449">
                  <c:v>3</c:v>
                </c:pt>
                <c:pt idx="6450">
                  <c:v>4</c:v>
                </c:pt>
                <c:pt idx="6451">
                  <c:v>3</c:v>
                </c:pt>
                <c:pt idx="6452">
                  <c:v>3</c:v>
                </c:pt>
                <c:pt idx="6453">
                  <c:v>2</c:v>
                </c:pt>
                <c:pt idx="6454">
                  <c:v>1</c:v>
                </c:pt>
                <c:pt idx="6455">
                  <c:v>1</c:v>
                </c:pt>
                <c:pt idx="6456">
                  <c:v>1</c:v>
                </c:pt>
                <c:pt idx="6457">
                  <c:v>1</c:v>
                </c:pt>
                <c:pt idx="6458">
                  <c:v>1</c:v>
                </c:pt>
                <c:pt idx="6459">
                  <c:v>1</c:v>
                </c:pt>
                <c:pt idx="6460">
                  <c:v>1</c:v>
                </c:pt>
                <c:pt idx="6461">
                  <c:v>2</c:v>
                </c:pt>
                <c:pt idx="6462">
                  <c:v>2</c:v>
                </c:pt>
                <c:pt idx="6463">
                  <c:v>3</c:v>
                </c:pt>
                <c:pt idx="6464">
                  <c:v>2</c:v>
                </c:pt>
                <c:pt idx="6465">
                  <c:v>2</c:v>
                </c:pt>
                <c:pt idx="6466">
                  <c:v>2</c:v>
                </c:pt>
                <c:pt idx="6467">
                  <c:v>1</c:v>
                </c:pt>
                <c:pt idx="6468">
                  <c:v>1</c:v>
                </c:pt>
                <c:pt idx="6469">
                  <c:v>1</c:v>
                </c:pt>
                <c:pt idx="6470">
                  <c:v>2</c:v>
                </c:pt>
                <c:pt idx="6471">
                  <c:v>1</c:v>
                </c:pt>
                <c:pt idx="6472">
                  <c:v>1</c:v>
                </c:pt>
                <c:pt idx="6473">
                  <c:v>2</c:v>
                </c:pt>
                <c:pt idx="6474">
                  <c:v>2</c:v>
                </c:pt>
                <c:pt idx="6475">
                  <c:v>2</c:v>
                </c:pt>
                <c:pt idx="6476">
                  <c:v>2</c:v>
                </c:pt>
                <c:pt idx="6477">
                  <c:v>2</c:v>
                </c:pt>
                <c:pt idx="6478">
                  <c:v>2</c:v>
                </c:pt>
                <c:pt idx="6479">
                  <c:v>3</c:v>
                </c:pt>
                <c:pt idx="6480">
                  <c:v>3</c:v>
                </c:pt>
                <c:pt idx="6481">
                  <c:v>3</c:v>
                </c:pt>
                <c:pt idx="6482">
                  <c:v>5</c:v>
                </c:pt>
                <c:pt idx="6483">
                  <c:v>5</c:v>
                </c:pt>
                <c:pt idx="6484">
                  <c:v>7</c:v>
                </c:pt>
                <c:pt idx="6485">
                  <c:v>7</c:v>
                </c:pt>
                <c:pt idx="6486">
                  <c:v>6</c:v>
                </c:pt>
                <c:pt idx="6487">
                  <c:v>5</c:v>
                </c:pt>
                <c:pt idx="6488">
                  <c:v>4</c:v>
                </c:pt>
                <c:pt idx="6489">
                  <c:v>4</c:v>
                </c:pt>
                <c:pt idx="6490">
                  <c:v>2</c:v>
                </c:pt>
                <c:pt idx="6491">
                  <c:v>2</c:v>
                </c:pt>
                <c:pt idx="6492">
                  <c:v>1</c:v>
                </c:pt>
                <c:pt idx="6493">
                  <c:v>2</c:v>
                </c:pt>
                <c:pt idx="6494">
                  <c:v>3</c:v>
                </c:pt>
                <c:pt idx="6495">
                  <c:v>4</c:v>
                </c:pt>
                <c:pt idx="6496">
                  <c:v>5</c:v>
                </c:pt>
                <c:pt idx="6497">
                  <c:v>5</c:v>
                </c:pt>
                <c:pt idx="6498">
                  <c:v>6</c:v>
                </c:pt>
                <c:pt idx="6499">
                  <c:v>6</c:v>
                </c:pt>
                <c:pt idx="6500">
                  <c:v>6</c:v>
                </c:pt>
                <c:pt idx="6501">
                  <c:v>8</c:v>
                </c:pt>
                <c:pt idx="6502">
                  <c:v>8</c:v>
                </c:pt>
                <c:pt idx="6503">
                  <c:v>8</c:v>
                </c:pt>
                <c:pt idx="6504">
                  <c:v>7</c:v>
                </c:pt>
                <c:pt idx="6505">
                  <c:v>7</c:v>
                </c:pt>
                <c:pt idx="6506">
                  <c:v>7</c:v>
                </c:pt>
                <c:pt idx="6507">
                  <c:v>6</c:v>
                </c:pt>
                <c:pt idx="6508">
                  <c:v>6</c:v>
                </c:pt>
                <c:pt idx="6509">
                  <c:v>5</c:v>
                </c:pt>
                <c:pt idx="6510">
                  <c:v>6</c:v>
                </c:pt>
                <c:pt idx="6511">
                  <c:v>6</c:v>
                </c:pt>
                <c:pt idx="6512">
                  <c:v>5</c:v>
                </c:pt>
                <c:pt idx="6513">
                  <c:v>4</c:v>
                </c:pt>
                <c:pt idx="6514">
                  <c:v>5</c:v>
                </c:pt>
                <c:pt idx="6515">
                  <c:v>5</c:v>
                </c:pt>
                <c:pt idx="6516">
                  <c:v>4</c:v>
                </c:pt>
                <c:pt idx="6517">
                  <c:v>4</c:v>
                </c:pt>
                <c:pt idx="6518">
                  <c:v>5</c:v>
                </c:pt>
                <c:pt idx="6519">
                  <c:v>5</c:v>
                </c:pt>
                <c:pt idx="6520">
                  <c:v>5</c:v>
                </c:pt>
                <c:pt idx="6521">
                  <c:v>5</c:v>
                </c:pt>
                <c:pt idx="6522">
                  <c:v>5</c:v>
                </c:pt>
                <c:pt idx="6523">
                  <c:v>5</c:v>
                </c:pt>
                <c:pt idx="6524">
                  <c:v>6</c:v>
                </c:pt>
                <c:pt idx="6525">
                  <c:v>7</c:v>
                </c:pt>
                <c:pt idx="6526">
                  <c:v>7</c:v>
                </c:pt>
                <c:pt idx="6527">
                  <c:v>7</c:v>
                </c:pt>
                <c:pt idx="6528">
                  <c:v>7</c:v>
                </c:pt>
                <c:pt idx="6529">
                  <c:v>6</c:v>
                </c:pt>
                <c:pt idx="6530">
                  <c:v>6</c:v>
                </c:pt>
                <c:pt idx="6531">
                  <c:v>5</c:v>
                </c:pt>
                <c:pt idx="6532">
                  <c:v>5</c:v>
                </c:pt>
                <c:pt idx="6533">
                  <c:v>6</c:v>
                </c:pt>
                <c:pt idx="6534">
                  <c:v>7</c:v>
                </c:pt>
                <c:pt idx="6535">
                  <c:v>7</c:v>
                </c:pt>
                <c:pt idx="6536">
                  <c:v>7</c:v>
                </c:pt>
                <c:pt idx="6537">
                  <c:v>6</c:v>
                </c:pt>
                <c:pt idx="6538">
                  <c:v>6</c:v>
                </c:pt>
                <c:pt idx="6539">
                  <c:v>4</c:v>
                </c:pt>
                <c:pt idx="6540">
                  <c:v>3</c:v>
                </c:pt>
                <c:pt idx="6541">
                  <c:v>2</c:v>
                </c:pt>
                <c:pt idx="6542">
                  <c:v>2</c:v>
                </c:pt>
                <c:pt idx="6543">
                  <c:v>2</c:v>
                </c:pt>
                <c:pt idx="6544">
                  <c:v>2</c:v>
                </c:pt>
                <c:pt idx="6545">
                  <c:v>2</c:v>
                </c:pt>
                <c:pt idx="6546">
                  <c:v>2</c:v>
                </c:pt>
                <c:pt idx="6547">
                  <c:v>4</c:v>
                </c:pt>
                <c:pt idx="6548">
                  <c:v>4</c:v>
                </c:pt>
                <c:pt idx="6549">
                  <c:v>5</c:v>
                </c:pt>
                <c:pt idx="6550">
                  <c:v>5</c:v>
                </c:pt>
                <c:pt idx="6551">
                  <c:v>4</c:v>
                </c:pt>
                <c:pt idx="6552">
                  <c:v>3</c:v>
                </c:pt>
                <c:pt idx="6553">
                  <c:v>2</c:v>
                </c:pt>
                <c:pt idx="6554">
                  <c:v>1</c:v>
                </c:pt>
                <c:pt idx="6555">
                  <c:v>1</c:v>
                </c:pt>
                <c:pt idx="6556">
                  <c:v>1</c:v>
                </c:pt>
                <c:pt idx="6557">
                  <c:v>0</c:v>
                </c:pt>
                <c:pt idx="6558">
                  <c:v>1</c:v>
                </c:pt>
                <c:pt idx="6559">
                  <c:v>1</c:v>
                </c:pt>
                <c:pt idx="6560">
                  <c:v>1</c:v>
                </c:pt>
                <c:pt idx="6561">
                  <c:v>1</c:v>
                </c:pt>
                <c:pt idx="6562">
                  <c:v>1</c:v>
                </c:pt>
                <c:pt idx="6563">
                  <c:v>1</c:v>
                </c:pt>
                <c:pt idx="6564">
                  <c:v>1</c:v>
                </c:pt>
                <c:pt idx="6565">
                  <c:v>1</c:v>
                </c:pt>
                <c:pt idx="6566">
                  <c:v>3</c:v>
                </c:pt>
                <c:pt idx="6567">
                  <c:v>2</c:v>
                </c:pt>
                <c:pt idx="6568">
                  <c:v>3</c:v>
                </c:pt>
                <c:pt idx="6569">
                  <c:v>2</c:v>
                </c:pt>
                <c:pt idx="6570">
                  <c:v>1</c:v>
                </c:pt>
                <c:pt idx="6571">
                  <c:v>1</c:v>
                </c:pt>
                <c:pt idx="6572">
                  <c:v>1</c:v>
                </c:pt>
                <c:pt idx="6573">
                  <c:v>1</c:v>
                </c:pt>
                <c:pt idx="6574">
                  <c:v>2</c:v>
                </c:pt>
                <c:pt idx="6575">
                  <c:v>2</c:v>
                </c:pt>
                <c:pt idx="6576">
                  <c:v>2</c:v>
                </c:pt>
                <c:pt idx="6577">
                  <c:v>2</c:v>
                </c:pt>
                <c:pt idx="6578">
                  <c:v>3</c:v>
                </c:pt>
                <c:pt idx="6579">
                  <c:v>3</c:v>
                </c:pt>
                <c:pt idx="6580">
                  <c:v>3</c:v>
                </c:pt>
                <c:pt idx="6581">
                  <c:v>3</c:v>
                </c:pt>
                <c:pt idx="6582">
                  <c:v>4</c:v>
                </c:pt>
                <c:pt idx="6583">
                  <c:v>4</c:v>
                </c:pt>
                <c:pt idx="6584">
                  <c:v>4</c:v>
                </c:pt>
                <c:pt idx="6585">
                  <c:v>3</c:v>
                </c:pt>
                <c:pt idx="6586">
                  <c:v>4</c:v>
                </c:pt>
                <c:pt idx="6587">
                  <c:v>5</c:v>
                </c:pt>
                <c:pt idx="6588">
                  <c:v>6</c:v>
                </c:pt>
                <c:pt idx="6589">
                  <c:v>6</c:v>
                </c:pt>
                <c:pt idx="6590">
                  <c:v>6</c:v>
                </c:pt>
                <c:pt idx="6591">
                  <c:v>6</c:v>
                </c:pt>
                <c:pt idx="6592">
                  <c:v>6</c:v>
                </c:pt>
                <c:pt idx="6593">
                  <c:v>6</c:v>
                </c:pt>
                <c:pt idx="6594">
                  <c:v>5</c:v>
                </c:pt>
                <c:pt idx="6595">
                  <c:v>6</c:v>
                </c:pt>
                <c:pt idx="6596">
                  <c:v>6</c:v>
                </c:pt>
                <c:pt idx="6597">
                  <c:v>7</c:v>
                </c:pt>
                <c:pt idx="6598">
                  <c:v>7</c:v>
                </c:pt>
                <c:pt idx="6599">
                  <c:v>7</c:v>
                </c:pt>
                <c:pt idx="6600">
                  <c:v>8</c:v>
                </c:pt>
                <c:pt idx="6601">
                  <c:v>6</c:v>
                </c:pt>
                <c:pt idx="6602">
                  <c:v>6</c:v>
                </c:pt>
                <c:pt idx="6603">
                  <c:v>6</c:v>
                </c:pt>
                <c:pt idx="6604">
                  <c:v>6</c:v>
                </c:pt>
                <c:pt idx="6605">
                  <c:v>6</c:v>
                </c:pt>
                <c:pt idx="6606">
                  <c:v>6</c:v>
                </c:pt>
                <c:pt idx="6607">
                  <c:v>7</c:v>
                </c:pt>
                <c:pt idx="6608">
                  <c:v>7</c:v>
                </c:pt>
                <c:pt idx="6609">
                  <c:v>8</c:v>
                </c:pt>
                <c:pt idx="6610">
                  <c:v>9</c:v>
                </c:pt>
                <c:pt idx="6611">
                  <c:v>8</c:v>
                </c:pt>
                <c:pt idx="6612">
                  <c:v>9</c:v>
                </c:pt>
                <c:pt idx="6613">
                  <c:v>9</c:v>
                </c:pt>
                <c:pt idx="6614">
                  <c:v>8</c:v>
                </c:pt>
                <c:pt idx="6615">
                  <c:v>7</c:v>
                </c:pt>
                <c:pt idx="6616">
                  <c:v>9</c:v>
                </c:pt>
                <c:pt idx="6617">
                  <c:v>11</c:v>
                </c:pt>
                <c:pt idx="6618">
                  <c:v>12</c:v>
                </c:pt>
                <c:pt idx="6619">
                  <c:v>10</c:v>
                </c:pt>
                <c:pt idx="6620">
                  <c:v>10</c:v>
                </c:pt>
                <c:pt idx="6621">
                  <c:v>10</c:v>
                </c:pt>
                <c:pt idx="6622">
                  <c:v>10</c:v>
                </c:pt>
                <c:pt idx="6623">
                  <c:v>9</c:v>
                </c:pt>
                <c:pt idx="6624">
                  <c:v>8</c:v>
                </c:pt>
                <c:pt idx="6625">
                  <c:v>6</c:v>
                </c:pt>
                <c:pt idx="6626">
                  <c:v>5</c:v>
                </c:pt>
                <c:pt idx="6627">
                  <c:v>5</c:v>
                </c:pt>
                <c:pt idx="6628">
                  <c:v>4</c:v>
                </c:pt>
                <c:pt idx="6629">
                  <c:v>4</c:v>
                </c:pt>
                <c:pt idx="6630">
                  <c:v>4</c:v>
                </c:pt>
                <c:pt idx="6631">
                  <c:v>5</c:v>
                </c:pt>
                <c:pt idx="6632">
                  <c:v>6</c:v>
                </c:pt>
                <c:pt idx="6633">
                  <c:v>5</c:v>
                </c:pt>
                <c:pt idx="6802">
                  <c:v>8</c:v>
                </c:pt>
                <c:pt idx="6803">
                  <c:v>7</c:v>
                </c:pt>
                <c:pt idx="6804">
                  <c:v>8</c:v>
                </c:pt>
                <c:pt idx="6805">
                  <c:v>9</c:v>
                </c:pt>
                <c:pt idx="6806">
                  <c:v>10</c:v>
                </c:pt>
                <c:pt idx="6807">
                  <c:v>11</c:v>
                </c:pt>
                <c:pt idx="6808">
                  <c:v>12</c:v>
                </c:pt>
                <c:pt idx="6809">
                  <c:v>13</c:v>
                </c:pt>
                <c:pt idx="6810">
                  <c:v>13</c:v>
                </c:pt>
                <c:pt idx="6811">
                  <c:v>11</c:v>
                </c:pt>
                <c:pt idx="6812">
                  <c:v>11</c:v>
                </c:pt>
                <c:pt idx="6813">
                  <c:v>12</c:v>
                </c:pt>
                <c:pt idx="6814">
                  <c:v>12</c:v>
                </c:pt>
                <c:pt idx="6815">
                  <c:v>11</c:v>
                </c:pt>
                <c:pt idx="6816">
                  <c:v>9</c:v>
                </c:pt>
                <c:pt idx="6817">
                  <c:v>9</c:v>
                </c:pt>
                <c:pt idx="6818">
                  <c:v>8</c:v>
                </c:pt>
                <c:pt idx="6819">
                  <c:v>8</c:v>
                </c:pt>
                <c:pt idx="6820">
                  <c:v>8</c:v>
                </c:pt>
                <c:pt idx="6821">
                  <c:v>6</c:v>
                </c:pt>
                <c:pt idx="6822">
                  <c:v>6</c:v>
                </c:pt>
                <c:pt idx="6823">
                  <c:v>5</c:v>
                </c:pt>
                <c:pt idx="6824">
                  <c:v>5</c:v>
                </c:pt>
                <c:pt idx="6825">
                  <c:v>4</c:v>
                </c:pt>
                <c:pt idx="6826">
                  <c:v>4</c:v>
                </c:pt>
                <c:pt idx="6827">
                  <c:v>4</c:v>
                </c:pt>
                <c:pt idx="6828">
                  <c:v>4</c:v>
                </c:pt>
                <c:pt idx="6829">
                  <c:v>3</c:v>
                </c:pt>
                <c:pt idx="6830">
                  <c:v>4</c:v>
                </c:pt>
                <c:pt idx="6831">
                  <c:v>5</c:v>
                </c:pt>
                <c:pt idx="6832">
                  <c:v>5</c:v>
                </c:pt>
                <c:pt idx="6833">
                  <c:v>6</c:v>
                </c:pt>
                <c:pt idx="6834">
                  <c:v>6</c:v>
                </c:pt>
                <c:pt idx="6835">
                  <c:v>5</c:v>
                </c:pt>
                <c:pt idx="6836">
                  <c:v>6</c:v>
                </c:pt>
                <c:pt idx="6837">
                  <c:v>7</c:v>
                </c:pt>
                <c:pt idx="6838">
                  <c:v>6</c:v>
                </c:pt>
                <c:pt idx="6839">
                  <c:v>6</c:v>
                </c:pt>
                <c:pt idx="6840">
                  <c:v>5</c:v>
                </c:pt>
                <c:pt idx="6841">
                  <c:v>4</c:v>
                </c:pt>
                <c:pt idx="6842">
                  <c:v>6</c:v>
                </c:pt>
                <c:pt idx="6843">
                  <c:v>7</c:v>
                </c:pt>
                <c:pt idx="6844">
                  <c:v>6</c:v>
                </c:pt>
                <c:pt idx="6845">
                  <c:v>6</c:v>
                </c:pt>
                <c:pt idx="6846">
                  <c:v>5</c:v>
                </c:pt>
                <c:pt idx="6847">
                  <c:v>4</c:v>
                </c:pt>
                <c:pt idx="6848">
                  <c:v>5</c:v>
                </c:pt>
                <c:pt idx="6849">
                  <c:v>5</c:v>
                </c:pt>
                <c:pt idx="6850">
                  <c:v>4</c:v>
                </c:pt>
                <c:pt idx="6851">
                  <c:v>3</c:v>
                </c:pt>
                <c:pt idx="6852">
                  <c:v>3</c:v>
                </c:pt>
                <c:pt idx="6853">
                  <c:v>3</c:v>
                </c:pt>
                <c:pt idx="6854">
                  <c:v>3</c:v>
                </c:pt>
                <c:pt idx="6855">
                  <c:v>3</c:v>
                </c:pt>
                <c:pt idx="6856">
                  <c:v>4</c:v>
                </c:pt>
                <c:pt idx="6857">
                  <c:v>4</c:v>
                </c:pt>
                <c:pt idx="6858">
                  <c:v>2</c:v>
                </c:pt>
                <c:pt idx="6859">
                  <c:v>3</c:v>
                </c:pt>
                <c:pt idx="6860">
                  <c:v>3</c:v>
                </c:pt>
                <c:pt idx="6861">
                  <c:v>3</c:v>
                </c:pt>
                <c:pt idx="6862">
                  <c:v>2</c:v>
                </c:pt>
                <c:pt idx="6863">
                  <c:v>2</c:v>
                </c:pt>
                <c:pt idx="6864">
                  <c:v>2</c:v>
                </c:pt>
                <c:pt idx="6865">
                  <c:v>3</c:v>
                </c:pt>
                <c:pt idx="6866">
                  <c:v>3</c:v>
                </c:pt>
                <c:pt idx="6867">
                  <c:v>4</c:v>
                </c:pt>
                <c:pt idx="6868">
                  <c:v>5</c:v>
                </c:pt>
                <c:pt idx="6869">
                  <c:v>5</c:v>
                </c:pt>
                <c:pt idx="6870">
                  <c:v>6</c:v>
                </c:pt>
                <c:pt idx="6871">
                  <c:v>7</c:v>
                </c:pt>
                <c:pt idx="6872">
                  <c:v>7</c:v>
                </c:pt>
                <c:pt idx="6873">
                  <c:v>6</c:v>
                </c:pt>
                <c:pt idx="6874">
                  <c:v>5</c:v>
                </c:pt>
                <c:pt idx="6875">
                  <c:v>5</c:v>
                </c:pt>
                <c:pt idx="6876">
                  <c:v>5</c:v>
                </c:pt>
                <c:pt idx="6877">
                  <c:v>5</c:v>
                </c:pt>
                <c:pt idx="6878">
                  <c:v>5</c:v>
                </c:pt>
                <c:pt idx="6879">
                  <c:v>5</c:v>
                </c:pt>
                <c:pt idx="6880">
                  <c:v>6</c:v>
                </c:pt>
                <c:pt idx="6881">
                  <c:v>6</c:v>
                </c:pt>
                <c:pt idx="6882">
                  <c:v>7</c:v>
                </c:pt>
                <c:pt idx="6883">
                  <c:v>7</c:v>
                </c:pt>
                <c:pt idx="6884">
                  <c:v>8</c:v>
                </c:pt>
                <c:pt idx="6885">
                  <c:v>8</c:v>
                </c:pt>
                <c:pt idx="6886">
                  <c:v>8</c:v>
                </c:pt>
                <c:pt idx="6887">
                  <c:v>8</c:v>
                </c:pt>
                <c:pt idx="6888">
                  <c:v>8</c:v>
                </c:pt>
                <c:pt idx="6889">
                  <c:v>8</c:v>
                </c:pt>
                <c:pt idx="6890">
                  <c:v>8</c:v>
                </c:pt>
                <c:pt idx="6891">
                  <c:v>8</c:v>
                </c:pt>
                <c:pt idx="6892">
                  <c:v>7</c:v>
                </c:pt>
                <c:pt idx="6893">
                  <c:v>7</c:v>
                </c:pt>
                <c:pt idx="6894">
                  <c:v>7</c:v>
                </c:pt>
                <c:pt idx="6895">
                  <c:v>6</c:v>
                </c:pt>
                <c:pt idx="6896">
                  <c:v>6</c:v>
                </c:pt>
                <c:pt idx="6897">
                  <c:v>5</c:v>
                </c:pt>
                <c:pt idx="6898">
                  <c:v>6</c:v>
                </c:pt>
                <c:pt idx="6899">
                  <c:v>6</c:v>
                </c:pt>
                <c:pt idx="6900">
                  <c:v>6</c:v>
                </c:pt>
                <c:pt idx="6901">
                  <c:v>6</c:v>
                </c:pt>
                <c:pt idx="6902">
                  <c:v>6</c:v>
                </c:pt>
                <c:pt idx="6903">
                  <c:v>6</c:v>
                </c:pt>
                <c:pt idx="6904">
                  <c:v>7</c:v>
                </c:pt>
                <c:pt idx="6905">
                  <c:v>8</c:v>
                </c:pt>
                <c:pt idx="6906">
                  <c:v>8</c:v>
                </c:pt>
                <c:pt idx="6907">
                  <c:v>8</c:v>
                </c:pt>
                <c:pt idx="6908">
                  <c:v>8</c:v>
                </c:pt>
                <c:pt idx="6909">
                  <c:v>7</c:v>
                </c:pt>
                <c:pt idx="6910">
                  <c:v>7</c:v>
                </c:pt>
                <c:pt idx="6911">
                  <c:v>8</c:v>
                </c:pt>
                <c:pt idx="6912">
                  <c:v>8</c:v>
                </c:pt>
                <c:pt idx="6913">
                  <c:v>8</c:v>
                </c:pt>
                <c:pt idx="6914">
                  <c:v>8</c:v>
                </c:pt>
                <c:pt idx="6915">
                  <c:v>8</c:v>
                </c:pt>
                <c:pt idx="6916">
                  <c:v>8</c:v>
                </c:pt>
                <c:pt idx="6917">
                  <c:v>8</c:v>
                </c:pt>
                <c:pt idx="6918">
                  <c:v>7</c:v>
                </c:pt>
                <c:pt idx="6919">
                  <c:v>6</c:v>
                </c:pt>
                <c:pt idx="6920">
                  <c:v>7</c:v>
                </c:pt>
                <c:pt idx="6921">
                  <c:v>6</c:v>
                </c:pt>
                <c:pt idx="6922">
                  <c:v>6</c:v>
                </c:pt>
                <c:pt idx="6923">
                  <c:v>6</c:v>
                </c:pt>
                <c:pt idx="6924">
                  <c:v>5</c:v>
                </c:pt>
                <c:pt idx="6925">
                  <c:v>5</c:v>
                </c:pt>
                <c:pt idx="6926">
                  <c:v>5</c:v>
                </c:pt>
                <c:pt idx="6927">
                  <c:v>5</c:v>
                </c:pt>
                <c:pt idx="6928">
                  <c:v>5</c:v>
                </c:pt>
                <c:pt idx="6929">
                  <c:v>4</c:v>
                </c:pt>
                <c:pt idx="6930">
                  <c:v>5</c:v>
                </c:pt>
                <c:pt idx="6931">
                  <c:v>6</c:v>
                </c:pt>
                <c:pt idx="6932">
                  <c:v>6</c:v>
                </c:pt>
                <c:pt idx="6933">
                  <c:v>5</c:v>
                </c:pt>
                <c:pt idx="6934">
                  <c:v>5</c:v>
                </c:pt>
                <c:pt idx="6935">
                  <c:v>6</c:v>
                </c:pt>
                <c:pt idx="6936">
                  <c:v>6</c:v>
                </c:pt>
                <c:pt idx="6937">
                  <c:v>7</c:v>
                </c:pt>
                <c:pt idx="6938">
                  <c:v>8</c:v>
                </c:pt>
                <c:pt idx="6939">
                  <c:v>7</c:v>
                </c:pt>
                <c:pt idx="6940">
                  <c:v>6</c:v>
                </c:pt>
                <c:pt idx="6941">
                  <c:v>8</c:v>
                </c:pt>
                <c:pt idx="6942">
                  <c:v>8</c:v>
                </c:pt>
                <c:pt idx="6943">
                  <c:v>9</c:v>
                </c:pt>
                <c:pt idx="6944">
                  <c:v>8</c:v>
                </c:pt>
                <c:pt idx="6945">
                  <c:v>8</c:v>
                </c:pt>
                <c:pt idx="6946">
                  <c:v>7</c:v>
                </c:pt>
                <c:pt idx="6947">
                  <c:v>8</c:v>
                </c:pt>
                <c:pt idx="6948">
                  <c:v>7</c:v>
                </c:pt>
                <c:pt idx="6949">
                  <c:v>8</c:v>
                </c:pt>
                <c:pt idx="6950">
                  <c:v>8</c:v>
                </c:pt>
                <c:pt idx="6951">
                  <c:v>8</c:v>
                </c:pt>
                <c:pt idx="6952">
                  <c:v>9</c:v>
                </c:pt>
                <c:pt idx="6953">
                  <c:v>10</c:v>
                </c:pt>
                <c:pt idx="6954">
                  <c:v>11</c:v>
                </c:pt>
                <c:pt idx="6955">
                  <c:v>13</c:v>
                </c:pt>
                <c:pt idx="6956">
                  <c:v>14</c:v>
                </c:pt>
                <c:pt idx="6957">
                  <c:v>15</c:v>
                </c:pt>
                <c:pt idx="6958">
                  <c:v>15</c:v>
                </c:pt>
                <c:pt idx="6959">
                  <c:v>14</c:v>
                </c:pt>
                <c:pt idx="6960">
                  <c:v>14</c:v>
                </c:pt>
                <c:pt idx="6961">
                  <c:v>14</c:v>
                </c:pt>
                <c:pt idx="6962">
                  <c:v>15</c:v>
                </c:pt>
                <c:pt idx="6963">
                  <c:v>12</c:v>
                </c:pt>
                <c:pt idx="6964">
                  <c:v>8</c:v>
                </c:pt>
                <c:pt idx="6965">
                  <c:v>10</c:v>
                </c:pt>
                <c:pt idx="6966">
                  <c:v>10</c:v>
                </c:pt>
                <c:pt idx="6967">
                  <c:v>9</c:v>
                </c:pt>
                <c:pt idx="6968">
                  <c:v>9</c:v>
                </c:pt>
                <c:pt idx="6969">
                  <c:v>11</c:v>
                </c:pt>
                <c:pt idx="6970">
                  <c:v>10</c:v>
                </c:pt>
                <c:pt idx="6971">
                  <c:v>11</c:v>
                </c:pt>
                <c:pt idx="6972">
                  <c:v>10</c:v>
                </c:pt>
                <c:pt idx="6973">
                  <c:v>11</c:v>
                </c:pt>
                <c:pt idx="6974">
                  <c:v>11</c:v>
                </c:pt>
                <c:pt idx="6975">
                  <c:v>11</c:v>
                </c:pt>
                <c:pt idx="6976">
                  <c:v>11</c:v>
                </c:pt>
                <c:pt idx="6977">
                  <c:v>11</c:v>
                </c:pt>
                <c:pt idx="6978">
                  <c:v>11</c:v>
                </c:pt>
                <c:pt idx="6979">
                  <c:v>11</c:v>
                </c:pt>
                <c:pt idx="6980">
                  <c:v>12</c:v>
                </c:pt>
                <c:pt idx="6981">
                  <c:v>12</c:v>
                </c:pt>
                <c:pt idx="6982">
                  <c:v>12</c:v>
                </c:pt>
                <c:pt idx="6983">
                  <c:v>12</c:v>
                </c:pt>
                <c:pt idx="6984">
                  <c:v>12</c:v>
                </c:pt>
                <c:pt idx="6985">
                  <c:v>11</c:v>
                </c:pt>
                <c:pt idx="6986">
                  <c:v>10</c:v>
                </c:pt>
                <c:pt idx="6987">
                  <c:v>11</c:v>
                </c:pt>
                <c:pt idx="6988">
                  <c:v>11</c:v>
                </c:pt>
                <c:pt idx="6989">
                  <c:v>8</c:v>
                </c:pt>
                <c:pt idx="6990">
                  <c:v>10</c:v>
                </c:pt>
                <c:pt idx="6991">
                  <c:v>10</c:v>
                </c:pt>
                <c:pt idx="6992">
                  <c:v>9</c:v>
                </c:pt>
                <c:pt idx="6993">
                  <c:v>10</c:v>
                </c:pt>
                <c:pt idx="6994">
                  <c:v>8</c:v>
                </c:pt>
                <c:pt idx="6995">
                  <c:v>8</c:v>
                </c:pt>
                <c:pt idx="6996">
                  <c:v>11</c:v>
                </c:pt>
                <c:pt idx="6997">
                  <c:v>11</c:v>
                </c:pt>
                <c:pt idx="6998">
                  <c:v>11</c:v>
                </c:pt>
                <c:pt idx="6999">
                  <c:v>10</c:v>
                </c:pt>
                <c:pt idx="7000">
                  <c:v>10</c:v>
                </c:pt>
                <c:pt idx="7001">
                  <c:v>11</c:v>
                </c:pt>
                <c:pt idx="7002">
                  <c:v>12</c:v>
                </c:pt>
                <c:pt idx="7003">
                  <c:v>12</c:v>
                </c:pt>
                <c:pt idx="7004">
                  <c:v>11</c:v>
                </c:pt>
                <c:pt idx="7005">
                  <c:v>9</c:v>
                </c:pt>
                <c:pt idx="7006">
                  <c:v>8</c:v>
                </c:pt>
                <c:pt idx="7007">
                  <c:v>7</c:v>
                </c:pt>
                <c:pt idx="7008">
                  <c:v>10</c:v>
                </c:pt>
                <c:pt idx="7009">
                  <c:v>9</c:v>
                </c:pt>
                <c:pt idx="7010">
                  <c:v>11</c:v>
                </c:pt>
                <c:pt idx="7011">
                  <c:v>11</c:v>
                </c:pt>
                <c:pt idx="7012">
                  <c:v>11</c:v>
                </c:pt>
                <c:pt idx="7013">
                  <c:v>9</c:v>
                </c:pt>
                <c:pt idx="7014">
                  <c:v>10</c:v>
                </c:pt>
                <c:pt idx="7015">
                  <c:v>7</c:v>
                </c:pt>
                <c:pt idx="7016">
                  <c:v>7</c:v>
                </c:pt>
                <c:pt idx="7017">
                  <c:v>7</c:v>
                </c:pt>
                <c:pt idx="7018">
                  <c:v>7</c:v>
                </c:pt>
                <c:pt idx="7019">
                  <c:v>3</c:v>
                </c:pt>
                <c:pt idx="7020">
                  <c:v>4</c:v>
                </c:pt>
                <c:pt idx="7021">
                  <c:v>6</c:v>
                </c:pt>
                <c:pt idx="7022">
                  <c:v>5</c:v>
                </c:pt>
                <c:pt idx="7023">
                  <c:v>5</c:v>
                </c:pt>
                <c:pt idx="7024">
                  <c:v>6</c:v>
                </c:pt>
                <c:pt idx="7025">
                  <c:v>6</c:v>
                </c:pt>
                <c:pt idx="7026">
                  <c:v>5</c:v>
                </c:pt>
                <c:pt idx="7027">
                  <c:v>5</c:v>
                </c:pt>
                <c:pt idx="7028">
                  <c:v>6</c:v>
                </c:pt>
                <c:pt idx="7029">
                  <c:v>6</c:v>
                </c:pt>
                <c:pt idx="7030">
                  <c:v>5</c:v>
                </c:pt>
                <c:pt idx="7031">
                  <c:v>4</c:v>
                </c:pt>
                <c:pt idx="7032">
                  <c:v>5</c:v>
                </c:pt>
                <c:pt idx="7033">
                  <c:v>6</c:v>
                </c:pt>
                <c:pt idx="7034">
                  <c:v>5</c:v>
                </c:pt>
                <c:pt idx="7035">
                  <c:v>7</c:v>
                </c:pt>
                <c:pt idx="7036">
                  <c:v>7</c:v>
                </c:pt>
                <c:pt idx="7037">
                  <c:v>8</c:v>
                </c:pt>
                <c:pt idx="7038">
                  <c:v>9</c:v>
                </c:pt>
                <c:pt idx="7039">
                  <c:v>9</c:v>
                </c:pt>
                <c:pt idx="7040">
                  <c:v>9</c:v>
                </c:pt>
                <c:pt idx="7041">
                  <c:v>9</c:v>
                </c:pt>
                <c:pt idx="7042">
                  <c:v>10</c:v>
                </c:pt>
                <c:pt idx="7043">
                  <c:v>10</c:v>
                </c:pt>
                <c:pt idx="7044">
                  <c:v>10</c:v>
                </c:pt>
                <c:pt idx="7045">
                  <c:v>10</c:v>
                </c:pt>
                <c:pt idx="7046">
                  <c:v>9</c:v>
                </c:pt>
                <c:pt idx="7047">
                  <c:v>8</c:v>
                </c:pt>
                <c:pt idx="7048">
                  <c:v>9</c:v>
                </c:pt>
                <c:pt idx="7049">
                  <c:v>10</c:v>
                </c:pt>
                <c:pt idx="7050">
                  <c:v>10</c:v>
                </c:pt>
                <c:pt idx="7051">
                  <c:v>10</c:v>
                </c:pt>
                <c:pt idx="7052">
                  <c:v>10</c:v>
                </c:pt>
                <c:pt idx="7053">
                  <c:v>9</c:v>
                </c:pt>
                <c:pt idx="7054">
                  <c:v>9</c:v>
                </c:pt>
                <c:pt idx="7055">
                  <c:v>9</c:v>
                </c:pt>
                <c:pt idx="7056">
                  <c:v>9</c:v>
                </c:pt>
                <c:pt idx="7057">
                  <c:v>9</c:v>
                </c:pt>
                <c:pt idx="7058">
                  <c:v>8</c:v>
                </c:pt>
                <c:pt idx="7059">
                  <c:v>8</c:v>
                </c:pt>
                <c:pt idx="7060">
                  <c:v>9</c:v>
                </c:pt>
                <c:pt idx="7061">
                  <c:v>8</c:v>
                </c:pt>
                <c:pt idx="7062">
                  <c:v>8</c:v>
                </c:pt>
                <c:pt idx="7063">
                  <c:v>8</c:v>
                </c:pt>
                <c:pt idx="7064">
                  <c:v>6</c:v>
                </c:pt>
                <c:pt idx="7065">
                  <c:v>6</c:v>
                </c:pt>
                <c:pt idx="7066">
                  <c:v>6</c:v>
                </c:pt>
                <c:pt idx="7067">
                  <c:v>7</c:v>
                </c:pt>
                <c:pt idx="7068">
                  <c:v>7</c:v>
                </c:pt>
                <c:pt idx="7069">
                  <c:v>8</c:v>
                </c:pt>
                <c:pt idx="7070">
                  <c:v>9</c:v>
                </c:pt>
                <c:pt idx="7071">
                  <c:v>7</c:v>
                </c:pt>
                <c:pt idx="7072">
                  <c:v>8</c:v>
                </c:pt>
                <c:pt idx="7073">
                  <c:v>9</c:v>
                </c:pt>
                <c:pt idx="7074">
                  <c:v>10</c:v>
                </c:pt>
                <c:pt idx="7075">
                  <c:v>9</c:v>
                </c:pt>
                <c:pt idx="7076">
                  <c:v>9</c:v>
                </c:pt>
                <c:pt idx="7077">
                  <c:v>9</c:v>
                </c:pt>
                <c:pt idx="7078">
                  <c:v>8</c:v>
                </c:pt>
                <c:pt idx="7079">
                  <c:v>9</c:v>
                </c:pt>
                <c:pt idx="7080">
                  <c:v>9</c:v>
                </c:pt>
                <c:pt idx="7081">
                  <c:v>10</c:v>
                </c:pt>
                <c:pt idx="7082">
                  <c:v>9</c:v>
                </c:pt>
                <c:pt idx="7083">
                  <c:v>9</c:v>
                </c:pt>
                <c:pt idx="7084">
                  <c:v>9</c:v>
                </c:pt>
                <c:pt idx="7085">
                  <c:v>9</c:v>
                </c:pt>
                <c:pt idx="7086">
                  <c:v>9</c:v>
                </c:pt>
                <c:pt idx="7087">
                  <c:v>9</c:v>
                </c:pt>
                <c:pt idx="7088">
                  <c:v>8</c:v>
                </c:pt>
                <c:pt idx="7089">
                  <c:v>7</c:v>
                </c:pt>
                <c:pt idx="7090">
                  <c:v>8</c:v>
                </c:pt>
                <c:pt idx="7091">
                  <c:v>8</c:v>
                </c:pt>
                <c:pt idx="7092">
                  <c:v>8</c:v>
                </c:pt>
                <c:pt idx="7093">
                  <c:v>8</c:v>
                </c:pt>
                <c:pt idx="7094">
                  <c:v>8</c:v>
                </c:pt>
                <c:pt idx="7095">
                  <c:v>8</c:v>
                </c:pt>
                <c:pt idx="7096">
                  <c:v>9</c:v>
                </c:pt>
                <c:pt idx="7097">
                  <c:v>9</c:v>
                </c:pt>
                <c:pt idx="7098">
                  <c:v>9</c:v>
                </c:pt>
                <c:pt idx="7099">
                  <c:v>10</c:v>
                </c:pt>
                <c:pt idx="7100">
                  <c:v>11</c:v>
                </c:pt>
                <c:pt idx="7101">
                  <c:v>10</c:v>
                </c:pt>
                <c:pt idx="7102">
                  <c:v>11</c:v>
                </c:pt>
                <c:pt idx="7103">
                  <c:v>10</c:v>
                </c:pt>
                <c:pt idx="7104">
                  <c:v>10</c:v>
                </c:pt>
                <c:pt idx="7105">
                  <c:v>9</c:v>
                </c:pt>
                <c:pt idx="7106">
                  <c:v>10</c:v>
                </c:pt>
                <c:pt idx="7107">
                  <c:v>10</c:v>
                </c:pt>
                <c:pt idx="7108">
                  <c:v>11</c:v>
                </c:pt>
                <c:pt idx="7109">
                  <c:v>11</c:v>
                </c:pt>
                <c:pt idx="7110">
                  <c:v>12</c:v>
                </c:pt>
                <c:pt idx="7111">
                  <c:v>11</c:v>
                </c:pt>
                <c:pt idx="7112">
                  <c:v>11</c:v>
                </c:pt>
                <c:pt idx="7113">
                  <c:v>10</c:v>
                </c:pt>
                <c:pt idx="7114">
                  <c:v>10</c:v>
                </c:pt>
                <c:pt idx="7115">
                  <c:v>12</c:v>
                </c:pt>
                <c:pt idx="7116">
                  <c:v>12</c:v>
                </c:pt>
                <c:pt idx="7117">
                  <c:v>13</c:v>
                </c:pt>
                <c:pt idx="7118">
                  <c:v>13</c:v>
                </c:pt>
                <c:pt idx="7119">
                  <c:v>12</c:v>
                </c:pt>
                <c:pt idx="7120">
                  <c:v>12</c:v>
                </c:pt>
                <c:pt idx="7121">
                  <c:v>11</c:v>
                </c:pt>
                <c:pt idx="7122">
                  <c:v>12</c:v>
                </c:pt>
                <c:pt idx="7123">
                  <c:v>13</c:v>
                </c:pt>
                <c:pt idx="7124">
                  <c:v>13</c:v>
                </c:pt>
                <c:pt idx="7125">
                  <c:v>14</c:v>
                </c:pt>
                <c:pt idx="7126">
                  <c:v>14</c:v>
                </c:pt>
                <c:pt idx="7127">
                  <c:v>14</c:v>
                </c:pt>
                <c:pt idx="7128">
                  <c:v>14</c:v>
                </c:pt>
                <c:pt idx="7129">
                  <c:v>14</c:v>
                </c:pt>
                <c:pt idx="7130">
                  <c:v>14</c:v>
                </c:pt>
                <c:pt idx="7131">
                  <c:v>13</c:v>
                </c:pt>
                <c:pt idx="7132">
                  <c:v>14</c:v>
                </c:pt>
                <c:pt idx="7133">
                  <c:v>14</c:v>
                </c:pt>
                <c:pt idx="7134">
                  <c:v>14</c:v>
                </c:pt>
                <c:pt idx="7135">
                  <c:v>14</c:v>
                </c:pt>
                <c:pt idx="7136">
                  <c:v>14</c:v>
                </c:pt>
                <c:pt idx="7137">
                  <c:v>14</c:v>
                </c:pt>
                <c:pt idx="7138">
                  <c:v>13</c:v>
                </c:pt>
                <c:pt idx="7139">
                  <c:v>14</c:v>
                </c:pt>
                <c:pt idx="7140">
                  <c:v>14</c:v>
                </c:pt>
                <c:pt idx="7141">
                  <c:v>12</c:v>
                </c:pt>
                <c:pt idx="7142">
                  <c:v>12</c:v>
                </c:pt>
                <c:pt idx="7143">
                  <c:v>11</c:v>
                </c:pt>
                <c:pt idx="7144">
                  <c:v>10</c:v>
                </c:pt>
                <c:pt idx="7145">
                  <c:v>10</c:v>
                </c:pt>
                <c:pt idx="7146">
                  <c:v>10</c:v>
                </c:pt>
                <c:pt idx="7147">
                  <c:v>9</c:v>
                </c:pt>
                <c:pt idx="7148">
                  <c:v>9</c:v>
                </c:pt>
                <c:pt idx="7149">
                  <c:v>9</c:v>
                </c:pt>
                <c:pt idx="7150">
                  <c:v>9</c:v>
                </c:pt>
                <c:pt idx="7151">
                  <c:v>8</c:v>
                </c:pt>
                <c:pt idx="7152">
                  <c:v>9</c:v>
                </c:pt>
                <c:pt idx="7153">
                  <c:v>8</c:v>
                </c:pt>
                <c:pt idx="7154">
                  <c:v>8</c:v>
                </c:pt>
                <c:pt idx="7155">
                  <c:v>8</c:v>
                </c:pt>
                <c:pt idx="7156">
                  <c:v>8</c:v>
                </c:pt>
                <c:pt idx="7157">
                  <c:v>7</c:v>
                </c:pt>
                <c:pt idx="7158">
                  <c:v>9</c:v>
                </c:pt>
                <c:pt idx="7159">
                  <c:v>9</c:v>
                </c:pt>
                <c:pt idx="7160">
                  <c:v>9</c:v>
                </c:pt>
                <c:pt idx="7161">
                  <c:v>10</c:v>
                </c:pt>
                <c:pt idx="7162">
                  <c:v>9</c:v>
                </c:pt>
                <c:pt idx="7163">
                  <c:v>10</c:v>
                </c:pt>
                <c:pt idx="7164">
                  <c:v>10</c:v>
                </c:pt>
                <c:pt idx="7165">
                  <c:v>11</c:v>
                </c:pt>
                <c:pt idx="7166">
                  <c:v>8</c:v>
                </c:pt>
                <c:pt idx="7167">
                  <c:v>8</c:v>
                </c:pt>
                <c:pt idx="7168">
                  <c:v>8</c:v>
                </c:pt>
                <c:pt idx="7169">
                  <c:v>8</c:v>
                </c:pt>
                <c:pt idx="7170">
                  <c:v>8</c:v>
                </c:pt>
                <c:pt idx="7171">
                  <c:v>8</c:v>
                </c:pt>
                <c:pt idx="7172">
                  <c:v>9</c:v>
                </c:pt>
                <c:pt idx="7173">
                  <c:v>9</c:v>
                </c:pt>
                <c:pt idx="7174">
                  <c:v>9</c:v>
                </c:pt>
                <c:pt idx="7175">
                  <c:v>9</c:v>
                </c:pt>
                <c:pt idx="7176">
                  <c:v>9</c:v>
                </c:pt>
                <c:pt idx="7177">
                  <c:v>8</c:v>
                </c:pt>
                <c:pt idx="7178">
                  <c:v>8</c:v>
                </c:pt>
                <c:pt idx="7179">
                  <c:v>8</c:v>
                </c:pt>
                <c:pt idx="7180">
                  <c:v>8</c:v>
                </c:pt>
                <c:pt idx="7181">
                  <c:v>9</c:v>
                </c:pt>
                <c:pt idx="7182">
                  <c:v>10</c:v>
                </c:pt>
                <c:pt idx="7183">
                  <c:v>8</c:v>
                </c:pt>
                <c:pt idx="7184">
                  <c:v>9</c:v>
                </c:pt>
                <c:pt idx="7185">
                  <c:v>9</c:v>
                </c:pt>
                <c:pt idx="7186">
                  <c:v>8</c:v>
                </c:pt>
                <c:pt idx="7187">
                  <c:v>8</c:v>
                </c:pt>
                <c:pt idx="7188">
                  <c:v>9</c:v>
                </c:pt>
                <c:pt idx="7189">
                  <c:v>10</c:v>
                </c:pt>
                <c:pt idx="7190">
                  <c:v>9</c:v>
                </c:pt>
                <c:pt idx="7191">
                  <c:v>9</c:v>
                </c:pt>
                <c:pt idx="7192">
                  <c:v>9</c:v>
                </c:pt>
                <c:pt idx="7193">
                  <c:v>9</c:v>
                </c:pt>
                <c:pt idx="7194">
                  <c:v>9</c:v>
                </c:pt>
                <c:pt idx="7195">
                  <c:v>9</c:v>
                </c:pt>
                <c:pt idx="7196">
                  <c:v>9</c:v>
                </c:pt>
                <c:pt idx="7197">
                  <c:v>8</c:v>
                </c:pt>
                <c:pt idx="7198">
                  <c:v>8</c:v>
                </c:pt>
                <c:pt idx="7199">
                  <c:v>8</c:v>
                </c:pt>
                <c:pt idx="7200">
                  <c:v>9</c:v>
                </c:pt>
                <c:pt idx="7201">
                  <c:v>8</c:v>
                </c:pt>
                <c:pt idx="7202">
                  <c:v>9</c:v>
                </c:pt>
                <c:pt idx="7203">
                  <c:v>8</c:v>
                </c:pt>
                <c:pt idx="7204">
                  <c:v>8</c:v>
                </c:pt>
                <c:pt idx="7205">
                  <c:v>7</c:v>
                </c:pt>
                <c:pt idx="7206">
                  <c:v>6</c:v>
                </c:pt>
                <c:pt idx="7207">
                  <c:v>5</c:v>
                </c:pt>
                <c:pt idx="7208">
                  <c:v>4</c:v>
                </c:pt>
                <c:pt idx="7209">
                  <c:v>3</c:v>
                </c:pt>
                <c:pt idx="7210">
                  <c:v>3</c:v>
                </c:pt>
                <c:pt idx="7211">
                  <c:v>3</c:v>
                </c:pt>
                <c:pt idx="7212">
                  <c:v>2</c:v>
                </c:pt>
                <c:pt idx="7213">
                  <c:v>2</c:v>
                </c:pt>
                <c:pt idx="7214">
                  <c:v>2</c:v>
                </c:pt>
                <c:pt idx="7215">
                  <c:v>2</c:v>
                </c:pt>
                <c:pt idx="7216">
                  <c:v>2</c:v>
                </c:pt>
                <c:pt idx="7217">
                  <c:v>1</c:v>
                </c:pt>
                <c:pt idx="7218">
                  <c:v>1</c:v>
                </c:pt>
                <c:pt idx="7219">
                  <c:v>3</c:v>
                </c:pt>
                <c:pt idx="7220">
                  <c:v>3</c:v>
                </c:pt>
                <c:pt idx="7221">
                  <c:v>4</c:v>
                </c:pt>
                <c:pt idx="7222">
                  <c:v>5</c:v>
                </c:pt>
                <c:pt idx="7223">
                  <c:v>4</c:v>
                </c:pt>
                <c:pt idx="7224">
                  <c:v>4</c:v>
                </c:pt>
                <c:pt idx="7225">
                  <c:v>5</c:v>
                </c:pt>
                <c:pt idx="7226">
                  <c:v>6</c:v>
                </c:pt>
                <c:pt idx="7227">
                  <c:v>7</c:v>
                </c:pt>
                <c:pt idx="7228">
                  <c:v>7</c:v>
                </c:pt>
                <c:pt idx="7229">
                  <c:v>7</c:v>
                </c:pt>
                <c:pt idx="7230">
                  <c:v>7</c:v>
                </c:pt>
                <c:pt idx="7231">
                  <c:v>7</c:v>
                </c:pt>
                <c:pt idx="7232">
                  <c:v>6</c:v>
                </c:pt>
                <c:pt idx="7233">
                  <c:v>5</c:v>
                </c:pt>
                <c:pt idx="7234">
                  <c:v>6</c:v>
                </c:pt>
                <c:pt idx="7235">
                  <c:v>7</c:v>
                </c:pt>
                <c:pt idx="7236">
                  <c:v>9</c:v>
                </c:pt>
                <c:pt idx="7237">
                  <c:v>9</c:v>
                </c:pt>
                <c:pt idx="7238">
                  <c:v>8</c:v>
                </c:pt>
                <c:pt idx="7239">
                  <c:v>9</c:v>
                </c:pt>
                <c:pt idx="7240">
                  <c:v>9</c:v>
                </c:pt>
                <c:pt idx="7241">
                  <c:v>9</c:v>
                </c:pt>
                <c:pt idx="7242">
                  <c:v>8</c:v>
                </c:pt>
                <c:pt idx="7243">
                  <c:v>8</c:v>
                </c:pt>
                <c:pt idx="7244">
                  <c:v>9</c:v>
                </c:pt>
                <c:pt idx="7245">
                  <c:v>9</c:v>
                </c:pt>
                <c:pt idx="7246">
                  <c:v>9</c:v>
                </c:pt>
                <c:pt idx="7247">
                  <c:v>8</c:v>
                </c:pt>
                <c:pt idx="7248">
                  <c:v>9</c:v>
                </c:pt>
                <c:pt idx="7249">
                  <c:v>10</c:v>
                </c:pt>
                <c:pt idx="7250">
                  <c:v>10</c:v>
                </c:pt>
                <c:pt idx="7251">
                  <c:v>10</c:v>
                </c:pt>
                <c:pt idx="7252">
                  <c:v>9</c:v>
                </c:pt>
                <c:pt idx="7253">
                  <c:v>8</c:v>
                </c:pt>
                <c:pt idx="7254">
                  <c:v>8</c:v>
                </c:pt>
                <c:pt idx="7255">
                  <c:v>7</c:v>
                </c:pt>
                <c:pt idx="7256">
                  <c:v>8</c:v>
                </c:pt>
                <c:pt idx="7257">
                  <c:v>6</c:v>
                </c:pt>
                <c:pt idx="7258">
                  <c:v>7</c:v>
                </c:pt>
                <c:pt idx="7259">
                  <c:v>8</c:v>
                </c:pt>
                <c:pt idx="7260">
                  <c:v>7</c:v>
                </c:pt>
                <c:pt idx="7261">
                  <c:v>7</c:v>
                </c:pt>
                <c:pt idx="7262">
                  <c:v>7</c:v>
                </c:pt>
                <c:pt idx="7263">
                  <c:v>7</c:v>
                </c:pt>
                <c:pt idx="7264">
                  <c:v>8</c:v>
                </c:pt>
                <c:pt idx="7265">
                  <c:v>8</c:v>
                </c:pt>
                <c:pt idx="7266">
                  <c:v>7</c:v>
                </c:pt>
                <c:pt idx="7267">
                  <c:v>8</c:v>
                </c:pt>
                <c:pt idx="7268">
                  <c:v>8</c:v>
                </c:pt>
                <c:pt idx="7269">
                  <c:v>8</c:v>
                </c:pt>
                <c:pt idx="7270">
                  <c:v>7</c:v>
                </c:pt>
                <c:pt idx="7271">
                  <c:v>8</c:v>
                </c:pt>
                <c:pt idx="7272">
                  <c:v>8</c:v>
                </c:pt>
                <c:pt idx="7273">
                  <c:v>8</c:v>
                </c:pt>
                <c:pt idx="7274">
                  <c:v>8</c:v>
                </c:pt>
                <c:pt idx="7275">
                  <c:v>9</c:v>
                </c:pt>
                <c:pt idx="7276">
                  <c:v>9</c:v>
                </c:pt>
                <c:pt idx="7277">
                  <c:v>9</c:v>
                </c:pt>
                <c:pt idx="7278">
                  <c:v>8</c:v>
                </c:pt>
                <c:pt idx="7279">
                  <c:v>7</c:v>
                </c:pt>
                <c:pt idx="7280">
                  <c:v>7</c:v>
                </c:pt>
                <c:pt idx="7281">
                  <c:v>6</c:v>
                </c:pt>
                <c:pt idx="7282">
                  <c:v>8</c:v>
                </c:pt>
                <c:pt idx="7283">
                  <c:v>8</c:v>
                </c:pt>
                <c:pt idx="7284">
                  <c:v>6</c:v>
                </c:pt>
                <c:pt idx="7285">
                  <c:v>6</c:v>
                </c:pt>
                <c:pt idx="7286">
                  <c:v>6</c:v>
                </c:pt>
                <c:pt idx="7287">
                  <c:v>6</c:v>
                </c:pt>
                <c:pt idx="7288">
                  <c:v>7</c:v>
                </c:pt>
                <c:pt idx="7289">
                  <c:v>8</c:v>
                </c:pt>
                <c:pt idx="7290">
                  <c:v>8</c:v>
                </c:pt>
                <c:pt idx="7291">
                  <c:v>9</c:v>
                </c:pt>
                <c:pt idx="7292">
                  <c:v>7</c:v>
                </c:pt>
                <c:pt idx="7293">
                  <c:v>8</c:v>
                </c:pt>
                <c:pt idx="7294">
                  <c:v>8</c:v>
                </c:pt>
                <c:pt idx="7295">
                  <c:v>8</c:v>
                </c:pt>
                <c:pt idx="7296">
                  <c:v>8</c:v>
                </c:pt>
                <c:pt idx="7297">
                  <c:v>8</c:v>
                </c:pt>
                <c:pt idx="7298">
                  <c:v>8</c:v>
                </c:pt>
                <c:pt idx="7299">
                  <c:v>8</c:v>
                </c:pt>
                <c:pt idx="7300">
                  <c:v>8</c:v>
                </c:pt>
                <c:pt idx="7301">
                  <c:v>8</c:v>
                </c:pt>
                <c:pt idx="7302">
                  <c:v>8</c:v>
                </c:pt>
                <c:pt idx="7303">
                  <c:v>7</c:v>
                </c:pt>
                <c:pt idx="7304">
                  <c:v>8</c:v>
                </c:pt>
                <c:pt idx="7305">
                  <c:v>8</c:v>
                </c:pt>
                <c:pt idx="7306">
                  <c:v>7</c:v>
                </c:pt>
                <c:pt idx="7307">
                  <c:v>7</c:v>
                </c:pt>
                <c:pt idx="7308">
                  <c:v>8</c:v>
                </c:pt>
                <c:pt idx="7309">
                  <c:v>8</c:v>
                </c:pt>
                <c:pt idx="7310">
                  <c:v>7</c:v>
                </c:pt>
                <c:pt idx="7311">
                  <c:v>6</c:v>
                </c:pt>
                <c:pt idx="7312">
                  <c:v>6</c:v>
                </c:pt>
                <c:pt idx="7313">
                  <c:v>5</c:v>
                </c:pt>
                <c:pt idx="7314">
                  <c:v>6</c:v>
                </c:pt>
                <c:pt idx="7315">
                  <c:v>6</c:v>
                </c:pt>
                <c:pt idx="7316">
                  <c:v>5</c:v>
                </c:pt>
                <c:pt idx="7317">
                  <c:v>5</c:v>
                </c:pt>
                <c:pt idx="7318">
                  <c:v>6</c:v>
                </c:pt>
                <c:pt idx="7319">
                  <c:v>6</c:v>
                </c:pt>
                <c:pt idx="7320">
                  <c:v>4</c:v>
                </c:pt>
                <c:pt idx="7321">
                  <c:v>4</c:v>
                </c:pt>
                <c:pt idx="7322">
                  <c:v>4</c:v>
                </c:pt>
                <c:pt idx="7323">
                  <c:v>3</c:v>
                </c:pt>
                <c:pt idx="7324">
                  <c:v>3</c:v>
                </c:pt>
                <c:pt idx="7325">
                  <c:v>3</c:v>
                </c:pt>
                <c:pt idx="7326">
                  <c:v>4</c:v>
                </c:pt>
                <c:pt idx="7327">
                  <c:v>5</c:v>
                </c:pt>
                <c:pt idx="7328">
                  <c:v>5</c:v>
                </c:pt>
                <c:pt idx="7329">
                  <c:v>6</c:v>
                </c:pt>
                <c:pt idx="7330">
                  <c:v>6</c:v>
                </c:pt>
                <c:pt idx="7331">
                  <c:v>7</c:v>
                </c:pt>
                <c:pt idx="7332">
                  <c:v>6</c:v>
                </c:pt>
                <c:pt idx="7333">
                  <c:v>6</c:v>
                </c:pt>
                <c:pt idx="7334">
                  <c:v>6</c:v>
                </c:pt>
                <c:pt idx="7335">
                  <c:v>7</c:v>
                </c:pt>
                <c:pt idx="7336">
                  <c:v>5</c:v>
                </c:pt>
                <c:pt idx="7337">
                  <c:v>5</c:v>
                </c:pt>
                <c:pt idx="7338">
                  <c:v>7</c:v>
                </c:pt>
                <c:pt idx="7339">
                  <c:v>8</c:v>
                </c:pt>
                <c:pt idx="7340">
                  <c:v>9</c:v>
                </c:pt>
                <c:pt idx="7341">
                  <c:v>8</c:v>
                </c:pt>
                <c:pt idx="7342">
                  <c:v>7</c:v>
                </c:pt>
                <c:pt idx="7343">
                  <c:v>8</c:v>
                </c:pt>
                <c:pt idx="7344">
                  <c:v>8</c:v>
                </c:pt>
                <c:pt idx="7345">
                  <c:v>9</c:v>
                </c:pt>
                <c:pt idx="7346">
                  <c:v>9</c:v>
                </c:pt>
                <c:pt idx="7347">
                  <c:v>9</c:v>
                </c:pt>
                <c:pt idx="7348">
                  <c:v>8</c:v>
                </c:pt>
                <c:pt idx="7349">
                  <c:v>8</c:v>
                </c:pt>
                <c:pt idx="7350">
                  <c:v>8</c:v>
                </c:pt>
                <c:pt idx="7351">
                  <c:v>9</c:v>
                </c:pt>
                <c:pt idx="7352">
                  <c:v>8</c:v>
                </c:pt>
                <c:pt idx="7353">
                  <c:v>8</c:v>
                </c:pt>
                <c:pt idx="7354">
                  <c:v>8</c:v>
                </c:pt>
                <c:pt idx="7355">
                  <c:v>8</c:v>
                </c:pt>
                <c:pt idx="7356">
                  <c:v>7</c:v>
                </c:pt>
                <c:pt idx="7357">
                  <c:v>7</c:v>
                </c:pt>
                <c:pt idx="7358">
                  <c:v>8</c:v>
                </c:pt>
                <c:pt idx="7359">
                  <c:v>8</c:v>
                </c:pt>
                <c:pt idx="7360">
                  <c:v>8</c:v>
                </c:pt>
                <c:pt idx="7361">
                  <c:v>8</c:v>
                </c:pt>
                <c:pt idx="7362">
                  <c:v>9</c:v>
                </c:pt>
                <c:pt idx="7363">
                  <c:v>9</c:v>
                </c:pt>
                <c:pt idx="7364">
                  <c:v>9</c:v>
                </c:pt>
                <c:pt idx="7365">
                  <c:v>10</c:v>
                </c:pt>
                <c:pt idx="7366">
                  <c:v>9</c:v>
                </c:pt>
                <c:pt idx="7367">
                  <c:v>10</c:v>
                </c:pt>
                <c:pt idx="7368">
                  <c:v>10</c:v>
                </c:pt>
                <c:pt idx="7369">
                  <c:v>9</c:v>
                </c:pt>
                <c:pt idx="7370">
                  <c:v>10</c:v>
                </c:pt>
                <c:pt idx="7371">
                  <c:v>11</c:v>
                </c:pt>
                <c:pt idx="7372">
                  <c:v>11</c:v>
                </c:pt>
                <c:pt idx="7373">
                  <c:v>11</c:v>
                </c:pt>
                <c:pt idx="7374">
                  <c:v>10</c:v>
                </c:pt>
                <c:pt idx="7375">
                  <c:v>9</c:v>
                </c:pt>
                <c:pt idx="7376">
                  <c:v>10</c:v>
                </c:pt>
                <c:pt idx="7377">
                  <c:v>9</c:v>
                </c:pt>
                <c:pt idx="7378">
                  <c:v>11</c:v>
                </c:pt>
                <c:pt idx="7379">
                  <c:v>10</c:v>
                </c:pt>
                <c:pt idx="7380">
                  <c:v>9</c:v>
                </c:pt>
                <c:pt idx="7381">
                  <c:v>8</c:v>
                </c:pt>
                <c:pt idx="7382">
                  <c:v>8</c:v>
                </c:pt>
                <c:pt idx="7383">
                  <c:v>7</c:v>
                </c:pt>
                <c:pt idx="7384">
                  <c:v>7</c:v>
                </c:pt>
                <c:pt idx="7385">
                  <c:v>8</c:v>
                </c:pt>
                <c:pt idx="7386">
                  <c:v>9</c:v>
                </c:pt>
                <c:pt idx="7387">
                  <c:v>8</c:v>
                </c:pt>
                <c:pt idx="7388">
                  <c:v>8</c:v>
                </c:pt>
                <c:pt idx="7389">
                  <c:v>8</c:v>
                </c:pt>
                <c:pt idx="7390">
                  <c:v>8</c:v>
                </c:pt>
                <c:pt idx="7391">
                  <c:v>6</c:v>
                </c:pt>
                <c:pt idx="7392">
                  <c:v>7</c:v>
                </c:pt>
                <c:pt idx="7393">
                  <c:v>7</c:v>
                </c:pt>
                <c:pt idx="7394">
                  <c:v>6</c:v>
                </c:pt>
                <c:pt idx="7395">
                  <c:v>6</c:v>
                </c:pt>
                <c:pt idx="7396">
                  <c:v>7</c:v>
                </c:pt>
                <c:pt idx="7397">
                  <c:v>5</c:v>
                </c:pt>
                <c:pt idx="7398">
                  <c:v>6</c:v>
                </c:pt>
                <c:pt idx="7399">
                  <c:v>6</c:v>
                </c:pt>
                <c:pt idx="7400">
                  <c:v>6</c:v>
                </c:pt>
                <c:pt idx="7401">
                  <c:v>6</c:v>
                </c:pt>
                <c:pt idx="7402">
                  <c:v>6</c:v>
                </c:pt>
                <c:pt idx="7403">
                  <c:v>6</c:v>
                </c:pt>
                <c:pt idx="7404">
                  <c:v>6</c:v>
                </c:pt>
                <c:pt idx="7405">
                  <c:v>7</c:v>
                </c:pt>
                <c:pt idx="7406">
                  <c:v>6</c:v>
                </c:pt>
                <c:pt idx="7407">
                  <c:v>7</c:v>
                </c:pt>
                <c:pt idx="7408">
                  <c:v>6</c:v>
                </c:pt>
                <c:pt idx="7409">
                  <c:v>6</c:v>
                </c:pt>
                <c:pt idx="7410">
                  <c:v>5</c:v>
                </c:pt>
                <c:pt idx="7411">
                  <c:v>5</c:v>
                </c:pt>
                <c:pt idx="7412">
                  <c:v>4</c:v>
                </c:pt>
                <c:pt idx="7413">
                  <c:v>4</c:v>
                </c:pt>
                <c:pt idx="7414">
                  <c:v>2</c:v>
                </c:pt>
                <c:pt idx="7415">
                  <c:v>2</c:v>
                </c:pt>
                <c:pt idx="7416">
                  <c:v>1</c:v>
                </c:pt>
                <c:pt idx="7417">
                  <c:v>2</c:v>
                </c:pt>
                <c:pt idx="7418">
                  <c:v>3</c:v>
                </c:pt>
                <c:pt idx="7419">
                  <c:v>5</c:v>
                </c:pt>
                <c:pt idx="7420">
                  <c:v>6</c:v>
                </c:pt>
                <c:pt idx="7421">
                  <c:v>6</c:v>
                </c:pt>
                <c:pt idx="7422">
                  <c:v>6</c:v>
                </c:pt>
                <c:pt idx="7423">
                  <c:v>6</c:v>
                </c:pt>
                <c:pt idx="7424">
                  <c:v>6</c:v>
                </c:pt>
                <c:pt idx="7425">
                  <c:v>5</c:v>
                </c:pt>
                <c:pt idx="7426">
                  <c:v>6</c:v>
                </c:pt>
                <c:pt idx="7427">
                  <c:v>7</c:v>
                </c:pt>
                <c:pt idx="7428">
                  <c:v>6</c:v>
                </c:pt>
                <c:pt idx="7429">
                  <c:v>6</c:v>
                </c:pt>
                <c:pt idx="7430">
                  <c:v>6</c:v>
                </c:pt>
                <c:pt idx="7431">
                  <c:v>7</c:v>
                </c:pt>
                <c:pt idx="7432">
                  <c:v>6</c:v>
                </c:pt>
                <c:pt idx="7433">
                  <c:v>6</c:v>
                </c:pt>
                <c:pt idx="7434">
                  <c:v>6</c:v>
                </c:pt>
                <c:pt idx="7435">
                  <c:v>6</c:v>
                </c:pt>
                <c:pt idx="7436">
                  <c:v>7</c:v>
                </c:pt>
                <c:pt idx="7437">
                  <c:v>7</c:v>
                </c:pt>
                <c:pt idx="7438">
                  <c:v>7</c:v>
                </c:pt>
                <c:pt idx="7439">
                  <c:v>7</c:v>
                </c:pt>
                <c:pt idx="7440">
                  <c:v>8</c:v>
                </c:pt>
                <c:pt idx="7441">
                  <c:v>8</c:v>
                </c:pt>
                <c:pt idx="7442">
                  <c:v>8</c:v>
                </c:pt>
                <c:pt idx="7443">
                  <c:v>8</c:v>
                </c:pt>
                <c:pt idx="7444">
                  <c:v>8</c:v>
                </c:pt>
                <c:pt idx="7445">
                  <c:v>8</c:v>
                </c:pt>
                <c:pt idx="7446">
                  <c:v>8</c:v>
                </c:pt>
                <c:pt idx="7447">
                  <c:v>8</c:v>
                </c:pt>
                <c:pt idx="7448">
                  <c:v>8</c:v>
                </c:pt>
                <c:pt idx="7449">
                  <c:v>9</c:v>
                </c:pt>
                <c:pt idx="7450">
                  <c:v>9</c:v>
                </c:pt>
                <c:pt idx="7451">
                  <c:v>9</c:v>
                </c:pt>
                <c:pt idx="7452">
                  <c:v>9</c:v>
                </c:pt>
                <c:pt idx="7453">
                  <c:v>8</c:v>
                </c:pt>
                <c:pt idx="7454">
                  <c:v>8</c:v>
                </c:pt>
                <c:pt idx="7455">
                  <c:v>8</c:v>
                </c:pt>
                <c:pt idx="7456">
                  <c:v>8</c:v>
                </c:pt>
                <c:pt idx="7457">
                  <c:v>9</c:v>
                </c:pt>
                <c:pt idx="7458">
                  <c:v>8</c:v>
                </c:pt>
                <c:pt idx="7459">
                  <c:v>9</c:v>
                </c:pt>
                <c:pt idx="7460">
                  <c:v>8</c:v>
                </c:pt>
                <c:pt idx="7461">
                  <c:v>8</c:v>
                </c:pt>
                <c:pt idx="7462">
                  <c:v>7</c:v>
                </c:pt>
                <c:pt idx="7463">
                  <c:v>7</c:v>
                </c:pt>
                <c:pt idx="7464">
                  <c:v>8</c:v>
                </c:pt>
                <c:pt idx="7465">
                  <c:v>8</c:v>
                </c:pt>
                <c:pt idx="7466">
                  <c:v>8</c:v>
                </c:pt>
                <c:pt idx="7467">
                  <c:v>7</c:v>
                </c:pt>
                <c:pt idx="7468">
                  <c:v>7</c:v>
                </c:pt>
                <c:pt idx="7469">
                  <c:v>8</c:v>
                </c:pt>
                <c:pt idx="7470">
                  <c:v>7</c:v>
                </c:pt>
                <c:pt idx="7471">
                  <c:v>7</c:v>
                </c:pt>
                <c:pt idx="7472">
                  <c:v>8</c:v>
                </c:pt>
                <c:pt idx="7473">
                  <c:v>8</c:v>
                </c:pt>
                <c:pt idx="7474">
                  <c:v>7</c:v>
                </c:pt>
                <c:pt idx="7475">
                  <c:v>6</c:v>
                </c:pt>
                <c:pt idx="7476">
                  <c:v>6</c:v>
                </c:pt>
                <c:pt idx="7477">
                  <c:v>6</c:v>
                </c:pt>
                <c:pt idx="7478">
                  <c:v>6</c:v>
                </c:pt>
                <c:pt idx="7479">
                  <c:v>7</c:v>
                </c:pt>
                <c:pt idx="7480">
                  <c:v>7</c:v>
                </c:pt>
                <c:pt idx="7481">
                  <c:v>8</c:v>
                </c:pt>
                <c:pt idx="7482">
                  <c:v>8</c:v>
                </c:pt>
                <c:pt idx="7483">
                  <c:v>8</c:v>
                </c:pt>
                <c:pt idx="7484">
                  <c:v>7</c:v>
                </c:pt>
                <c:pt idx="7485">
                  <c:v>7</c:v>
                </c:pt>
                <c:pt idx="7486">
                  <c:v>6</c:v>
                </c:pt>
                <c:pt idx="7487">
                  <c:v>5</c:v>
                </c:pt>
                <c:pt idx="7488">
                  <c:v>6</c:v>
                </c:pt>
                <c:pt idx="7489">
                  <c:v>6</c:v>
                </c:pt>
                <c:pt idx="7490">
                  <c:v>5</c:v>
                </c:pt>
                <c:pt idx="7491">
                  <c:v>5</c:v>
                </c:pt>
                <c:pt idx="7492">
                  <c:v>5</c:v>
                </c:pt>
                <c:pt idx="7493">
                  <c:v>4</c:v>
                </c:pt>
                <c:pt idx="7494">
                  <c:v>5</c:v>
                </c:pt>
                <c:pt idx="7495">
                  <c:v>6</c:v>
                </c:pt>
                <c:pt idx="7496">
                  <c:v>6</c:v>
                </c:pt>
                <c:pt idx="7497">
                  <c:v>6</c:v>
                </c:pt>
                <c:pt idx="7498">
                  <c:v>6</c:v>
                </c:pt>
                <c:pt idx="7499">
                  <c:v>5</c:v>
                </c:pt>
                <c:pt idx="7500">
                  <c:v>6</c:v>
                </c:pt>
                <c:pt idx="7501">
                  <c:v>6</c:v>
                </c:pt>
                <c:pt idx="7502">
                  <c:v>6</c:v>
                </c:pt>
                <c:pt idx="7503">
                  <c:v>5</c:v>
                </c:pt>
                <c:pt idx="7504">
                  <c:v>4</c:v>
                </c:pt>
                <c:pt idx="7505">
                  <c:v>4</c:v>
                </c:pt>
                <c:pt idx="7506">
                  <c:v>4</c:v>
                </c:pt>
                <c:pt idx="7507">
                  <c:v>4</c:v>
                </c:pt>
                <c:pt idx="7508">
                  <c:v>5</c:v>
                </c:pt>
                <c:pt idx="7509">
                  <c:v>5</c:v>
                </c:pt>
                <c:pt idx="7510">
                  <c:v>5</c:v>
                </c:pt>
                <c:pt idx="7511">
                  <c:v>4</c:v>
                </c:pt>
                <c:pt idx="7512">
                  <c:v>4</c:v>
                </c:pt>
                <c:pt idx="7513">
                  <c:v>5</c:v>
                </c:pt>
                <c:pt idx="7514">
                  <c:v>5</c:v>
                </c:pt>
                <c:pt idx="7515">
                  <c:v>5</c:v>
                </c:pt>
                <c:pt idx="7516">
                  <c:v>5</c:v>
                </c:pt>
                <c:pt idx="7517">
                  <c:v>6</c:v>
                </c:pt>
                <c:pt idx="7518">
                  <c:v>6</c:v>
                </c:pt>
                <c:pt idx="7519">
                  <c:v>6</c:v>
                </c:pt>
                <c:pt idx="7520">
                  <c:v>6</c:v>
                </c:pt>
                <c:pt idx="7521">
                  <c:v>7</c:v>
                </c:pt>
                <c:pt idx="7522">
                  <c:v>7</c:v>
                </c:pt>
                <c:pt idx="7523">
                  <c:v>8</c:v>
                </c:pt>
                <c:pt idx="7524">
                  <c:v>7</c:v>
                </c:pt>
                <c:pt idx="7525">
                  <c:v>8</c:v>
                </c:pt>
                <c:pt idx="7526">
                  <c:v>8</c:v>
                </c:pt>
                <c:pt idx="7527">
                  <c:v>9</c:v>
                </c:pt>
                <c:pt idx="7528">
                  <c:v>9</c:v>
                </c:pt>
                <c:pt idx="7529">
                  <c:v>9</c:v>
                </c:pt>
                <c:pt idx="7530">
                  <c:v>10</c:v>
                </c:pt>
                <c:pt idx="7531">
                  <c:v>9</c:v>
                </c:pt>
                <c:pt idx="7532">
                  <c:v>10</c:v>
                </c:pt>
                <c:pt idx="7533">
                  <c:v>9</c:v>
                </c:pt>
                <c:pt idx="7534">
                  <c:v>10</c:v>
                </c:pt>
                <c:pt idx="7535">
                  <c:v>9</c:v>
                </c:pt>
                <c:pt idx="7536">
                  <c:v>9</c:v>
                </c:pt>
                <c:pt idx="7537">
                  <c:v>10</c:v>
                </c:pt>
                <c:pt idx="7538">
                  <c:v>10</c:v>
                </c:pt>
                <c:pt idx="7539">
                  <c:v>10</c:v>
                </c:pt>
                <c:pt idx="7540">
                  <c:v>10</c:v>
                </c:pt>
                <c:pt idx="7541">
                  <c:v>11</c:v>
                </c:pt>
                <c:pt idx="7542">
                  <c:v>11</c:v>
                </c:pt>
                <c:pt idx="7543">
                  <c:v>11</c:v>
                </c:pt>
                <c:pt idx="7544">
                  <c:v>12</c:v>
                </c:pt>
                <c:pt idx="7545">
                  <c:v>12</c:v>
                </c:pt>
                <c:pt idx="7546">
                  <c:v>12</c:v>
                </c:pt>
                <c:pt idx="7547">
                  <c:v>11</c:v>
                </c:pt>
                <c:pt idx="7548">
                  <c:v>10</c:v>
                </c:pt>
                <c:pt idx="7549">
                  <c:v>10</c:v>
                </c:pt>
                <c:pt idx="7550">
                  <c:v>10</c:v>
                </c:pt>
                <c:pt idx="7551">
                  <c:v>10</c:v>
                </c:pt>
                <c:pt idx="7552">
                  <c:v>10</c:v>
                </c:pt>
                <c:pt idx="7553">
                  <c:v>12</c:v>
                </c:pt>
                <c:pt idx="7554">
                  <c:v>12</c:v>
                </c:pt>
                <c:pt idx="7555">
                  <c:v>12</c:v>
                </c:pt>
                <c:pt idx="7556">
                  <c:v>12</c:v>
                </c:pt>
                <c:pt idx="7557">
                  <c:v>11</c:v>
                </c:pt>
                <c:pt idx="7558">
                  <c:v>11</c:v>
                </c:pt>
                <c:pt idx="7559">
                  <c:v>11</c:v>
                </c:pt>
                <c:pt idx="7560">
                  <c:v>10</c:v>
                </c:pt>
                <c:pt idx="7561">
                  <c:v>10</c:v>
                </c:pt>
                <c:pt idx="7562">
                  <c:v>10</c:v>
                </c:pt>
                <c:pt idx="7563">
                  <c:v>9</c:v>
                </c:pt>
                <c:pt idx="7564">
                  <c:v>9</c:v>
                </c:pt>
                <c:pt idx="7565">
                  <c:v>9</c:v>
                </c:pt>
                <c:pt idx="7566">
                  <c:v>10</c:v>
                </c:pt>
                <c:pt idx="7567">
                  <c:v>9</c:v>
                </c:pt>
                <c:pt idx="7568">
                  <c:v>8</c:v>
                </c:pt>
                <c:pt idx="7569">
                  <c:v>8</c:v>
                </c:pt>
                <c:pt idx="7570">
                  <c:v>5</c:v>
                </c:pt>
                <c:pt idx="7571">
                  <c:v>5</c:v>
                </c:pt>
                <c:pt idx="7572">
                  <c:v>5</c:v>
                </c:pt>
                <c:pt idx="7573">
                  <c:v>4</c:v>
                </c:pt>
                <c:pt idx="7574">
                  <c:v>4</c:v>
                </c:pt>
                <c:pt idx="7575">
                  <c:v>6</c:v>
                </c:pt>
                <c:pt idx="7576">
                  <c:v>5</c:v>
                </c:pt>
                <c:pt idx="7577">
                  <c:v>6</c:v>
                </c:pt>
                <c:pt idx="7578">
                  <c:v>5</c:v>
                </c:pt>
                <c:pt idx="7579">
                  <c:v>3</c:v>
                </c:pt>
                <c:pt idx="7580">
                  <c:v>4</c:v>
                </c:pt>
                <c:pt idx="7581">
                  <c:v>4</c:v>
                </c:pt>
                <c:pt idx="7582">
                  <c:v>4</c:v>
                </c:pt>
                <c:pt idx="7583">
                  <c:v>4</c:v>
                </c:pt>
                <c:pt idx="7584">
                  <c:v>4</c:v>
                </c:pt>
                <c:pt idx="7585">
                  <c:v>4</c:v>
                </c:pt>
                <c:pt idx="7586">
                  <c:v>3</c:v>
                </c:pt>
                <c:pt idx="7609">
                  <c:v>4</c:v>
                </c:pt>
                <c:pt idx="7610">
                  <c:v>4</c:v>
                </c:pt>
                <c:pt idx="7611">
                  <c:v>5</c:v>
                </c:pt>
                <c:pt idx="7612">
                  <c:v>4</c:v>
                </c:pt>
                <c:pt idx="7613">
                  <c:v>4</c:v>
                </c:pt>
                <c:pt idx="7614">
                  <c:v>4</c:v>
                </c:pt>
                <c:pt idx="7615">
                  <c:v>4</c:v>
                </c:pt>
                <c:pt idx="7616">
                  <c:v>4</c:v>
                </c:pt>
                <c:pt idx="7617">
                  <c:v>3</c:v>
                </c:pt>
                <c:pt idx="7618">
                  <c:v>4</c:v>
                </c:pt>
                <c:pt idx="7619">
                  <c:v>4</c:v>
                </c:pt>
                <c:pt idx="7620">
                  <c:v>4</c:v>
                </c:pt>
                <c:pt idx="7621">
                  <c:v>4</c:v>
                </c:pt>
                <c:pt idx="7622">
                  <c:v>4</c:v>
                </c:pt>
                <c:pt idx="7623">
                  <c:v>4</c:v>
                </c:pt>
                <c:pt idx="7624">
                  <c:v>5</c:v>
                </c:pt>
                <c:pt idx="7625">
                  <c:v>5</c:v>
                </c:pt>
                <c:pt idx="7626">
                  <c:v>4</c:v>
                </c:pt>
                <c:pt idx="7627">
                  <c:v>4</c:v>
                </c:pt>
                <c:pt idx="7628">
                  <c:v>5</c:v>
                </c:pt>
                <c:pt idx="7629">
                  <c:v>5</c:v>
                </c:pt>
                <c:pt idx="7630">
                  <c:v>5</c:v>
                </c:pt>
                <c:pt idx="7631">
                  <c:v>5</c:v>
                </c:pt>
                <c:pt idx="7632">
                  <c:v>5</c:v>
                </c:pt>
                <c:pt idx="7633">
                  <c:v>5</c:v>
                </c:pt>
                <c:pt idx="7634">
                  <c:v>5</c:v>
                </c:pt>
                <c:pt idx="7635">
                  <c:v>5</c:v>
                </c:pt>
                <c:pt idx="7636">
                  <c:v>6</c:v>
                </c:pt>
                <c:pt idx="7637">
                  <c:v>6</c:v>
                </c:pt>
                <c:pt idx="7638">
                  <c:v>6</c:v>
                </c:pt>
                <c:pt idx="7639">
                  <c:v>6</c:v>
                </c:pt>
                <c:pt idx="7640">
                  <c:v>6</c:v>
                </c:pt>
                <c:pt idx="7641">
                  <c:v>6</c:v>
                </c:pt>
                <c:pt idx="7642">
                  <c:v>7</c:v>
                </c:pt>
                <c:pt idx="7643">
                  <c:v>7</c:v>
                </c:pt>
                <c:pt idx="7644">
                  <c:v>7</c:v>
                </c:pt>
                <c:pt idx="7645">
                  <c:v>7</c:v>
                </c:pt>
                <c:pt idx="7646">
                  <c:v>7</c:v>
                </c:pt>
                <c:pt idx="7647">
                  <c:v>7</c:v>
                </c:pt>
                <c:pt idx="7648">
                  <c:v>8</c:v>
                </c:pt>
                <c:pt idx="7649">
                  <c:v>8</c:v>
                </c:pt>
                <c:pt idx="7650">
                  <c:v>8</c:v>
                </c:pt>
                <c:pt idx="7651">
                  <c:v>8</c:v>
                </c:pt>
                <c:pt idx="7652">
                  <c:v>8</c:v>
                </c:pt>
                <c:pt idx="7653">
                  <c:v>8</c:v>
                </c:pt>
                <c:pt idx="7654">
                  <c:v>8</c:v>
                </c:pt>
                <c:pt idx="7655">
                  <c:v>8</c:v>
                </c:pt>
                <c:pt idx="7656">
                  <c:v>8</c:v>
                </c:pt>
                <c:pt idx="7657">
                  <c:v>8</c:v>
                </c:pt>
                <c:pt idx="7658">
                  <c:v>9</c:v>
                </c:pt>
                <c:pt idx="7659">
                  <c:v>8</c:v>
                </c:pt>
                <c:pt idx="7660">
                  <c:v>8</c:v>
                </c:pt>
                <c:pt idx="7661">
                  <c:v>8</c:v>
                </c:pt>
                <c:pt idx="7662">
                  <c:v>8</c:v>
                </c:pt>
                <c:pt idx="7663">
                  <c:v>8</c:v>
                </c:pt>
                <c:pt idx="7664">
                  <c:v>8</c:v>
                </c:pt>
                <c:pt idx="7665">
                  <c:v>7</c:v>
                </c:pt>
                <c:pt idx="7666">
                  <c:v>8</c:v>
                </c:pt>
                <c:pt idx="7667">
                  <c:v>8</c:v>
                </c:pt>
                <c:pt idx="7668">
                  <c:v>8</c:v>
                </c:pt>
                <c:pt idx="7669">
                  <c:v>6</c:v>
                </c:pt>
                <c:pt idx="7670">
                  <c:v>6</c:v>
                </c:pt>
                <c:pt idx="7671">
                  <c:v>6</c:v>
                </c:pt>
                <c:pt idx="7672">
                  <c:v>7</c:v>
                </c:pt>
                <c:pt idx="7673">
                  <c:v>7</c:v>
                </c:pt>
                <c:pt idx="7674">
                  <c:v>8</c:v>
                </c:pt>
                <c:pt idx="7675">
                  <c:v>8</c:v>
                </c:pt>
                <c:pt idx="7676">
                  <c:v>8</c:v>
                </c:pt>
                <c:pt idx="7677">
                  <c:v>9</c:v>
                </c:pt>
                <c:pt idx="7678">
                  <c:v>9</c:v>
                </c:pt>
                <c:pt idx="7679">
                  <c:v>8</c:v>
                </c:pt>
                <c:pt idx="7680">
                  <c:v>8</c:v>
                </c:pt>
                <c:pt idx="7681">
                  <c:v>6</c:v>
                </c:pt>
                <c:pt idx="7682">
                  <c:v>6</c:v>
                </c:pt>
                <c:pt idx="7683">
                  <c:v>7</c:v>
                </c:pt>
                <c:pt idx="7684">
                  <c:v>6</c:v>
                </c:pt>
                <c:pt idx="7685">
                  <c:v>7</c:v>
                </c:pt>
                <c:pt idx="7686">
                  <c:v>7</c:v>
                </c:pt>
                <c:pt idx="7687">
                  <c:v>7</c:v>
                </c:pt>
                <c:pt idx="7688">
                  <c:v>7</c:v>
                </c:pt>
                <c:pt idx="7689">
                  <c:v>7</c:v>
                </c:pt>
                <c:pt idx="7690">
                  <c:v>7</c:v>
                </c:pt>
                <c:pt idx="7691">
                  <c:v>7</c:v>
                </c:pt>
                <c:pt idx="7692">
                  <c:v>6</c:v>
                </c:pt>
                <c:pt idx="7693">
                  <c:v>7</c:v>
                </c:pt>
                <c:pt idx="7694">
                  <c:v>7</c:v>
                </c:pt>
                <c:pt idx="7695">
                  <c:v>7</c:v>
                </c:pt>
                <c:pt idx="7696">
                  <c:v>7</c:v>
                </c:pt>
                <c:pt idx="7697">
                  <c:v>8</c:v>
                </c:pt>
                <c:pt idx="7698">
                  <c:v>8</c:v>
                </c:pt>
                <c:pt idx="7699">
                  <c:v>8</c:v>
                </c:pt>
                <c:pt idx="7700">
                  <c:v>6</c:v>
                </c:pt>
                <c:pt idx="7701">
                  <c:v>5</c:v>
                </c:pt>
                <c:pt idx="7702">
                  <c:v>5</c:v>
                </c:pt>
                <c:pt idx="7703">
                  <c:v>6</c:v>
                </c:pt>
                <c:pt idx="7704">
                  <c:v>6</c:v>
                </c:pt>
                <c:pt idx="7705">
                  <c:v>7</c:v>
                </c:pt>
                <c:pt idx="7706">
                  <c:v>7</c:v>
                </c:pt>
                <c:pt idx="7707">
                  <c:v>7</c:v>
                </c:pt>
                <c:pt idx="7708">
                  <c:v>7</c:v>
                </c:pt>
                <c:pt idx="7709">
                  <c:v>7</c:v>
                </c:pt>
                <c:pt idx="7710">
                  <c:v>7</c:v>
                </c:pt>
                <c:pt idx="7711">
                  <c:v>7</c:v>
                </c:pt>
                <c:pt idx="7712">
                  <c:v>7</c:v>
                </c:pt>
                <c:pt idx="7713">
                  <c:v>7</c:v>
                </c:pt>
                <c:pt idx="7714">
                  <c:v>7</c:v>
                </c:pt>
                <c:pt idx="7715">
                  <c:v>7</c:v>
                </c:pt>
                <c:pt idx="7716">
                  <c:v>7</c:v>
                </c:pt>
                <c:pt idx="7717">
                  <c:v>6</c:v>
                </c:pt>
                <c:pt idx="7718">
                  <c:v>7</c:v>
                </c:pt>
                <c:pt idx="7719">
                  <c:v>8</c:v>
                </c:pt>
                <c:pt idx="7720">
                  <c:v>7</c:v>
                </c:pt>
                <c:pt idx="7721">
                  <c:v>7</c:v>
                </c:pt>
                <c:pt idx="7722">
                  <c:v>8</c:v>
                </c:pt>
                <c:pt idx="7723">
                  <c:v>9</c:v>
                </c:pt>
                <c:pt idx="7724">
                  <c:v>10</c:v>
                </c:pt>
                <c:pt idx="7725">
                  <c:v>10</c:v>
                </c:pt>
                <c:pt idx="7726">
                  <c:v>10</c:v>
                </c:pt>
                <c:pt idx="7727">
                  <c:v>8</c:v>
                </c:pt>
                <c:pt idx="7728">
                  <c:v>8</c:v>
                </c:pt>
                <c:pt idx="7729">
                  <c:v>7</c:v>
                </c:pt>
                <c:pt idx="7730">
                  <c:v>6</c:v>
                </c:pt>
                <c:pt idx="7731">
                  <c:v>6</c:v>
                </c:pt>
                <c:pt idx="7732">
                  <c:v>6</c:v>
                </c:pt>
                <c:pt idx="7733">
                  <c:v>4</c:v>
                </c:pt>
                <c:pt idx="7734">
                  <c:v>4</c:v>
                </c:pt>
                <c:pt idx="7735">
                  <c:v>5</c:v>
                </c:pt>
                <c:pt idx="7736">
                  <c:v>5</c:v>
                </c:pt>
                <c:pt idx="7737">
                  <c:v>5</c:v>
                </c:pt>
                <c:pt idx="7738">
                  <c:v>5</c:v>
                </c:pt>
                <c:pt idx="7739">
                  <c:v>5</c:v>
                </c:pt>
                <c:pt idx="7740">
                  <c:v>5</c:v>
                </c:pt>
                <c:pt idx="7741">
                  <c:v>5</c:v>
                </c:pt>
                <c:pt idx="7742">
                  <c:v>5</c:v>
                </c:pt>
                <c:pt idx="7743">
                  <c:v>6</c:v>
                </c:pt>
                <c:pt idx="7744">
                  <c:v>6</c:v>
                </c:pt>
                <c:pt idx="7745">
                  <c:v>7</c:v>
                </c:pt>
                <c:pt idx="7746">
                  <c:v>7</c:v>
                </c:pt>
                <c:pt idx="7747">
                  <c:v>8</c:v>
                </c:pt>
                <c:pt idx="7748">
                  <c:v>8</c:v>
                </c:pt>
                <c:pt idx="7749">
                  <c:v>5</c:v>
                </c:pt>
                <c:pt idx="7750">
                  <c:v>5</c:v>
                </c:pt>
                <c:pt idx="7751">
                  <c:v>5</c:v>
                </c:pt>
                <c:pt idx="7752">
                  <c:v>5</c:v>
                </c:pt>
                <c:pt idx="7753">
                  <c:v>5</c:v>
                </c:pt>
                <c:pt idx="7754">
                  <c:v>4</c:v>
                </c:pt>
                <c:pt idx="7755">
                  <c:v>3</c:v>
                </c:pt>
                <c:pt idx="7756">
                  <c:v>3</c:v>
                </c:pt>
                <c:pt idx="7757">
                  <c:v>3</c:v>
                </c:pt>
                <c:pt idx="7758">
                  <c:v>3</c:v>
                </c:pt>
                <c:pt idx="7759">
                  <c:v>2</c:v>
                </c:pt>
                <c:pt idx="7760">
                  <c:v>2</c:v>
                </c:pt>
                <c:pt idx="7761">
                  <c:v>2</c:v>
                </c:pt>
                <c:pt idx="7762">
                  <c:v>1</c:v>
                </c:pt>
                <c:pt idx="7763">
                  <c:v>2</c:v>
                </c:pt>
                <c:pt idx="7764">
                  <c:v>1</c:v>
                </c:pt>
                <c:pt idx="7765">
                  <c:v>1</c:v>
                </c:pt>
                <c:pt idx="7766">
                  <c:v>1</c:v>
                </c:pt>
                <c:pt idx="7767">
                  <c:v>1</c:v>
                </c:pt>
                <c:pt idx="7768">
                  <c:v>2</c:v>
                </c:pt>
                <c:pt idx="7769">
                  <c:v>2</c:v>
                </c:pt>
                <c:pt idx="7770">
                  <c:v>2</c:v>
                </c:pt>
                <c:pt idx="7771">
                  <c:v>2</c:v>
                </c:pt>
                <c:pt idx="7772">
                  <c:v>1</c:v>
                </c:pt>
                <c:pt idx="7773">
                  <c:v>1</c:v>
                </c:pt>
                <c:pt idx="7774">
                  <c:v>1</c:v>
                </c:pt>
                <c:pt idx="7775">
                  <c:v>1</c:v>
                </c:pt>
                <c:pt idx="7776">
                  <c:v>2</c:v>
                </c:pt>
                <c:pt idx="7777">
                  <c:v>1</c:v>
                </c:pt>
                <c:pt idx="7778">
                  <c:v>2</c:v>
                </c:pt>
                <c:pt idx="7779">
                  <c:v>2</c:v>
                </c:pt>
                <c:pt idx="7780">
                  <c:v>2</c:v>
                </c:pt>
                <c:pt idx="7781">
                  <c:v>2</c:v>
                </c:pt>
                <c:pt idx="7782">
                  <c:v>2</c:v>
                </c:pt>
                <c:pt idx="7783">
                  <c:v>3</c:v>
                </c:pt>
                <c:pt idx="7784">
                  <c:v>3</c:v>
                </c:pt>
                <c:pt idx="7785">
                  <c:v>3</c:v>
                </c:pt>
                <c:pt idx="7786">
                  <c:v>2</c:v>
                </c:pt>
                <c:pt idx="7787">
                  <c:v>3</c:v>
                </c:pt>
                <c:pt idx="7788">
                  <c:v>2</c:v>
                </c:pt>
                <c:pt idx="7789">
                  <c:v>2</c:v>
                </c:pt>
                <c:pt idx="7790">
                  <c:v>3</c:v>
                </c:pt>
                <c:pt idx="7791">
                  <c:v>3</c:v>
                </c:pt>
                <c:pt idx="7792">
                  <c:v>4</c:v>
                </c:pt>
                <c:pt idx="7793">
                  <c:v>5</c:v>
                </c:pt>
                <c:pt idx="7794">
                  <c:v>5</c:v>
                </c:pt>
                <c:pt idx="7795">
                  <c:v>5</c:v>
                </c:pt>
                <c:pt idx="7796">
                  <c:v>3</c:v>
                </c:pt>
                <c:pt idx="7797">
                  <c:v>2</c:v>
                </c:pt>
                <c:pt idx="7798">
                  <c:v>2</c:v>
                </c:pt>
                <c:pt idx="7799">
                  <c:v>3</c:v>
                </c:pt>
                <c:pt idx="7800">
                  <c:v>4</c:v>
                </c:pt>
                <c:pt idx="7801">
                  <c:v>4</c:v>
                </c:pt>
                <c:pt idx="7802">
                  <c:v>3</c:v>
                </c:pt>
                <c:pt idx="7803">
                  <c:v>2</c:v>
                </c:pt>
                <c:pt idx="7804">
                  <c:v>2</c:v>
                </c:pt>
                <c:pt idx="7805">
                  <c:v>3</c:v>
                </c:pt>
                <c:pt idx="7806">
                  <c:v>3</c:v>
                </c:pt>
                <c:pt idx="7807">
                  <c:v>2</c:v>
                </c:pt>
                <c:pt idx="7808">
                  <c:v>2</c:v>
                </c:pt>
                <c:pt idx="7809">
                  <c:v>2</c:v>
                </c:pt>
                <c:pt idx="7810">
                  <c:v>3</c:v>
                </c:pt>
                <c:pt idx="7811">
                  <c:v>2</c:v>
                </c:pt>
                <c:pt idx="7812">
                  <c:v>1</c:v>
                </c:pt>
                <c:pt idx="7813">
                  <c:v>1</c:v>
                </c:pt>
                <c:pt idx="7814">
                  <c:v>1</c:v>
                </c:pt>
                <c:pt idx="7815">
                  <c:v>2</c:v>
                </c:pt>
                <c:pt idx="7816">
                  <c:v>2</c:v>
                </c:pt>
                <c:pt idx="7817">
                  <c:v>4</c:v>
                </c:pt>
                <c:pt idx="7818">
                  <c:v>4</c:v>
                </c:pt>
                <c:pt idx="7819">
                  <c:v>3</c:v>
                </c:pt>
                <c:pt idx="7820">
                  <c:v>3</c:v>
                </c:pt>
                <c:pt idx="7821">
                  <c:v>3</c:v>
                </c:pt>
                <c:pt idx="7822">
                  <c:v>4</c:v>
                </c:pt>
                <c:pt idx="7823">
                  <c:v>3</c:v>
                </c:pt>
                <c:pt idx="7824">
                  <c:v>2</c:v>
                </c:pt>
                <c:pt idx="7825">
                  <c:v>3</c:v>
                </c:pt>
                <c:pt idx="7826">
                  <c:v>4</c:v>
                </c:pt>
                <c:pt idx="7827">
                  <c:v>3</c:v>
                </c:pt>
                <c:pt idx="7828">
                  <c:v>4</c:v>
                </c:pt>
                <c:pt idx="7829">
                  <c:v>4</c:v>
                </c:pt>
                <c:pt idx="7830">
                  <c:v>4</c:v>
                </c:pt>
                <c:pt idx="7831">
                  <c:v>3</c:v>
                </c:pt>
                <c:pt idx="7832">
                  <c:v>3</c:v>
                </c:pt>
                <c:pt idx="7833">
                  <c:v>3</c:v>
                </c:pt>
                <c:pt idx="7834">
                  <c:v>4</c:v>
                </c:pt>
                <c:pt idx="7835">
                  <c:v>4</c:v>
                </c:pt>
                <c:pt idx="7836">
                  <c:v>5</c:v>
                </c:pt>
                <c:pt idx="7837">
                  <c:v>5</c:v>
                </c:pt>
                <c:pt idx="7838">
                  <c:v>6</c:v>
                </c:pt>
                <c:pt idx="7839">
                  <c:v>5</c:v>
                </c:pt>
                <c:pt idx="7840">
                  <c:v>6</c:v>
                </c:pt>
                <c:pt idx="7841">
                  <c:v>7</c:v>
                </c:pt>
                <c:pt idx="7842">
                  <c:v>9</c:v>
                </c:pt>
                <c:pt idx="7843">
                  <c:v>8</c:v>
                </c:pt>
                <c:pt idx="7844">
                  <c:v>9</c:v>
                </c:pt>
                <c:pt idx="7845">
                  <c:v>8</c:v>
                </c:pt>
                <c:pt idx="7846">
                  <c:v>9</c:v>
                </c:pt>
                <c:pt idx="7847">
                  <c:v>8</c:v>
                </c:pt>
                <c:pt idx="7848">
                  <c:v>8</c:v>
                </c:pt>
                <c:pt idx="7849">
                  <c:v>8</c:v>
                </c:pt>
                <c:pt idx="7850">
                  <c:v>8</c:v>
                </c:pt>
                <c:pt idx="7851">
                  <c:v>8</c:v>
                </c:pt>
                <c:pt idx="7852">
                  <c:v>8</c:v>
                </c:pt>
                <c:pt idx="7853">
                  <c:v>7</c:v>
                </c:pt>
                <c:pt idx="7854">
                  <c:v>8</c:v>
                </c:pt>
                <c:pt idx="7855">
                  <c:v>8</c:v>
                </c:pt>
                <c:pt idx="7856">
                  <c:v>9</c:v>
                </c:pt>
                <c:pt idx="7857">
                  <c:v>10</c:v>
                </c:pt>
                <c:pt idx="7858">
                  <c:v>10</c:v>
                </c:pt>
                <c:pt idx="7859">
                  <c:v>9</c:v>
                </c:pt>
                <c:pt idx="7860">
                  <c:v>10</c:v>
                </c:pt>
                <c:pt idx="7861">
                  <c:v>10</c:v>
                </c:pt>
                <c:pt idx="7862">
                  <c:v>9</c:v>
                </c:pt>
                <c:pt idx="7863">
                  <c:v>10</c:v>
                </c:pt>
                <c:pt idx="7864">
                  <c:v>10</c:v>
                </c:pt>
                <c:pt idx="7865">
                  <c:v>10</c:v>
                </c:pt>
                <c:pt idx="7866">
                  <c:v>11</c:v>
                </c:pt>
                <c:pt idx="7867">
                  <c:v>11</c:v>
                </c:pt>
                <c:pt idx="7868">
                  <c:v>11</c:v>
                </c:pt>
                <c:pt idx="7869">
                  <c:v>10</c:v>
                </c:pt>
                <c:pt idx="7870">
                  <c:v>10</c:v>
                </c:pt>
                <c:pt idx="7871">
                  <c:v>11</c:v>
                </c:pt>
                <c:pt idx="7872">
                  <c:v>10</c:v>
                </c:pt>
                <c:pt idx="7873">
                  <c:v>12</c:v>
                </c:pt>
                <c:pt idx="7874">
                  <c:v>12</c:v>
                </c:pt>
                <c:pt idx="7875">
                  <c:v>13</c:v>
                </c:pt>
                <c:pt idx="7876">
                  <c:v>14</c:v>
                </c:pt>
                <c:pt idx="7877">
                  <c:v>13</c:v>
                </c:pt>
                <c:pt idx="7878">
                  <c:v>12</c:v>
                </c:pt>
                <c:pt idx="7879">
                  <c:v>13</c:v>
                </c:pt>
                <c:pt idx="7880">
                  <c:v>13</c:v>
                </c:pt>
                <c:pt idx="7881">
                  <c:v>12</c:v>
                </c:pt>
                <c:pt idx="7882">
                  <c:v>8</c:v>
                </c:pt>
                <c:pt idx="7883">
                  <c:v>6</c:v>
                </c:pt>
                <c:pt idx="7884">
                  <c:v>6</c:v>
                </c:pt>
                <c:pt idx="7885">
                  <c:v>7</c:v>
                </c:pt>
                <c:pt idx="7886">
                  <c:v>8</c:v>
                </c:pt>
                <c:pt idx="7887">
                  <c:v>7</c:v>
                </c:pt>
                <c:pt idx="7888">
                  <c:v>8</c:v>
                </c:pt>
                <c:pt idx="7889">
                  <c:v>9</c:v>
                </c:pt>
                <c:pt idx="7890">
                  <c:v>12</c:v>
                </c:pt>
                <c:pt idx="7891">
                  <c:v>12</c:v>
                </c:pt>
                <c:pt idx="7892">
                  <c:v>12</c:v>
                </c:pt>
                <c:pt idx="7893">
                  <c:v>12</c:v>
                </c:pt>
                <c:pt idx="7894">
                  <c:v>11</c:v>
                </c:pt>
                <c:pt idx="7895">
                  <c:v>11</c:v>
                </c:pt>
                <c:pt idx="7896">
                  <c:v>10</c:v>
                </c:pt>
                <c:pt idx="7897">
                  <c:v>9</c:v>
                </c:pt>
                <c:pt idx="7898">
                  <c:v>9</c:v>
                </c:pt>
                <c:pt idx="7899">
                  <c:v>9</c:v>
                </c:pt>
                <c:pt idx="7900">
                  <c:v>9</c:v>
                </c:pt>
                <c:pt idx="7901">
                  <c:v>8</c:v>
                </c:pt>
                <c:pt idx="7902">
                  <c:v>7</c:v>
                </c:pt>
                <c:pt idx="7903">
                  <c:v>7</c:v>
                </c:pt>
                <c:pt idx="7904">
                  <c:v>7</c:v>
                </c:pt>
                <c:pt idx="7905">
                  <c:v>8</c:v>
                </c:pt>
                <c:pt idx="7906">
                  <c:v>8</c:v>
                </c:pt>
                <c:pt idx="7907">
                  <c:v>9</c:v>
                </c:pt>
                <c:pt idx="7908">
                  <c:v>11</c:v>
                </c:pt>
                <c:pt idx="7909">
                  <c:v>11</c:v>
                </c:pt>
                <c:pt idx="7910">
                  <c:v>11</c:v>
                </c:pt>
                <c:pt idx="7911">
                  <c:v>11</c:v>
                </c:pt>
                <c:pt idx="7912">
                  <c:v>11</c:v>
                </c:pt>
                <c:pt idx="7913">
                  <c:v>11</c:v>
                </c:pt>
                <c:pt idx="7914">
                  <c:v>12</c:v>
                </c:pt>
                <c:pt idx="7915">
                  <c:v>12</c:v>
                </c:pt>
                <c:pt idx="7916">
                  <c:v>12</c:v>
                </c:pt>
                <c:pt idx="7917">
                  <c:v>12</c:v>
                </c:pt>
                <c:pt idx="7918">
                  <c:v>13</c:v>
                </c:pt>
                <c:pt idx="7919">
                  <c:v>13</c:v>
                </c:pt>
                <c:pt idx="7920">
                  <c:v>12</c:v>
                </c:pt>
                <c:pt idx="7921">
                  <c:v>12</c:v>
                </c:pt>
                <c:pt idx="7922">
                  <c:v>13</c:v>
                </c:pt>
                <c:pt idx="7923">
                  <c:v>14</c:v>
                </c:pt>
                <c:pt idx="7924">
                  <c:v>14</c:v>
                </c:pt>
                <c:pt idx="7925">
                  <c:v>13</c:v>
                </c:pt>
                <c:pt idx="7926">
                  <c:v>14</c:v>
                </c:pt>
                <c:pt idx="7927">
                  <c:v>14</c:v>
                </c:pt>
                <c:pt idx="7928">
                  <c:v>14</c:v>
                </c:pt>
                <c:pt idx="7929">
                  <c:v>14</c:v>
                </c:pt>
                <c:pt idx="7930">
                  <c:v>13</c:v>
                </c:pt>
                <c:pt idx="7931">
                  <c:v>15</c:v>
                </c:pt>
                <c:pt idx="7932">
                  <c:v>15</c:v>
                </c:pt>
                <c:pt idx="7933">
                  <c:v>15</c:v>
                </c:pt>
                <c:pt idx="7934">
                  <c:v>15</c:v>
                </c:pt>
                <c:pt idx="7935">
                  <c:v>15</c:v>
                </c:pt>
                <c:pt idx="7936">
                  <c:v>15</c:v>
                </c:pt>
                <c:pt idx="7937">
                  <c:v>13</c:v>
                </c:pt>
                <c:pt idx="7938">
                  <c:v>13</c:v>
                </c:pt>
                <c:pt idx="7939">
                  <c:v>13</c:v>
                </c:pt>
                <c:pt idx="7940">
                  <c:v>13</c:v>
                </c:pt>
                <c:pt idx="7941">
                  <c:v>13</c:v>
                </c:pt>
                <c:pt idx="7942">
                  <c:v>12</c:v>
                </c:pt>
                <c:pt idx="7943">
                  <c:v>10</c:v>
                </c:pt>
                <c:pt idx="7944">
                  <c:v>10</c:v>
                </c:pt>
                <c:pt idx="7945">
                  <c:v>8</c:v>
                </c:pt>
                <c:pt idx="7946">
                  <c:v>6</c:v>
                </c:pt>
                <c:pt idx="7947">
                  <c:v>6</c:v>
                </c:pt>
                <c:pt idx="7948">
                  <c:v>5</c:v>
                </c:pt>
                <c:pt idx="7949">
                  <c:v>4</c:v>
                </c:pt>
                <c:pt idx="7950">
                  <c:v>5</c:v>
                </c:pt>
                <c:pt idx="7951">
                  <c:v>6</c:v>
                </c:pt>
                <c:pt idx="7952">
                  <c:v>6</c:v>
                </c:pt>
                <c:pt idx="7953">
                  <c:v>6</c:v>
                </c:pt>
                <c:pt idx="7954">
                  <c:v>7</c:v>
                </c:pt>
                <c:pt idx="7955">
                  <c:v>7</c:v>
                </c:pt>
                <c:pt idx="7956">
                  <c:v>6</c:v>
                </c:pt>
                <c:pt idx="7957">
                  <c:v>6</c:v>
                </c:pt>
                <c:pt idx="7958">
                  <c:v>7</c:v>
                </c:pt>
                <c:pt idx="7959">
                  <c:v>9</c:v>
                </c:pt>
                <c:pt idx="7960">
                  <c:v>10</c:v>
                </c:pt>
                <c:pt idx="7961">
                  <c:v>10</c:v>
                </c:pt>
                <c:pt idx="7962">
                  <c:v>9</c:v>
                </c:pt>
                <c:pt idx="7963">
                  <c:v>9</c:v>
                </c:pt>
                <c:pt idx="7964">
                  <c:v>10</c:v>
                </c:pt>
                <c:pt idx="7965">
                  <c:v>10</c:v>
                </c:pt>
                <c:pt idx="7966">
                  <c:v>11</c:v>
                </c:pt>
                <c:pt idx="7967">
                  <c:v>11</c:v>
                </c:pt>
                <c:pt idx="7968">
                  <c:v>10</c:v>
                </c:pt>
                <c:pt idx="7969">
                  <c:v>9</c:v>
                </c:pt>
                <c:pt idx="7970">
                  <c:v>11</c:v>
                </c:pt>
                <c:pt idx="7971">
                  <c:v>12</c:v>
                </c:pt>
                <c:pt idx="7972">
                  <c:v>12</c:v>
                </c:pt>
                <c:pt idx="7973">
                  <c:v>11</c:v>
                </c:pt>
                <c:pt idx="7974">
                  <c:v>12</c:v>
                </c:pt>
                <c:pt idx="7975">
                  <c:v>12</c:v>
                </c:pt>
                <c:pt idx="7976">
                  <c:v>12</c:v>
                </c:pt>
                <c:pt idx="7977">
                  <c:v>10</c:v>
                </c:pt>
                <c:pt idx="7978">
                  <c:v>11</c:v>
                </c:pt>
                <c:pt idx="7979">
                  <c:v>11</c:v>
                </c:pt>
                <c:pt idx="7980">
                  <c:v>12</c:v>
                </c:pt>
                <c:pt idx="7981">
                  <c:v>12</c:v>
                </c:pt>
                <c:pt idx="7982">
                  <c:v>12</c:v>
                </c:pt>
                <c:pt idx="7983">
                  <c:v>14</c:v>
                </c:pt>
                <c:pt idx="7984">
                  <c:v>15</c:v>
                </c:pt>
                <c:pt idx="7985">
                  <c:v>14</c:v>
                </c:pt>
                <c:pt idx="7986">
                  <c:v>13</c:v>
                </c:pt>
                <c:pt idx="7987">
                  <c:v>15</c:v>
                </c:pt>
                <c:pt idx="7988">
                  <c:v>15</c:v>
                </c:pt>
                <c:pt idx="7989">
                  <c:v>15</c:v>
                </c:pt>
                <c:pt idx="7990">
                  <c:v>12</c:v>
                </c:pt>
                <c:pt idx="7991">
                  <c:v>10</c:v>
                </c:pt>
                <c:pt idx="7992">
                  <c:v>10</c:v>
                </c:pt>
                <c:pt idx="7993">
                  <c:v>9</c:v>
                </c:pt>
                <c:pt idx="7994">
                  <c:v>9</c:v>
                </c:pt>
                <c:pt idx="7995">
                  <c:v>9</c:v>
                </c:pt>
                <c:pt idx="7996">
                  <c:v>8</c:v>
                </c:pt>
                <c:pt idx="7997">
                  <c:v>8</c:v>
                </c:pt>
                <c:pt idx="7998">
                  <c:v>7</c:v>
                </c:pt>
                <c:pt idx="7999">
                  <c:v>6</c:v>
                </c:pt>
                <c:pt idx="8000">
                  <c:v>6</c:v>
                </c:pt>
                <c:pt idx="8001">
                  <c:v>6</c:v>
                </c:pt>
                <c:pt idx="8002">
                  <c:v>5</c:v>
                </c:pt>
                <c:pt idx="8003">
                  <c:v>6</c:v>
                </c:pt>
                <c:pt idx="8004">
                  <c:v>7</c:v>
                </c:pt>
                <c:pt idx="8005">
                  <c:v>7</c:v>
                </c:pt>
                <c:pt idx="8006">
                  <c:v>9</c:v>
                </c:pt>
                <c:pt idx="8007">
                  <c:v>10</c:v>
                </c:pt>
                <c:pt idx="8008">
                  <c:v>10</c:v>
                </c:pt>
                <c:pt idx="8009">
                  <c:v>11</c:v>
                </c:pt>
                <c:pt idx="8010">
                  <c:v>11</c:v>
                </c:pt>
                <c:pt idx="8011">
                  <c:v>11</c:v>
                </c:pt>
                <c:pt idx="8012">
                  <c:v>12</c:v>
                </c:pt>
                <c:pt idx="8013">
                  <c:v>11</c:v>
                </c:pt>
                <c:pt idx="8014">
                  <c:v>12</c:v>
                </c:pt>
                <c:pt idx="8015">
                  <c:v>12</c:v>
                </c:pt>
                <c:pt idx="8016">
                  <c:v>12</c:v>
                </c:pt>
                <c:pt idx="8017">
                  <c:v>13</c:v>
                </c:pt>
                <c:pt idx="8018">
                  <c:v>14</c:v>
                </c:pt>
                <c:pt idx="8019">
                  <c:v>15</c:v>
                </c:pt>
                <c:pt idx="8020">
                  <c:v>15</c:v>
                </c:pt>
                <c:pt idx="8021">
                  <c:v>15</c:v>
                </c:pt>
                <c:pt idx="8022">
                  <c:v>16</c:v>
                </c:pt>
                <c:pt idx="8023">
                  <c:v>15</c:v>
                </c:pt>
                <c:pt idx="8024">
                  <c:v>14</c:v>
                </c:pt>
                <c:pt idx="8025">
                  <c:v>13</c:v>
                </c:pt>
                <c:pt idx="8026">
                  <c:v>11</c:v>
                </c:pt>
                <c:pt idx="8027">
                  <c:v>8</c:v>
                </c:pt>
                <c:pt idx="8028">
                  <c:v>7</c:v>
                </c:pt>
                <c:pt idx="8029">
                  <c:v>6</c:v>
                </c:pt>
                <c:pt idx="8030">
                  <c:v>5</c:v>
                </c:pt>
                <c:pt idx="8031">
                  <c:v>4</c:v>
                </c:pt>
                <c:pt idx="8032">
                  <c:v>4</c:v>
                </c:pt>
                <c:pt idx="8033">
                  <c:v>3</c:v>
                </c:pt>
                <c:pt idx="8034">
                  <c:v>4</c:v>
                </c:pt>
                <c:pt idx="8035">
                  <c:v>4</c:v>
                </c:pt>
                <c:pt idx="8036">
                  <c:v>4</c:v>
                </c:pt>
                <c:pt idx="8037">
                  <c:v>2</c:v>
                </c:pt>
                <c:pt idx="8038">
                  <c:v>3</c:v>
                </c:pt>
                <c:pt idx="8039">
                  <c:v>2</c:v>
                </c:pt>
                <c:pt idx="8040">
                  <c:v>2</c:v>
                </c:pt>
                <c:pt idx="8041">
                  <c:v>2</c:v>
                </c:pt>
                <c:pt idx="8042">
                  <c:v>4</c:v>
                </c:pt>
                <c:pt idx="8043">
                  <c:v>7</c:v>
                </c:pt>
                <c:pt idx="8044">
                  <c:v>7</c:v>
                </c:pt>
                <c:pt idx="8045">
                  <c:v>6</c:v>
                </c:pt>
                <c:pt idx="8046">
                  <c:v>5</c:v>
                </c:pt>
                <c:pt idx="8047">
                  <c:v>5</c:v>
                </c:pt>
                <c:pt idx="8048">
                  <c:v>8</c:v>
                </c:pt>
                <c:pt idx="8049">
                  <c:v>5</c:v>
                </c:pt>
                <c:pt idx="8050">
                  <c:v>6</c:v>
                </c:pt>
                <c:pt idx="8051">
                  <c:v>7</c:v>
                </c:pt>
                <c:pt idx="8052">
                  <c:v>8</c:v>
                </c:pt>
                <c:pt idx="8053">
                  <c:v>7</c:v>
                </c:pt>
                <c:pt idx="8054">
                  <c:v>8</c:v>
                </c:pt>
                <c:pt idx="8055">
                  <c:v>7</c:v>
                </c:pt>
                <c:pt idx="8056">
                  <c:v>6</c:v>
                </c:pt>
                <c:pt idx="8057">
                  <c:v>7</c:v>
                </c:pt>
                <c:pt idx="8058">
                  <c:v>7</c:v>
                </c:pt>
                <c:pt idx="8059">
                  <c:v>7</c:v>
                </c:pt>
                <c:pt idx="8060">
                  <c:v>9</c:v>
                </c:pt>
                <c:pt idx="8061">
                  <c:v>10</c:v>
                </c:pt>
                <c:pt idx="8062">
                  <c:v>11</c:v>
                </c:pt>
                <c:pt idx="8063">
                  <c:v>12</c:v>
                </c:pt>
                <c:pt idx="8064">
                  <c:v>13</c:v>
                </c:pt>
                <c:pt idx="8065">
                  <c:v>13</c:v>
                </c:pt>
                <c:pt idx="8066">
                  <c:v>14</c:v>
                </c:pt>
                <c:pt idx="8067">
                  <c:v>16</c:v>
                </c:pt>
                <c:pt idx="8068">
                  <c:v>17</c:v>
                </c:pt>
                <c:pt idx="8069">
                  <c:v>19</c:v>
                </c:pt>
                <c:pt idx="8070">
                  <c:v>17</c:v>
                </c:pt>
                <c:pt idx="8071">
                  <c:v>16</c:v>
                </c:pt>
                <c:pt idx="8072">
                  <c:v>12</c:v>
                </c:pt>
                <c:pt idx="8073">
                  <c:v>9</c:v>
                </c:pt>
                <c:pt idx="8074">
                  <c:v>10</c:v>
                </c:pt>
                <c:pt idx="8075">
                  <c:v>10</c:v>
                </c:pt>
                <c:pt idx="8076">
                  <c:v>11</c:v>
                </c:pt>
                <c:pt idx="8077">
                  <c:v>10</c:v>
                </c:pt>
                <c:pt idx="8078">
                  <c:v>11</c:v>
                </c:pt>
                <c:pt idx="8079">
                  <c:v>13</c:v>
                </c:pt>
                <c:pt idx="8080">
                  <c:v>12</c:v>
                </c:pt>
                <c:pt idx="8081">
                  <c:v>11</c:v>
                </c:pt>
                <c:pt idx="8082">
                  <c:v>11</c:v>
                </c:pt>
                <c:pt idx="8083">
                  <c:v>10</c:v>
                </c:pt>
                <c:pt idx="8084">
                  <c:v>8</c:v>
                </c:pt>
                <c:pt idx="8085">
                  <c:v>11</c:v>
                </c:pt>
                <c:pt idx="8086">
                  <c:v>10</c:v>
                </c:pt>
                <c:pt idx="8087">
                  <c:v>10</c:v>
                </c:pt>
                <c:pt idx="8088">
                  <c:v>11</c:v>
                </c:pt>
                <c:pt idx="8089">
                  <c:v>12</c:v>
                </c:pt>
                <c:pt idx="8090">
                  <c:v>11</c:v>
                </c:pt>
                <c:pt idx="8091">
                  <c:v>13</c:v>
                </c:pt>
                <c:pt idx="8092">
                  <c:v>11</c:v>
                </c:pt>
                <c:pt idx="8093">
                  <c:v>11</c:v>
                </c:pt>
                <c:pt idx="8094">
                  <c:v>12</c:v>
                </c:pt>
                <c:pt idx="8095">
                  <c:v>11</c:v>
                </c:pt>
                <c:pt idx="8096">
                  <c:v>11</c:v>
                </c:pt>
                <c:pt idx="8097">
                  <c:v>11</c:v>
                </c:pt>
                <c:pt idx="8098">
                  <c:v>10</c:v>
                </c:pt>
                <c:pt idx="8099">
                  <c:v>10</c:v>
                </c:pt>
                <c:pt idx="8100">
                  <c:v>10</c:v>
                </c:pt>
                <c:pt idx="8101">
                  <c:v>10</c:v>
                </c:pt>
                <c:pt idx="8102">
                  <c:v>11</c:v>
                </c:pt>
                <c:pt idx="8103">
                  <c:v>9</c:v>
                </c:pt>
                <c:pt idx="8104">
                  <c:v>7</c:v>
                </c:pt>
                <c:pt idx="8105">
                  <c:v>8</c:v>
                </c:pt>
                <c:pt idx="8106">
                  <c:v>8</c:v>
                </c:pt>
                <c:pt idx="8107">
                  <c:v>8</c:v>
                </c:pt>
                <c:pt idx="8108">
                  <c:v>8</c:v>
                </c:pt>
                <c:pt idx="8109">
                  <c:v>9</c:v>
                </c:pt>
                <c:pt idx="8110">
                  <c:v>11</c:v>
                </c:pt>
                <c:pt idx="8111">
                  <c:v>12</c:v>
                </c:pt>
                <c:pt idx="8112">
                  <c:v>12</c:v>
                </c:pt>
                <c:pt idx="8113">
                  <c:v>11</c:v>
                </c:pt>
                <c:pt idx="8114">
                  <c:v>11</c:v>
                </c:pt>
                <c:pt idx="8115">
                  <c:v>14</c:v>
                </c:pt>
                <c:pt idx="8116">
                  <c:v>12</c:v>
                </c:pt>
                <c:pt idx="8117">
                  <c:v>12</c:v>
                </c:pt>
                <c:pt idx="8118">
                  <c:v>11</c:v>
                </c:pt>
                <c:pt idx="8119">
                  <c:v>12</c:v>
                </c:pt>
                <c:pt idx="8120">
                  <c:v>11</c:v>
                </c:pt>
                <c:pt idx="8121">
                  <c:v>10</c:v>
                </c:pt>
                <c:pt idx="8122">
                  <c:v>11</c:v>
                </c:pt>
                <c:pt idx="8123">
                  <c:v>11</c:v>
                </c:pt>
                <c:pt idx="8124">
                  <c:v>13</c:v>
                </c:pt>
                <c:pt idx="8125">
                  <c:v>13</c:v>
                </c:pt>
                <c:pt idx="8126">
                  <c:v>13</c:v>
                </c:pt>
                <c:pt idx="8127">
                  <c:v>13</c:v>
                </c:pt>
                <c:pt idx="8128">
                  <c:v>14</c:v>
                </c:pt>
                <c:pt idx="8129">
                  <c:v>15</c:v>
                </c:pt>
                <c:pt idx="8130">
                  <c:v>10</c:v>
                </c:pt>
                <c:pt idx="8131">
                  <c:v>11</c:v>
                </c:pt>
                <c:pt idx="8132">
                  <c:v>11</c:v>
                </c:pt>
                <c:pt idx="8133">
                  <c:v>8</c:v>
                </c:pt>
                <c:pt idx="8134">
                  <c:v>9</c:v>
                </c:pt>
                <c:pt idx="8135">
                  <c:v>9</c:v>
                </c:pt>
                <c:pt idx="8136">
                  <c:v>10</c:v>
                </c:pt>
                <c:pt idx="8137">
                  <c:v>6</c:v>
                </c:pt>
                <c:pt idx="8138">
                  <c:v>5</c:v>
                </c:pt>
                <c:pt idx="8139">
                  <c:v>10</c:v>
                </c:pt>
                <c:pt idx="8140">
                  <c:v>10</c:v>
                </c:pt>
                <c:pt idx="8141">
                  <c:v>10</c:v>
                </c:pt>
                <c:pt idx="8142">
                  <c:v>11</c:v>
                </c:pt>
                <c:pt idx="8143">
                  <c:v>11</c:v>
                </c:pt>
                <c:pt idx="8144">
                  <c:v>9</c:v>
                </c:pt>
                <c:pt idx="8145">
                  <c:v>9</c:v>
                </c:pt>
                <c:pt idx="8146">
                  <c:v>11</c:v>
                </c:pt>
                <c:pt idx="8147">
                  <c:v>12</c:v>
                </c:pt>
                <c:pt idx="8148">
                  <c:v>9</c:v>
                </c:pt>
                <c:pt idx="8149">
                  <c:v>9</c:v>
                </c:pt>
                <c:pt idx="8150">
                  <c:v>11</c:v>
                </c:pt>
                <c:pt idx="8151">
                  <c:v>11</c:v>
                </c:pt>
                <c:pt idx="8152">
                  <c:v>12</c:v>
                </c:pt>
                <c:pt idx="8153">
                  <c:v>11</c:v>
                </c:pt>
                <c:pt idx="8154">
                  <c:v>11</c:v>
                </c:pt>
                <c:pt idx="8155">
                  <c:v>9</c:v>
                </c:pt>
                <c:pt idx="8156">
                  <c:v>8</c:v>
                </c:pt>
                <c:pt idx="8157">
                  <c:v>8</c:v>
                </c:pt>
                <c:pt idx="8158">
                  <c:v>7</c:v>
                </c:pt>
                <c:pt idx="8159">
                  <c:v>6</c:v>
                </c:pt>
                <c:pt idx="8160">
                  <c:v>8</c:v>
                </c:pt>
                <c:pt idx="8161">
                  <c:v>9</c:v>
                </c:pt>
                <c:pt idx="8162">
                  <c:v>11</c:v>
                </c:pt>
                <c:pt idx="8163">
                  <c:v>11</c:v>
                </c:pt>
                <c:pt idx="8164">
                  <c:v>12</c:v>
                </c:pt>
                <c:pt idx="8165">
                  <c:v>13</c:v>
                </c:pt>
                <c:pt idx="8166">
                  <c:v>9</c:v>
                </c:pt>
                <c:pt idx="8167">
                  <c:v>8</c:v>
                </c:pt>
                <c:pt idx="8168">
                  <c:v>12</c:v>
                </c:pt>
                <c:pt idx="8169">
                  <c:v>13</c:v>
                </c:pt>
                <c:pt idx="8170">
                  <c:v>10</c:v>
                </c:pt>
                <c:pt idx="8171">
                  <c:v>15</c:v>
                </c:pt>
                <c:pt idx="8172">
                  <c:v>14</c:v>
                </c:pt>
                <c:pt idx="8173">
                  <c:v>15</c:v>
                </c:pt>
                <c:pt idx="8174">
                  <c:v>17</c:v>
                </c:pt>
                <c:pt idx="8175">
                  <c:v>19</c:v>
                </c:pt>
                <c:pt idx="8176">
                  <c:v>19</c:v>
                </c:pt>
                <c:pt idx="8177">
                  <c:v>19</c:v>
                </c:pt>
                <c:pt idx="8178">
                  <c:v>20</c:v>
                </c:pt>
                <c:pt idx="8179">
                  <c:v>18</c:v>
                </c:pt>
                <c:pt idx="8180">
                  <c:v>19</c:v>
                </c:pt>
                <c:pt idx="8181">
                  <c:v>18</c:v>
                </c:pt>
                <c:pt idx="8182">
                  <c:v>19</c:v>
                </c:pt>
                <c:pt idx="8183">
                  <c:v>20</c:v>
                </c:pt>
                <c:pt idx="8184">
                  <c:v>19</c:v>
                </c:pt>
                <c:pt idx="8185">
                  <c:v>17</c:v>
                </c:pt>
                <c:pt idx="8186">
                  <c:v>13</c:v>
                </c:pt>
                <c:pt idx="8187">
                  <c:v>12</c:v>
                </c:pt>
                <c:pt idx="8188">
                  <c:v>10</c:v>
                </c:pt>
                <c:pt idx="8189">
                  <c:v>9</c:v>
                </c:pt>
                <c:pt idx="8190">
                  <c:v>8</c:v>
                </c:pt>
                <c:pt idx="8191">
                  <c:v>6</c:v>
                </c:pt>
                <c:pt idx="8192">
                  <c:v>7</c:v>
                </c:pt>
                <c:pt idx="8193">
                  <c:v>10</c:v>
                </c:pt>
                <c:pt idx="8194">
                  <c:v>12</c:v>
                </c:pt>
                <c:pt idx="8195">
                  <c:v>13</c:v>
                </c:pt>
                <c:pt idx="8196">
                  <c:v>15</c:v>
                </c:pt>
                <c:pt idx="8197">
                  <c:v>17</c:v>
                </c:pt>
                <c:pt idx="8198">
                  <c:v>18</c:v>
                </c:pt>
                <c:pt idx="8199">
                  <c:v>18</c:v>
                </c:pt>
                <c:pt idx="8200">
                  <c:v>16</c:v>
                </c:pt>
                <c:pt idx="8201">
                  <c:v>15</c:v>
                </c:pt>
                <c:pt idx="8202">
                  <c:v>16</c:v>
                </c:pt>
                <c:pt idx="8203">
                  <c:v>16</c:v>
                </c:pt>
                <c:pt idx="8204">
                  <c:v>13</c:v>
                </c:pt>
                <c:pt idx="8205">
                  <c:v>10</c:v>
                </c:pt>
                <c:pt idx="8206">
                  <c:v>12</c:v>
                </c:pt>
                <c:pt idx="8207">
                  <c:v>13</c:v>
                </c:pt>
                <c:pt idx="8208">
                  <c:v>14</c:v>
                </c:pt>
                <c:pt idx="8209">
                  <c:v>15</c:v>
                </c:pt>
                <c:pt idx="8210">
                  <c:v>15</c:v>
                </c:pt>
                <c:pt idx="8211">
                  <c:v>16</c:v>
                </c:pt>
                <c:pt idx="8212">
                  <c:v>16</c:v>
                </c:pt>
                <c:pt idx="8213">
                  <c:v>15</c:v>
                </c:pt>
                <c:pt idx="8214">
                  <c:v>15</c:v>
                </c:pt>
                <c:pt idx="8215">
                  <c:v>16</c:v>
                </c:pt>
                <c:pt idx="8216">
                  <c:v>13</c:v>
                </c:pt>
                <c:pt idx="8217">
                  <c:v>12</c:v>
                </c:pt>
                <c:pt idx="8218">
                  <c:v>12</c:v>
                </c:pt>
                <c:pt idx="8219">
                  <c:v>11</c:v>
                </c:pt>
                <c:pt idx="8220">
                  <c:v>11</c:v>
                </c:pt>
                <c:pt idx="8221">
                  <c:v>10</c:v>
                </c:pt>
                <c:pt idx="8222">
                  <c:v>10</c:v>
                </c:pt>
                <c:pt idx="8223">
                  <c:v>9</c:v>
                </c:pt>
                <c:pt idx="8224">
                  <c:v>9</c:v>
                </c:pt>
                <c:pt idx="8225">
                  <c:v>11</c:v>
                </c:pt>
                <c:pt idx="8226">
                  <c:v>11</c:v>
                </c:pt>
                <c:pt idx="8227">
                  <c:v>9</c:v>
                </c:pt>
                <c:pt idx="8228">
                  <c:v>9</c:v>
                </c:pt>
                <c:pt idx="8229">
                  <c:v>8</c:v>
                </c:pt>
                <c:pt idx="8230">
                  <c:v>6</c:v>
                </c:pt>
                <c:pt idx="8231">
                  <c:v>8</c:v>
                </c:pt>
                <c:pt idx="8232">
                  <c:v>9</c:v>
                </c:pt>
                <c:pt idx="8233">
                  <c:v>9</c:v>
                </c:pt>
                <c:pt idx="8234">
                  <c:v>9</c:v>
                </c:pt>
                <c:pt idx="8235">
                  <c:v>6</c:v>
                </c:pt>
                <c:pt idx="8236">
                  <c:v>6</c:v>
                </c:pt>
                <c:pt idx="8237">
                  <c:v>7</c:v>
                </c:pt>
                <c:pt idx="8238">
                  <c:v>8</c:v>
                </c:pt>
                <c:pt idx="8239">
                  <c:v>9</c:v>
                </c:pt>
                <c:pt idx="8240">
                  <c:v>10</c:v>
                </c:pt>
                <c:pt idx="8241">
                  <c:v>10</c:v>
                </c:pt>
                <c:pt idx="8242">
                  <c:v>10</c:v>
                </c:pt>
                <c:pt idx="8243">
                  <c:v>10</c:v>
                </c:pt>
                <c:pt idx="8244">
                  <c:v>11</c:v>
                </c:pt>
                <c:pt idx="8245">
                  <c:v>11</c:v>
                </c:pt>
                <c:pt idx="8246">
                  <c:v>10</c:v>
                </c:pt>
                <c:pt idx="8247">
                  <c:v>10</c:v>
                </c:pt>
                <c:pt idx="8248">
                  <c:v>11</c:v>
                </c:pt>
                <c:pt idx="8249">
                  <c:v>11</c:v>
                </c:pt>
                <c:pt idx="8250">
                  <c:v>9</c:v>
                </c:pt>
                <c:pt idx="8251">
                  <c:v>9</c:v>
                </c:pt>
                <c:pt idx="8252">
                  <c:v>10</c:v>
                </c:pt>
                <c:pt idx="8253">
                  <c:v>7</c:v>
                </c:pt>
                <c:pt idx="8254">
                  <c:v>7</c:v>
                </c:pt>
                <c:pt idx="8255">
                  <c:v>8</c:v>
                </c:pt>
                <c:pt idx="8256">
                  <c:v>8</c:v>
                </c:pt>
                <c:pt idx="8257">
                  <c:v>7</c:v>
                </c:pt>
                <c:pt idx="8258">
                  <c:v>6</c:v>
                </c:pt>
                <c:pt idx="8259">
                  <c:v>6</c:v>
                </c:pt>
                <c:pt idx="8260">
                  <c:v>6</c:v>
                </c:pt>
                <c:pt idx="8261">
                  <c:v>8</c:v>
                </c:pt>
                <c:pt idx="8262">
                  <c:v>9</c:v>
                </c:pt>
                <c:pt idx="8263">
                  <c:v>9</c:v>
                </c:pt>
                <c:pt idx="8264">
                  <c:v>10</c:v>
                </c:pt>
                <c:pt idx="8265">
                  <c:v>10</c:v>
                </c:pt>
                <c:pt idx="8266">
                  <c:v>10</c:v>
                </c:pt>
                <c:pt idx="8267">
                  <c:v>10</c:v>
                </c:pt>
                <c:pt idx="8268">
                  <c:v>10</c:v>
                </c:pt>
                <c:pt idx="8269">
                  <c:v>11</c:v>
                </c:pt>
                <c:pt idx="8270">
                  <c:v>11</c:v>
                </c:pt>
                <c:pt idx="8271">
                  <c:v>11</c:v>
                </c:pt>
                <c:pt idx="8272">
                  <c:v>11</c:v>
                </c:pt>
                <c:pt idx="8273">
                  <c:v>10</c:v>
                </c:pt>
                <c:pt idx="8274">
                  <c:v>11</c:v>
                </c:pt>
                <c:pt idx="8275">
                  <c:v>11</c:v>
                </c:pt>
                <c:pt idx="8276">
                  <c:v>10</c:v>
                </c:pt>
                <c:pt idx="8277">
                  <c:v>10</c:v>
                </c:pt>
                <c:pt idx="8278">
                  <c:v>10</c:v>
                </c:pt>
                <c:pt idx="8279">
                  <c:v>11</c:v>
                </c:pt>
                <c:pt idx="8280">
                  <c:v>11</c:v>
                </c:pt>
                <c:pt idx="8281">
                  <c:v>10</c:v>
                </c:pt>
                <c:pt idx="8282">
                  <c:v>9</c:v>
                </c:pt>
                <c:pt idx="8283">
                  <c:v>8</c:v>
                </c:pt>
                <c:pt idx="8284">
                  <c:v>9</c:v>
                </c:pt>
                <c:pt idx="8285">
                  <c:v>8</c:v>
                </c:pt>
                <c:pt idx="8286">
                  <c:v>8</c:v>
                </c:pt>
                <c:pt idx="8287">
                  <c:v>7</c:v>
                </c:pt>
                <c:pt idx="8288">
                  <c:v>6</c:v>
                </c:pt>
                <c:pt idx="8289">
                  <c:v>9</c:v>
                </c:pt>
                <c:pt idx="8290">
                  <c:v>10</c:v>
                </c:pt>
                <c:pt idx="8291">
                  <c:v>9</c:v>
                </c:pt>
                <c:pt idx="8292">
                  <c:v>8</c:v>
                </c:pt>
                <c:pt idx="8293">
                  <c:v>7</c:v>
                </c:pt>
                <c:pt idx="8294">
                  <c:v>7</c:v>
                </c:pt>
                <c:pt idx="8295">
                  <c:v>7</c:v>
                </c:pt>
                <c:pt idx="8296">
                  <c:v>7</c:v>
                </c:pt>
                <c:pt idx="8297">
                  <c:v>7</c:v>
                </c:pt>
                <c:pt idx="8298">
                  <c:v>9</c:v>
                </c:pt>
                <c:pt idx="8299">
                  <c:v>11</c:v>
                </c:pt>
                <c:pt idx="8300">
                  <c:v>12</c:v>
                </c:pt>
                <c:pt idx="8301">
                  <c:v>13</c:v>
                </c:pt>
                <c:pt idx="8302">
                  <c:v>14</c:v>
                </c:pt>
                <c:pt idx="8303">
                  <c:v>15</c:v>
                </c:pt>
                <c:pt idx="8304">
                  <c:v>16</c:v>
                </c:pt>
                <c:pt idx="8305">
                  <c:v>17</c:v>
                </c:pt>
                <c:pt idx="8306">
                  <c:v>19</c:v>
                </c:pt>
                <c:pt idx="8307">
                  <c:v>20</c:v>
                </c:pt>
                <c:pt idx="8308">
                  <c:v>21</c:v>
                </c:pt>
                <c:pt idx="8309">
                  <c:v>20</c:v>
                </c:pt>
                <c:pt idx="8310">
                  <c:v>19</c:v>
                </c:pt>
                <c:pt idx="8311">
                  <c:v>19</c:v>
                </c:pt>
                <c:pt idx="8312">
                  <c:v>17</c:v>
                </c:pt>
                <c:pt idx="8313">
                  <c:v>14</c:v>
                </c:pt>
                <c:pt idx="8314">
                  <c:v>12</c:v>
                </c:pt>
                <c:pt idx="8315">
                  <c:v>10</c:v>
                </c:pt>
                <c:pt idx="8316">
                  <c:v>10</c:v>
                </c:pt>
                <c:pt idx="8317">
                  <c:v>9</c:v>
                </c:pt>
                <c:pt idx="8318">
                  <c:v>10</c:v>
                </c:pt>
                <c:pt idx="8319">
                  <c:v>10</c:v>
                </c:pt>
                <c:pt idx="8320">
                  <c:v>10</c:v>
                </c:pt>
                <c:pt idx="8321">
                  <c:v>10</c:v>
                </c:pt>
                <c:pt idx="8322">
                  <c:v>11</c:v>
                </c:pt>
                <c:pt idx="8323">
                  <c:v>11</c:v>
                </c:pt>
                <c:pt idx="8324">
                  <c:v>11</c:v>
                </c:pt>
                <c:pt idx="8325">
                  <c:v>13</c:v>
                </c:pt>
                <c:pt idx="8326">
                  <c:v>14</c:v>
                </c:pt>
                <c:pt idx="8327">
                  <c:v>14</c:v>
                </c:pt>
                <c:pt idx="8328">
                  <c:v>14</c:v>
                </c:pt>
                <c:pt idx="8329">
                  <c:v>13</c:v>
                </c:pt>
                <c:pt idx="8330">
                  <c:v>12</c:v>
                </c:pt>
                <c:pt idx="8331">
                  <c:v>14</c:v>
                </c:pt>
                <c:pt idx="8332">
                  <c:v>13</c:v>
                </c:pt>
                <c:pt idx="8333">
                  <c:v>11</c:v>
                </c:pt>
                <c:pt idx="8334">
                  <c:v>10</c:v>
                </c:pt>
                <c:pt idx="8335">
                  <c:v>12</c:v>
                </c:pt>
                <c:pt idx="8336">
                  <c:v>10</c:v>
                </c:pt>
                <c:pt idx="8337">
                  <c:v>10</c:v>
                </c:pt>
                <c:pt idx="8338">
                  <c:v>10</c:v>
                </c:pt>
                <c:pt idx="8339">
                  <c:v>9</c:v>
                </c:pt>
                <c:pt idx="8340">
                  <c:v>10</c:v>
                </c:pt>
                <c:pt idx="8341">
                  <c:v>11</c:v>
                </c:pt>
                <c:pt idx="8342">
                  <c:v>10</c:v>
                </c:pt>
                <c:pt idx="8343">
                  <c:v>10</c:v>
                </c:pt>
                <c:pt idx="8344">
                  <c:v>9</c:v>
                </c:pt>
                <c:pt idx="8345">
                  <c:v>10</c:v>
                </c:pt>
                <c:pt idx="8346">
                  <c:v>11</c:v>
                </c:pt>
                <c:pt idx="8347">
                  <c:v>11</c:v>
                </c:pt>
                <c:pt idx="8348">
                  <c:v>10</c:v>
                </c:pt>
                <c:pt idx="8349">
                  <c:v>11</c:v>
                </c:pt>
                <c:pt idx="8350">
                  <c:v>12</c:v>
                </c:pt>
                <c:pt idx="8351">
                  <c:v>12</c:v>
                </c:pt>
                <c:pt idx="8352">
                  <c:v>12</c:v>
                </c:pt>
                <c:pt idx="8353">
                  <c:v>12</c:v>
                </c:pt>
                <c:pt idx="8354">
                  <c:v>10</c:v>
                </c:pt>
                <c:pt idx="8355">
                  <c:v>11</c:v>
                </c:pt>
                <c:pt idx="8356">
                  <c:v>10</c:v>
                </c:pt>
                <c:pt idx="8357">
                  <c:v>9</c:v>
                </c:pt>
                <c:pt idx="8358">
                  <c:v>9</c:v>
                </c:pt>
                <c:pt idx="8359">
                  <c:v>11</c:v>
                </c:pt>
                <c:pt idx="8360">
                  <c:v>12</c:v>
                </c:pt>
                <c:pt idx="8361">
                  <c:v>9</c:v>
                </c:pt>
                <c:pt idx="8362">
                  <c:v>9</c:v>
                </c:pt>
                <c:pt idx="8363">
                  <c:v>10</c:v>
                </c:pt>
                <c:pt idx="8364">
                  <c:v>9</c:v>
                </c:pt>
                <c:pt idx="8365">
                  <c:v>10</c:v>
                </c:pt>
                <c:pt idx="8366">
                  <c:v>11</c:v>
                </c:pt>
                <c:pt idx="8367">
                  <c:v>10</c:v>
                </c:pt>
                <c:pt idx="8368">
                  <c:v>10</c:v>
                </c:pt>
                <c:pt idx="8369">
                  <c:v>10</c:v>
                </c:pt>
                <c:pt idx="8370">
                  <c:v>11</c:v>
                </c:pt>
                <c:pt idx="8371">
                  <c:v>8</c:v>
                </c:pt>
                <c:pt idx="8372">
                  <c:v>7</c:v>
                </c:pt>
                <c:pt idx="8373">
                  <c:v>8</c:v>
                </c:pt>
                <c:pt idx="8374">
                  <c:v>5</c:v>
                </c:pt>
                <c:pt idx="8375">
                  <c:v>6</c:v>
                </c:pt>
                <c:pt idx="8376">
                  <c:v>8</c:v>
                </c:pt>
                <c:pt idx="8377">
                  <c:v>7</c:v>
                </c:pt>
                <c:pt idx="8378">
                  <c:v>7</c:v>
                </c:pt>
                <c:pt idx="8379">
                  <c:v>7</c:v>
                </c:pt>
                <c:pt idx="8380">
                  <c:v>6</c:v>
                </c:pt>
                <c:pt idx="8381">
                  <c:v>7</c:v>
                </c:pt>
                <c:pt idx="8382">
                  <c:v>7</c:v>
                </c:pt>
                <c:pt idx="8383">
                  <c:v>7</c:v>
                </c:pt>
                <c:pt idx="8384">
                  <c:v>7</c:v>
                </c:pt>
                <c:pt idx="8385">
                  <c:v>7</c:v>
                </c:pt>
                <c:pt idx="8386">
                  <c:v>8</c:v>
                </c:pt>
                <c:pt idx="8387">
                  <c:v>8</c:v>
                </c:pt>
                <c:pt idx="8388">
                  <c:v>9</c:v>
                </c:pt>
                <c:pt idx="8389">
                  <c:v>9</c:v>
                </c:pt>
                <c:pt idx="8390">
                  <c:v>12</c:v>
                </c:pt>
                <c:pt idx="8391">
                  <c:v>13</c:v>
                </c:pt>
                <c:pt idx="8392">
                  <c:v>13</c:v>
                </c:pt>
                <c:pt idx="8393">
                  <c:v>12</c:v>
                </c:pt>
                <c:pt idx="8394">
                  <c:v>12</c:v>
                </c:pt>
                <c:pt idx="8395">
                  <c:v>11</c:v>
                </c:pt>
                <c:pt idx="8396">
                  <c:v>11</c:v>
                </c:pt>
                <c:pt idx="8397">
                  <c:v>11</c:v>
                </c:pt>
                <c:pt idx="8398">
                  <c:v>13</c:v>
                </c:pt>
                <c:pt idx="8399">
                  <c:v>13</c:v>
                </c:pt>
                <c:pt idx="8400">
                  <c:v>15</c:v>
                </c:pt>
                <c:pt idx="8401">
                  <c:v>13</c:v>
                </c:pt>
                <c:pt idx="8402">
                  <c:v>13</c:v>
                </c:pt>
                <c:pt idx="8403">
                  <c:v>13</c:v>
                </c:pt>
                <c:pt idx="8404">
                  <c:v>12</c:v>
                </c:pt>
                <c:pt idx="8405">
                  <c:v>14</c:v>
                </c:pt>
                <c:pt idx="8406">
                  <c:v>14</c:v>
                </c:pt>
                <c:pt idx="8407">
                  <c:v>13</c:v>
                </c:pt>
                <c:pt idx="8408">
                  <c:v>13</c:v>
                </c:pt>
                <c:pt idx="8409">
                  <c:v>13</c:v>
                </c:pt>
                <c:pt idx="8410">
                  <c:v>11</c:v>
                </c:pt>
                <c:pt idx="8411">
                  <c:v>11</c:v>
                </c:pt>
                <c:pt idx="8412">
                  <c:v>10</c:v>
                </c:pt>
                <c:pt idx="8413">
                  <c:v>11</c:v>
                </c:pt>
                <c:pt idx="8414">
                  <c:v>9</c:v>
                </c:pt>
                <c:pt idx="8415">
                  <c:v>9</c:v>
                </c:pt>
                <c:pt idx="8416">
                  <c:v>7</c:v>
                </c:pt>
                <c:pt idx="8417">
                  <c:v>7</c:v>
                </c:pt>
                <c:pt idx="8418">
                  <c:v>9</c:v>
                </c:pt>
                <c:pt idx="8419">
                  <c:v>8</c:v>
                </c:pt>
                <c:pt idx="8420">
                  <c:v>7</c:v>
                </c:pt>
                <c:pt idx="8421">
                  <c:v>6</c:v>
                </c:pt>
                <c:pt idx="8422">
                  <c:v>8</c:v>
                </c:pt>
                <c:pt idx="8423">
                  <c:v>9</c:v>
                </c:pt>
                <c:pt idx="8424">
                  <c:v>9</c:v>
                </c:pt>
                <c:pt idx="8425">
                  <c:v>11</c:v>
                </c:pt>
                <c:pt idx="8426">
                  <c:v>12</c:v>
                </c:pt>
                <c:pt idx="8427">
                  <c:v>14</c:v>
                </c:pt>
                <c:pt idx="8428">
                  <c:v>13</c:v>
                </c:pt>
                <c:pt idx="8429">
                  <c:v>14</c:v>
                </c:pt>
                <c:pt idx="8430">
                  <c:v>14</c:v>
                </c:pt>
                <c:pt idx="8431">
                  <c:v>13</c:v>
                </c:pt>
                <c:pt idx="8432">
                  <c:v>14</c:v>
                </c:pt>
                <c:pt idx="8433">
                  <c:v>11</c:v>
                </c:pt>
                <c:pt idx="8434">
                  <c:v>11</c:v>
                </c:pt>
                <c:pt idx="8435">
                  <c:v>12</c:v>
                </c:pt>
                <c:pt idx="8436">
                  <c:v>10</c:v>
                </c:pt>
                <c:pt idx="8437">
                  <c:v>10</c:v>
                </c:pt>
                <c:pt idx="8438">
                  <c:v>9</c:v>
                </c:pt>
                <c:pt idx="8439">
                  <c:v>10</c:v>
                </c:pt>
                <c:pt idx="8440">
                  <c:v>8</c:v>
                </c:pt>
                <c:pt idx="8441">
                  <c:v>9</c:v>
                </c:pt>
                <c:pt idx="8442">
                  <c:v>9</c:v>
                </c:pt>
                <c:pt idx="8443">
                  <c:v>10</c:v>
                </c:pt>
                <c:pt idx="8444">
                  <c:v>9</c:v>
                </c:pt>
                <c:pt idx="8445">
                  <c:v>9</c:v>
                </c:pt>
                <c:pt idx="8446">
                  <c:v>9</c:v>
                </c:pt>
                <c:pt idx="8447">
                  <c:v>5</c:v>
                </c:pt>
                <c:pt idx="8448">
                  <c:v>10</c:v>
                </c:pt>
                <c:pt idx="8449">
                  <c:v>10</c:v>
                </c:pt>
                <c:pt idx="8450">
                  <c:v>10</c:v>
                </c:pt>
                <c:pt idx="8451">
                  <c:v>9</c:v>
                </c:pt>
                <c:pt idx="8452">
                  <c:v>10</c:v>
                </c:pt>
                <c:pt idx="8453">
                  <c:v>8</c:v>
                </c:pt>
                <c:pt idx="8454">
                  <c:v>7</c:v>
                </c:pt>
                <c:pt idx="8455">
                  <c:v>6</c:v>
                </c:pt>
                <c:pt idx="8456">
                  <c:v>6</c:v>
                </c:pt>
                <c:pt idx="8457">
                  <c:v>5</c:v>
                </c:pt>
                <c:pt idx="8458">
                  <c:v>5</c:v>
                </c:pt>
                <c:pt idx="8459">
                  <c:v>6</c:v>
                </c:pt>
                <c:pt idx="8460">
                  <c:v>6</c:v>
                </c:pt>
                <c:pt idx="8461">
                  <c:v>8</c:v>
                </c:pt>
                <c:pt idx="8462">
                  <c:v>8</c:v>
                </c:pt>
                <c:pt idx="8463">
                  <c:v>9</c:v>
                </c:pt>
                <c:pt idx="8464">
                  <c:v>10</c:v>
                </c:pt>
                <c:pt idx="8465">
                  <c:v>12</c:v>
                </c:pt>
                <c:pt idx="8466">
                  <c:v>12</c:v>
                </c:pt>
                <c:pt idx="8467">
                  <c:v>12</c:v>
                </c:pt>
                <c:pt idx="8468">
                  <c:v>12</c:v>
                </c:pt>
                <c:pt idx="8469">
                  <c:v>12</c:v>
                </c:pt>
                <c:pt idx="8470">
                  <c:v>13</c:v>
                </c:pt>
                <c:pt idx="8471">
                  <c:v>13</c:v>
                </c:pt>
                <c:pt idx="8472">
                  <c:v>12</c:v>
                </c:pt>
                <c:pt idx="8473">
                  <c:v>12</c:v>
                </c:pt>
                <c:pt idx="8474">
                  <c:v>13</c:v>
                </c:pt>
                <c:pt idx="8475">
                  <c:v>12</c:v>
                </c:pt>
                <c:pt idx="8476">
                  <c:v>4</c:v>
                </c:pt>
                <c:pt idx="8477">
                  <c:v>9</c:v>
                </c:pt>
                <c:pt idx="8478">
                  <c:v>9</c:v>
                </c:pt>
                <c:pt idx="8479">
                  <c:v>10</c:v>
                </c:pt>
                <c:pt idx="8480">
                  <c:v>11</c:v>
                </c:pt>
                <c:pt idx="8481">
                  <c:v>12</c:v>
                </c:pt>
                <c:pt idx="8482">
                  <c:v>13</c:v>
                </c:pt>
                <c:pt idx="8483">
                  <c:v>14</c:v>
                </c:pt>
                <c:pt idx="8484">
                  <c:v>14</c:v>
                </c:pt>
                <c:pt idx="8485">
                  <c:v>15</c:v>
                </c:pt>
                <c:pt idx="8486">
                  <c:v>14</c:v>
                </c:pt>
                <c:pt idx="8487">
                  <c:v>16</c:v>
                </c:pt>
                <c:pt idx="8488">
                  <c:v>15</c:v>
                </c:pt>
                <c:pt idx="8489">
                  <c:v>14</c:v>
                </c:pt>
                <c:pt idx="8490">
                  <c:v>13</c:v>
                </c:pt>
                <c:pt idx="8491">
                  <c:v>12</c:v>
                </c:pt>
                <c:pt idx="8492">
                  <c:v>12</c:v>
                </c:pt>
                <c:pt idx="8493">
                  <c:v>11</c:v>
                </c:pt>
                <c:pt idx="8494">
                  <c:v>11</c:v>
                </c:pt>
                <c:pt idx="8495">
                  <c:v>10</c:v>
                </c:pt>
                <c:pt idx="8496">
                  <c:v>10</c:v>
                </c:pt>
                <c:pt idx="8497">
                  <c:v>9</c:v>
                </c:pt>
                <c:pt idx="8498">
                  <c:v>8</c:v>
                </c:pt>
                <c:pt idx="8499">
                  <c:v>6</c:v>
                </c:pt>
                <c:pt idx="8500">
                  <c:v>6</c:v>
                </c:pt>
                <c:pt idx="8501">
                  <c:v>6</c:v>
                </c:pt>
                <c:pt idx="8502">
                  <c:v>6</c:v>
                </c:pt>
                <c:pt idx="8503">
                  <c:v>5</c:v>
                </c:pt>
                <c:pt idx="8504">
                  <c:v>5</c:v>
                </c:pt>
                <c:pt idx="8505">
                  <c:v>4</c:v>
                </c:pt>
                <c:pt idx="8506">
                  <c:v>5</c:v>
                </c:pt>
                <c:pt idx="8507">
                  <c:v>5</c:v>
                </c:pt>
                <c:pt idx="8508">
                  <c:v>4</c:v>
                </c:pt>
                <c:pt idx="8509">
                  <c:v>5</c:v>
                </c:pt>
                <c:pt idx="8510">
                  <c:v>3</c:v>
                </c:pt>
                <c:pt idx="8511">
                  <c:v>3</c:v>
                </c:pt>
                <c:pt idx="8512">
                  <c:v>2</c:v>
                </c:pt>
                <c:pt idx="8513">
                  <c:v>2</c:v>
                </c:pt>
                <c:pt idx="8514">
                  <c:v>3</c:v>
                </c:pt>
                <c:pt idx="8515">
                  <c:v>4</c:v>
                </c:pt>
                <c:pt idx="8516">
                  <c:v>4</c:v>
                </c:pt>
                <c:pt idx="8517">
                  <c:v>4</c:v>
                </c:pt>
                <c:pt idx="8518">
                  <c:v>5</c:v>
                </c:pt>
                <c:pt idx="8519">
                  <c:v>6</c:v>
                </c:pt>
                <c:pt idx="8520">
                  <c:v>7</c:v>
                </c:pt>
                <c:pt idx="8521">
                  <c:v>8</c:v>
                </c:pt>
                <c:pt idx="8522">
                  <c:v>8</c:v>
                </c:pt>
                <c:pt idx="8523">
                  <c:v>7</c:v>
                </c:pt>
                <c:pt idx="8524">
                  <c:v>6</c:v>
                </c:pt>
                <c:pt idx="8525">
                  <c:v>6</c:v>
                </c:pt>
                <c:pt idx="8526">
                  <c:v>7</c:v>
                </c:pt>
                <c:pt idx="8527">
                  <c:v>11</c:v>
                </c:pt>
                <c:pt idx="8528">
                  <c:v>11</c:v>
                </c:pt>
                <c:pt idx="8529">
                  <c:v>9</c:v>
                </c:pt>
                <c:pt idx="8530">
                  <c:v>10</c:v>
                </c:pt>
                <c:pt idx="8531">
                  <c:v>8</c:v>
                </c:pt>
                <c:pt idx="8532">
                  <c:v>8</c:v>
                </c:pt>
                <c:pt idx="8533">
                  <c:v>7</c:v>
                </c:pt>
                <c:pt idx="8534">
                  <c:v>7</c:v>
                </c:pt>
                <c:pt idx="8535">
                  <c:v>6</c:v>
                </c:pt>
                <c:pt idx="8536">
                  <c:v>6</c:v>
                </c:pt>
                <c:pt idx="8537">
                  <c:v>6</c:v>
                </c:pt>
                <c:pt idx="8538">
                  <c:v>6</c:v>
                </c:pt>
                <c:pt idx="8539">
                  <c:v>5</c:v>
                </c:pt>
                <c:pt idx="8540">
                  <c:v>6</c:v>
                </c:pt>
                <c:pt idx="8541">
                  <c:v>6</c:v>
                </c:pt>
                <c:pt idx="8542">
                  <c:v>5</c:v>
                </c:pt>
                <c:pt idx="8543">
                  <c:v>7</c:v>
                </c:pt>
                <c:pt idx="8544">
                  <c:v>7</c:v>
                </c:pt>
                <c:pt idx="8545">
                  <c:v>7</c:v>
                </c:pt>
                <c:pt idx="8546">
                  <c:v>7</c:v>
                </c:pt>
                <c:pt idx="8547">
                  <c:v>8</c:v>
                </c:pt>
                <c:pt idx="8548">
                  <c:v>8</c:v>
                </c:pt>
                <c:pt idx="8549">
                  <c:v>8</c:v>
                </c:pt>
                <c:pt idx="8550">
                  <c:v>9</c:v>
                </c:pt>
                <c:pt idx="8551">
                  <c:v>8</c:v>
                </c:pt>
                <c:pt idx="8552">
                  <c:v>8</c:v>
                </c:pt>
                <c:pt idx="8553">
                  <c:v>8</c:v>
                </c:pt>
                <c:pt idx="8554">
                  <c:v>8</c:v>
                </c:pt>
                <c:pt idx="8555">
                  <c:v>9</c:v>
                </c:pt>
                <c:pt idx="8556">
                  <c:v>9</c:v>
                </c:pt>
                <c:pt idx="8557">
                  <c:v>9</c:v>
                </c:pt>
                <c:pt idx="8558">
                  <c:v>9</c:v>
                </c:pt>
                <c:pt idx="8559">
                  <c:v>9</c:v>
                </c:pt>
                <c:pt idx="8560">
                  <c:v>9</c:v>
                </c:pt>
                <c:pt idx="8561">
                  <c:v>10</c:v>
                </c:pt>
                <c:pt idx="8562">
                  <c:v>10</c:v>
                </c:pt>
                <c:pt idx="8563">
                  <c:v>11</c:v>
                </c:pt>
                <c:pt idx="8564">
                  <c:v>12</c:v>
                </c:pt>
                <c:pt idx="8565">
                  <c:v>12</c:v>
                </c:pt>
                <c:pt idx="8566">
                  <c:v>10</c:v>
                </c:pt>
                <c:pt idx="8567">
                  <c:v>11</c:v>
                </c:pt>
                <c:pt idx="8568">
                  <c:v>18</c:v>
                </c:pt>
                <c:pt idx="8569">
                  <c:v>18</c:v>
                </c:pt>
                <c:pt idx="8570">
                  <c:v>16</c:v>
                </c:pt>
                <c:pt idx="8571">
                  <c:v>13</c:v>
                </c:pt>
                <c:pt idx="8572">
                  <c:v>14</c:v>
                </c:pt>
                <c:pt idx="8573">
                  <c:v>15</c:v>
                </c:pt>
                <c:pt idx="8574">
                  <c:v>15</c:v>
                </c:pt>
                <c:pt idx="8575">
                  <c:v>14</c:v>
                </c:pt>
                <c:pt idx="8576">
                  <c:v>13</c:v>
                </c:pt>
                <c:pt idx="8577">
                  <c:v>13</c:v>
                </c:pt>
                <c:pt idx="8578">
                  <c:v>12</c:v>
                </c:pt>
                <c:pt idx="8579">
                  <c:v>11</c:v>
                </c:pt>
                <c:pt idx="8580">
                  <c:v>9</c:v>
                </c:pt>
                <c:pt idx="8581">
                  <c:v>8</c:v>
                </c:pt>
                <c:pt idx="8582">
                  <c:v>8</c:v>
                </c:pt>
                <c:pt idx="8583">
                  <c:v>7</c:v>
                </c:pt>
                <c:pt idx="8584">
                  <c:v>6</c:v>
                </c:pt>
                <c:pt idx="8585">
                  <c:v>6</c:v>
                </c:pt>
                <c:pt idx="8586">
                  <c:v>6</c:v>
                </c:pt>
                <c:pt idx="8587">
                  <c:v>8</c:v>
                </c:pt>
                <c:pt idx="8588">
                  <c:v>9</c:v>
                </c:pt>
                <c:pt idx="8589">
                  <c:v>8</c:v>
                </c:pt>
                <c:pt idx="8590">
                  <c:v>8</c:v>
                </c:pt>
                <c:pt idx="8591">
                  <c:v>9</c:v>
                </c:pt>
                <c:pt idx="8592">
                  <c:v>10</c:v>
                </c:pt>
                <c:pt idx="8593">
                  <c:v>10</c:v>
                </c:pt>
                <c:pt idx="8594">
                  <c:v>9</c:v>
                </c:pt>
                <c:pt idx="8595">
                  <c:v>8</c:v>
                </c:pt>
                <c:pt idx="8596">
                  <c:v>8</c:v>
                </c:pt>
                <c:pt idx="8597">
                  <c:v>8</c:v>
                </c:pt>
                <c:pt idx="8598">
                  <c:v>8</c:v>
                </c:pt>
                <c:pt idx="8599">
                  <c:v>9</c:v>
                </c:pt>
                <c:pt idx="8600">
                  <c:v>9</c:v>
                </c:pt>
                <c:pt idx="8601">
                  <c:v>8</c:v>
                </c:pt>
                <c:pt idx="8602">
                  <c:v>8</c:v>
                </c:pt>
                <c:pt idx="8603">
                  <c:v>8</c:v>
                </c:pt>
                <c:pt idx="8604">
                  <c:v>10</c:v>
                </c:pt>
                <c:pt idx="8605">
                  <c:v>9</c:v>
                </c:pt>
                <c:pt idx="8606">
                  <c:v>10</c:v>
                </c:pt>
                <c:pt idx="8607">
                  <c:v>12</c:v>
                </c:pt>
                <c:pt idx="8608">
                  <c:v>12</c:v>
                </c:pt>
                <c:pt idx="8609">
                  <c:v>12</c:v>
                </c:pt>
                <c:pt idx="8610">
                  <c:v>13</c:v>
                </c:pt>
                <c:pt idx="8611">
                  <c:v>12</c:v>
                </c:pt>
                <c:pt idx="8612">
                  <c:v>11</c:v>
                </c:pt>
                <c:pt idx="8613">
                  <c:v>11</c:v>
                </c:pt>
                <c:pt idx="8614">
                  <c:v>11</c:v>
                </c:pt>
                <c:pt idx="8615">
                  <c:v>10</c:v>
                </c:pt>
                <c:pt idx="8616">
                  <c:v>10</c:v>
                </c:pt>
                <c:pt idx="8617">
                  <c:v>9</c:v>
                </c:pt>
                <c:pt idx="8618">
                  <c:v>10</c:v>
                </c:pt>
                <c:pt idx="8619">
                  <c:v>9</c:v>
                </c:pt>
                <c:pt idx="8620">
                  <c:v>9</c:v>
                </c:pt>
                <c:pt idx="8621">
                  <c:v>9</c:v>
                </c:pt>
                <c:pt idx="8622">
                  <c:v>10</c:v>
                </c:pt>
                <c:pt idx="8623">
                  <c:v>9</c:v>
                </c:pt>
                <c:pt idx="8624">
                  <c:v>8</c:v>
                </c:pt>
                <c:pt idx="8625">
                  <c:v>9</c:v>
                </c:pt>
                <c:pt idx="8626">
                  <c:v>10</c:v>
                </c:pt>
                <c:pt idx="8627">
                  <c:v>11</c:v>
                </c:pt>
                <c:pt idx="8628">
                  <c:v>10</c:v>
                </c:pt>
                <c:pt idx="8629">
                  <c:v>11</c:v>
                </c:pt>
                <c:pt idx="8630">
                  <c:v>11</c:v>
                </c:pt>
                <c:pt idx="8631">
                  <c:v>11</c:v>
                </c:pt>
                <c:pt idx="8632">
                  <c:v>11</c:v>
                </c:pt>
                <c:pt idx="8633">
                  <c:v>11</c:v>
                </c:pt>
                <c:pt idx="8634">
                  <c:v>11</c:v>
                </c:pt>
                <c:pt idx="8635">
                  <c:v>10</c:v>
                </c:pt>
                <c:pt idx="8636">
                  <c:v>10</c:v>
                </c:pt>
                <c:pt idx="8637">
                  <c:v>10</c:v>
                </c:pt>
                <c:pt idx="8638">
                  <c:v>10</c:v>
                </c:pt>
                <c:pt idx="8639">
                  <c:v>11</c:v>
                </c:pt>
                <c:pt idx="8640">
                  <c:v>10</c:v>
                </c:pt>
                <c:pt idx="8641">
                  <c:v>10</c:v>
                </c:pt>
                <c:pt idx="8642">
                  <c:v>9</c:v>
                </c:pt>
                <c:pt idx="8643">
                  <c:v>8</c:v>
                </c:pt>
                <c:pt idx="8644">
                  <c:v>8</c:v>
                </c:pt>
                <c:pt idx="8645">
                  <c:v>8</c:v>
                </c:pt>
                <c:pt idx="8646">
                  <c:v>8</c:v>
                </c:pt>
                <c:pt idx="8647">
                  <c:v>8</c:v>
                </c:pt>
                <c:pt idx="8648">
                  <c:v>7</c:v>
                </c:pt>
                <c:pt idx="8649">
                  <c:v>7</c:v>
                </c:pt>
                <c:pt idx="8650">
                  <c:v>7</c:v>
                </c:pt>
                <c:pt idx="8651">
                  <c:v>7</c:v>
                </c:pt>
                <c:pt idx="8652">
                  <c:v>6</c:v>
                </c:pt>
                <c:pt idx="8653">
                  <c:v>5</c:v>
                </c:pt>
                <c:pt idx="8654">
                  <c:v>5</c:v>
                </c:pt>
                <c:pt idx="8655">
                  <c:v>4</c:v>
                </c:pt>
                <c:pt idx="8656">
                  <c:v>5</c:v>
                </c:pt>
                <c:pt idx="8657">
                  <c:v>5</c:v>
                </c:pt>
                <c:pt idx="8658">
                  <c:v>6</c:v>
                </c:pt>
                <c:pt idx="8659">
                  <c:v>6</c:v>
                </c:pt>
                <c:pt idx="8660">
                  <c:v>7</c:v>
                </c:pt>
                <c:pt idx="8661">
                  <c:v>8</c:v>
                </c:pt>
                <c:pt idx="8662">
                  <c:v>8</c:v>
                </c:pt>
                <c:pt idx="8663">
                  <c:v>7</c:v>
                </c:pt>
                <c:pt idx="8664">
                  <c:v>8</c:v>
                </c:pt>
                <c:pt idx="8665">
                  <c:v>8</c:v>
                </c:pt>
                <c:pt idx="8666">
                  <c:v>9</c:v>
                </c:pt>
                <c:pt idx="8667">
                  <c:v>10</c:v>
                </c:pt>
                <c:pt idx="8668">
                  <c:v>11</c:v>
                </c:pt>
                <c:pt idx="8669">
                  <c:v>11</c:v>
                </c:pt>
                <c:pt idx="8670">
                  <c:v>13</c:v>
                </c:pt>
                <c:pt idx="8671">
                  <c:v>10</c:v>
                </c:pt>
                <c:pt idx="8672">
                  <c:v>10</c:v>
                </c:pt>
                <c:pt idx="8673">
                  <c:v>12</c:v>
                </c:pt>
                <c:pt idx="8674">
                  <c:v>11</c:v>
                </c:pt>
                <c:pt idx="8675">
                  <c:v>11</c:v>
                </c:pt>
                <c:pt idx="8676">
                  <c:v>11</c:v>
                </c:pt>
                <c:pt idx="8677">
                  <c:v>11</c:v>
                </c:pt>
                <c:pt idx="8678">
                  <c:v>11</c:v>
                </c:pt>
                <c:pt idx="8679">
                  <c:v>11</c:v>
                </c:pt>
                <c:pt idx="8680">
                  <c:v>10</c:v>
                </c:pt>
                <c:pt idx="8681">
                  <c:v>11</c:v>
                </c:pt>
                <c:pt idx="8682">
                  <c:v>10</c:v>
                </c:pt>
                <c:pt idx="8683">
                  <c:v>10</c:v>
                </c:pt>
                <c:pt idx="8684">
                  <c:v>11</c:v>
                </c:pt>
                <c:pt idx="8685">
                  <c:v>11</c:v>
                </c:pt>
                <c:pt idx="8686">
                  <c:v>12</c:v>
                </c:pt>
                <c:pt idx="8687">
                  <c:v>12</c:v>
                </c:pt>
                <c:pt idx="8688">
                  <c:v>14</c:v>
                </c:pt>
                <c:pt idx="8689">
                  <c:v>14</c:v>
                </c:pt>
                <c:pt idx="8690">
                  <c:v>15</c:v>
                </c:pt>
                <c:pt idx="8691">
                  <c:v>15</c:v>
                </c:pt>
                <c:pt idx="8692">
                  <c:v>14</c:v>
                </c:pt>
                <c:pt idx="8693">
                  <c:v>13</c:v>
                </c:pt>
                <c:pt idx="8694">
                  <c:v>13</c:v>
                </c:pt>
                <c:pt idx="8695">
                  <c:v>13</c:v>
                </c:pt>
                <c:pt idx="8696">
                  <c:v>12</c:v>
                </c:pt>
                <c:pt idx="8697">
                  <c:v>13</c:v>
                </c:pt>
                <c:pt idx="8698">
                  <c:v>12</c:v>
                </c:pt>
                <c:pt idx="8699">
                  <c:v>11</c:v>
                </c:pt>
                <c:pt idx="8700">
                  <c:v>10</c:v>
                </c:pt>
                <c:pt idx="8701">
                  <c:v>10</c:v>
                </c:pt>
                <c:pt idx="8702">
                  <c:v>11</c:v>
                </c:pt>
                <c:pt idx="8703">
                  <c:v>10</c:v>
                </c:pt>
                <c:pt idx="8704">
                  <c:v>10</c:v>
                </c:pt>
                <c:pt idx="8705">
                  <c:v>9</c:v>
                </c:pt>
                <c:pt idx="8706">
                  <c:v>12</c:v>
                </c:pt>
                <c:pt idx="8707">
                  <c:v>10</c:v>
                </c:pt>
                <c:pt idx="8708">
                  <c:v>15</c:v>
                </c:pt>
                <c:pt idx="8709">
                  <c:v>16</c:v>
                </c:pt>
                <c:pt idx="8710">
                  <c:v>16</c:v>
                </c:pt>
                <c:pt idx="8711">
                  <c:v>17</c:v>
                </c:pt>
                <c:pt idx="8712">
                  <c:v>17</c:v>
                </c:pt>
                <c:pt idx="8713">
                  <c:v>17</c:v>
                </c:pt>
                <c:pt idx="8714">
                  <c:v>17</c:v>
                </c:pt>
                <c:pt idx="8715">
                  <c:v>17</c:v>
                </c:pt>
                <c:pt idx="8716">
                  <c:v>16</c:v>
                </c:pt>
                <c:pt idx="8717">
                  <c:v>15</c:v>
                </c:pt>
                <c:pt idx="8718">
                  <c:v>14</c:v>
                </c:pt>
                <c:pt idx="8719">
                  <c:v>14</c:v>
                </c:pt>
                <c:pt idx="8720">
                  <c:v>13</c:v>
                </c:pt>
                <c:pt idx="8721">
                  <c:v>13</c:v>
                </c:pt>
                <c:pt idx="8722">
                  <c:v>12</c:v>
                </c:pt>
                <c:pt idx="8723">
                  <c:v>11</c:v>
                </c:pt>
                <c:pt idx="8724">
                  <c:v>11</c:v>
                </c:pt>
                <c:pt idx="8725">
                  <c:v>10</c:v>
                </c:pt>
                <c:pt idx="8726">
                  <c:v>9</c:v>
                </c:pt>
                <c:pt idx="8727">
                  <c:v>9</c:v>
                </c:pt>
                <c:pt idx="8728">
                  <c:v>5</c:v>
                </c:pt>
                <c:pt idx="8729">
                  <c:v>6</c:v>
                </c:pt>
                <c:pt idx="8730">
                  <c:v>5</c:v>
                </c:pt>
                <c:pt idx="8731">
                  <c:v>4</c:v>
                </c:pt>
                <c:pt idx="8732">
                  <c:v>3</c:v>
                </c:pt>
                <c:pt idx="8733">
                  <c:v>5</c:v>
                </c:pt>
                <c:pt idx="8734">
                  <c:v>5</c:v>
                </c:pt>
                <c:pt idx="8735">
                  <c:v>5</c:v>
                </c:pt>
                <c:pt idx="8736">
                  <c:v>6</c:v>
                </c:pt>
                <c:pt idx="8737">
                  <c:v>6</c:v>
                </c:pt>
                <c:pt idx="8738">
                  <c:v>6</c:v>
                </c:pt>
                <c:pt idx="8739">
                  <c:v>8</c:v>
                </c:pt>
                <c:pt idx="8740">
                  <c:v>9</c:v>
                </c:pt>
                <c:pt idx="8741">
                  <c:v>9</c:v>
                </c:pt>
                <c:pt idx="8742">
                  <c:v>9</c:v>
                </c:pt>
                <c:pt idx="8743">
                  <c:v>9</c:v>
                </c:pt>
                <c:pt idx="8744">
                  <c:v>9</c:v>
                </c:pt>
                <c:pt idx="8745">
                  <c:v>9</c:v>
                </c:pt>
                <c:pt idx="8746">
                  <c:v>9</c:v>
                </c:pt>
                <c:pt idx="8747">
                  <c:v>8</c:v>
                </c:pt>
                <c:pt idx="8748">
                  <c:v>7</c:v>
                </c:pt>
                <c:pt idx="8749">
                  <c:v>5</c:v>
                </c:pt>
                <c:pt idx="8750">
                  <c:v>5</c:v>
                </c:pt>
                <c:pt idx="8751">
                  <c:v>5</c:v>
                </c:pt>
                <c:pt idx="8752">
                  <c:v>5</c:v>
                </c:pt>
                <c:pt idx="8753">
                  <c:v>6</c:v>
                </c:pt>
                <c:pt idx="8754">
                  <c:v>6</c:v>
                </c:pt>
                <c:pt idx="8755">
                  <c:v>6</c:v>
                </c:pt>
                <c:pt idx="8756">
                  <c:v>7</c:v>
                </c:pt>
                <c:pt idx="8757">
                  <c:v>7</c:v>
                </c:pt>
                <c:pt idx="8758">
                  <c:v>7</c:v>
                </c:pt>
                <c:pt idx="8759">
                  <c:v>8</c:v>
                </c:pt>
                <c:pt idx="8760">
                  <c:v>8</c:v>
                </c:pt>
                <c:pt idx="8761">
                  <c:v>9</c:v>
                </c:pt>
                <c:pt idx="8762">
                  <c:v>10</c:v>
                </c:pt>
                <c:pt idx="8763">
                  <c:v>11</c:v>
                </c:pt>
                <c:pt idx="8764">
                  <c:v>10</c:v>
                </c:pt>
                <c:pt idx="8765">
                  <c:v>10</c:v>
                </c:pt>
                <c:pt idx="8766">
                  <c:v>10</c:v>
                </c:pt>
                <c:pt idx="8767">
                  <c:v>9</c:v>
                </c:pt>
                <c:pt idx="8768">
                  <c:v>10</c:v>
                </c:pt>
                <c:pt idx="8769">
                  <c:v>9</c:v>
                </c:pt>
                <c:pt idx="8770">
                  <c:v>10</c:v>
                </c:pt>
                <c:pt idx="8771">
                  <c:v>10</c:v>
                </c:pt>
                <c:pt idx="8772">
                  <c:v>9</c:v>
                </c:pt>
                <c:pt idx="8773">
                  <c:v>9</c:v>
                </c:pt>
                <c:pt idx="8774">
                  <c:v>9</c:v>
                </c:pt>
                <c:pt idx="8775">
                  <c:v>9</c:v>
                </c:pt>
                <c:pt idx="8776">
                  <c:v>9</c:v>
                </c:pt>
                <c:pt idx="8777">
                  <c:v>9</c:v>
                </c:pt>
                <c:pt idx="8778">
                  <c:v>8</c:v>
                </c:pt>
                <c:pt idx="8779">
                  <c:v>5</c:v>
                </c:pt>
                <c:pt idx="8780">
                  <c:v>5</c:v>
                </c:pt>
                <c:pt idx="8781">
                  <c:v>4</c:v>
                </c:pt>
                <c:pt idx="8782">
                  <c:v>5</c:v>
                </c:pt>
                <c:pt idx="8783">
                  <c:v>5</c:v>
                </c:pt>
                <c:pt idx="8784">
                  <c:v>7</c:v>
                </c:pt>
                <c:pt idx="8785">
                  <c:v>7</c:v>
                </c:pt>
                <c:pt idx="8786">
                  <c:v>7</c:v>
                </c:pt>
                <c:pt idx="8787">
                  <c:v>6</c:v>
                </c:pt>
                <c:pt idx="8788">
                  <c:v>6</c:v>
                </c:pt>
                <c:pt idx="8789">
                  <c:v>5</c:v>
                </c:pt>
                <c:pt idx="8790">
                  <c:v>6</c:v>
                </c:pt>
                <c:pt idx="8791">
                  <c:v>6</c:v>
                </c:pt>
                <c:pt idx="8792">
                  <c:v>6</c:v>
                </c:pt>
                <c:pt idx="8793">
                  <c:v>6</c:v>
                </c:pt>
                <c:pt idx="8794">
                  <c:v>6</c:v>
                </c:pt>
                <c:pt idx="8795">
                  <c:v>5</c:v>
                </c:pt>
                <c:pt idx="8796">
                  <c:v>6</c:v>
                </c:pt>
                <c:pt idx="8797">
                  <c:v>7</c:v>
                </c:pt>
                <c:pt idx="8798">
                  <c:v>7</c:v>
                </c:pt>
                <c:pt idx="8799">
                  <c:v>8</c:v>
                </c:pt>
                <c:pt idx="8800">
                  <c:v>8</c:v>
                </c:pt>
                <c:pt idx="8801">
                  <c:v>8</c:v>
                </c:pt>
                <c:pt idx="8802">
                  <c:v>7</c:v>
                </c:pt>
                <c:pt idx="8803">
                  <c:v>7</c:v>
                </c:pt>
                <c:pt idx="8804">
                  <c:v>7</c:v>
                </c:pt>
                <c:pt idx="8805">
                  <c:v>7</c:v>
                </c:pt>
                <c:pt idx="8806">
                  <c:v>8</c:v>
                </c:pt>
                <c:pt idx="8807">
                  <c:v>8</c:v>
                </c:pt>
                <c:pt idx="8808">
                  <c:v>8</c:v>
                </c:pt>
                <c:pt idx="8809">
                  <c:v>10</c:v>
                </c:pt>
                <c:pt idx="8810">
                  <c:v>13</c:v>
                </c:pt>
                <c:pt idx="8811">
                  <c:v>14</c:v>
                </c:pt>
                <c:pt idx="8812">
                  <c:v>15</c:v>
                </c:pt>
                <c:pt idx="8813">
                  <c:v>16</c:v>
                </c:pt>
                <c:pt idx="8814">
                  <c:v>17</c:v>
                </c:pt>
                <c:pt idx="8815">
                  <c:v>19</c:v>
                </c:pt>
                <c:pt idx="8816">
                  <c:v>20</c:v>
                </c:pt>
                <c:pt idx="8817">
                  <c:v>22</c:v>
                </c:pt>
                <c:pt idx="8818">
                  <c:v>19</c:v>
                </c:pt>
                <c:pt idx="8819">
                  <c:v>18</c:v>
                </c:pt>
                <c:pt idx="8820">
                  <c:v>17</c:v>
                </c:pt>
                <c:pt idx="8821">
                  <c:v>17</c:v>
                </c:pt>
                <c:pt idx="8822">
                  <c:v>12</c:v>
                </c:pt>
                <c:pt idx="8823">
                  <c:v>9</c:v>
                </c:pt>
                <c:pt idx="8824">
                  <c:v>12</c:v>
                </c:pt>
                <c:pt idx="8825">
                  <c:v>13</c:v>
                </c:pt>
                <c:pt idx="8826">
                  <c:v>13</c:v>
                </c:pt>
                <c:pt idx="8827">
                  <c:v>15</c:v>
                </c:pt>
                <c:pt idx="8828">
                  <c:v>16</c:v>
                </c:pt>
                <c:pt idx="8829">
                  <c:v>15</c:v>
                </c:pt>
                <c:pt idx="8830">
                  <c:v>15</c:v>
                </c:pt>
                <c:pt idx="8831">
                  <c:v>14</c:v>
                </c:pt>
                <c:pt idx="8832">
                  <c:v>13</c:v>
                </c:pt>
                <c:pt idx="8833">
                  <c:v>12</c:v>
                </c:pt>
                <c:pt idx="8834">
                  <c:v>11</c:v>
                </c:pt>
                <c:pt idx="8835">
                  <c:v>11</c:v>
                </c:pt>
                <c:pt idx="8836">
                  <c:v>12</c:v>
                </c:pt>
                <c:pt idx="8837">
                  <c:v>12</c:v>
                </c:pt>
                <c:pt idx="8838">
                  <c:v>13</c:v>
                </c:pt>
                <c:pt idx="8839">
                  <c:v>13</c:v>
                </c:pt>
                <c:pt idx="8840">
                  <c:v>13</c:v>
                </c:pt>
                <c:pt idx="8841">
                  <c:v>13</c:v>
                </c:pt>
                <c:pt idx="8842">
                  <c:v>13</c:v>
                </c:pt>
                <c:pt idx="8843">
                  <c:v>12</c:v>
                </c:pt>
                <c:pt idx="8844">
                  <c:v>12</c:v>
                </c:pt>
                <c:pt idx="8845">
                  <c:v>12</c:v>
                </c:pt>
                <c:pt idx="8846">
                  <c:v>12</c:v>
                </c:pt>
                <c:pt idx="8847">
                  <c:v>11</c:v>
                </c:pt>
                <c:pt idx="8848">
                  <c:v>11</c:v>
                </c:pt>
                <c:pt idx="8849">
                  <c:v>11</c:v>
                </c:pt>
                <c:pt idx="8850">
                  <c:v>12</c:v>
                </c:pt>
                <c:pt idx="8851">
                  <c:v>12</c:v>
                </c:pt>
                <c:pt idx="8852">
                  <c:v>14</c:v>
                </c:pt>
                <c:pt idx="8853">
                  <c:v>14</c:v>
                </c:pt>
                <c:pt idx="8854">
                  <c:v>14</c:v>
                </c:pt>
                <c:pt idx="8855">
                  <c:v>15</c:v>
                </c:pt>
                <c:pt idx="8856">
                  <c:v>15</c:v>
                </c:pt>
                <c:pt idx="8857">
                  <c:v>15</c:v>
                </c:pt>
                <c:pt idx="8858">
                  <c:v>17</c:v>
                </c:pt>
                <c:pt idx="8859">
                  <c:v>16</c:v>
                </c:pt>
                <c:pt idx="8860">
                  <c:v>16</c:v>
                </c:pt>
                <c:pt idx="8861">
                  <c:v>14</c:v>
                </c:pt>
                <c:pt idx="8862">
                  <c:v>15</c:v>
                </c:pt>
                <c:pt idx="8863">
                  <c:v>15</c:v>
                </c:pt>
                <c:pt idx="8864">
                  <c:v>17</c:v>
                </c:pt>
                <c:pt idx="8865">
                  <c:v>18</c:v>
                </c:pt>
                <c:pt idx="8866">
                  <c:v>19</c:v>
                </c:pt>
                <c:pt idx="8867">
                  <c:v>21</c:v>
                </c:pt>
                <c:pt idx="8868">
                  <c:v>22</c:v>
                </c:pt>
                <c:pt idx="8869">
                  <c:v>20</c:v>
                </c:pt>
                <c:pt idx="8870">
                  <c:v>20</c:v>
                </c:pt>
                <c:pt idx="8871">
                  <c:v>21</c:v>
                </c:pt>
                <c:pt idx="8872">
                  <c:v>20</c:v>
                </c:pt>
                <c:pt idx="8873">
                  <c:v>20</c:v>
                </c:pt>
                <c:pt idx="8874">
                  <c:v>20</c:v>
                </c:pt>
                <c:pt idx="8875">
                  <c:v>20</c:v>
                </c:pt>
                <c:pt idx="8876">
                  <c:v>20</c:v>
                </c:pt>
                <c:pt idx="8877">
                  <c:v>20</c:v>
                </c:pt>
                <c:pt idx="8878">
                  <c:v>19</c:v>
                </c:pt>
                <c:pt idx="8879">
                  <c:v>20</c:v>
                </c:pt>
                <c:pt idx="8880">
                  <c:v>20</c:v>
                </c:pt>
                <c:pt idx="8881">
                  <c:v>19</c:v>
                </c:pt>
                <c:pt idx="8882">
                  <c:v>19</c:v>
                </c:pt>
                <c:pt idx="8883">
                  <c:v>18</c:v>
                </c:pt>
                <c:pt idx="8884">
                  <c:v>17</c:v>
                </c:pt>
                <c:pt idx="8885">
                  <c:v>16</c:v>
                </c:pt>
                <c:pt idx="8886">
                  <c:v>16</c:v>
                </c:pt>
                <c:pt idx="8887">
                  <c:v>15</c:v>
                </c:pt>
                <c:pt idx="8888">
                  <c:v>15</c:v>
                </c:pt>
                <c:pt idx="8889">
                  <c:v>14</c:v>
                </c:pt>
                <c:pt idx="8890">
                  <c:v>13</c:v>
                </c:pt>
                <c:pt idx="8891">
                  <c:v>13</c:v>
                </c:pt>
                <c:pt idx="8892">
                  <c:v>12</c:v>
                </c:pt>
                <c:pt idx="8893">
                  <c:v>12</c:v>
                </c:pt>
                <c:pt idx="8894">
                  <c:v>11</c:v>
                </c:pt>
                <c:pt idx="8895">
                  <c:v>10</c:v>
                </c:pt>
                <c:pt idx="8896">
                  <c:v>9</c:v>
                </c:pt>
                <c:pt idx="8897">
                  <c:v>8</c:v>
                </c:pt>
                <c:pt idx="8898">
                  <c:v>8</c:v>
                </c:pt>
                <c:pt idx="8899">
                  <c:v>9</c:v>
                </c:pt>
                <c:pt idx="8900">
                  <c:v>8</c:v>
                </c:pt>
                <c:pt idx="8901">
                  <c:v>8</c:v>
                </c:pt>
                <c:pt idx="8902">
                  <c:v>8</c:v>
                </c:pt>
                <c:pt idx="8903">
                  <c:v>9</c:v>
                </c:pt>
                <c:pt idx="8904">
                  <c:v>10</c:v>
                </c:pt>
                <c:pt idx="8905">
                  <c:v>10</c:v>
                </c:pt>
                <c:pt idx="8906">
                  <c:v>9</c:v>
                </c:pt>
                <c:pt idx="8907">
                  <c:v>9</c:v>
                </c:pt>
                <c:pt idx="8908">
                  <c:v>11</c:v>
                </c:pt>
                <c:pt idx="8909">
                  <c:v>11</c:v>
                </c:pt>
                <c:pt idx="8910">
                  <c:v>11</c:v>
                </c:pt>
                <c:pt idx="8911">
                  <c:v>12</c:v>
                </c:pt>
                <c:pt idx="8912">
                  <c:v>13</c:v>
                </c:pt>
                <c:pt idx="8913">
                  <c:v>13</c:v>
                </c:pt>
                <c:pt idx="8914">
                  <c:v>14</c:v>
                </c:pt>
                <c:pt idx="8915">
                  <c:v>13</c:v>
                </c:pt>
                <c:pt idx="8916">
                  <c:v>13</c:v>
                </c:pt>
                <c:pt idx="8917">
                  <c:v>14</c:v>
                </c:pt>
                <c:pt idx="8918">
                  <c:v>14</c:v>
                </c:pt>
                <c:pt idx="8919">
                  <c:v>14</c:v>
                </c:pt>
                <c:pt idx="8920">
                  <c:v>14</c:v>
                </c:pt>
                <c:pt idx="8921">
                  <c:v>13</c:v>
                </c:pt>
                <c:pt idx="8922">
                  <c:v>14</c:v>
                </c:pt>
                <c:pt idx="8923">
                  <c:v>13</c:v>
                </c:pt>
                <c:pt idx="8924">
                  <c:v>12</c:v>
                </c:pt>
                <c:pt idx="8925">
                  <c:v>11</c:v>
                </c:pt>
                <c:pt idx="8926">
                  <c:v>12</c:v>
                </c:pt>
                <c:pt idx="8927">
                  <c:v>12</c:v>
                </c:pt>
                <c:pt idx="8928">
                  <c:v>13</c:v>
                </c:pt>
                <c:pt idx="8929">
                  <c:v>12</c:v>
                </c:pt>
                <c:pt idx="8930">
                  <c:v>12</c:v>
                </c:pt>
                <c:pt idx="8931">
                  <c:v>15</c:v>
                </c:pt>
                <c:pt idx="8932">
                  <c:v>14</c:v>
                </c:pt>
                <c:pt idx="8933">
                  <c:v>15</c:v>
                </c:pt>
                <c:pt idx="8934">
                  <c:v>16</c:v>
                </c:pt>
                <c:pt idx="8935">
                  <c:v>16</c:v>
                </c:pt>
                <c:pt idx="8936">
                  <c:v>14</c:v>
                </c:pt>
                <c:pt idx="8937">
                  <c:v>13</c:v>
                </c:pt>
                <c:pt idx="8938">
                  <c:v>13</c:v>
                </c:pt>
                <c:pt idx="8939">
                  <c:v>12</c:v>
                </c:pt>
                <c:pt idx="8940">
                  <c:v>11</c:v>
                </c:pt>
                <c:pt idx="8941">
                  <c:v>11</c:v>
                </c:pt>
                <c:pt idx="8942">
                  <c:v>10</c:v>
                </c:pt>
                <c:pt idx="8943">
                  <c:v>10</c:v>
                </c:pt>
                <c:pt idx="8944">
                  <c:v>8</c:v>
                </c:pt>
                <c:pt idx="8945">
                  <c:v>9</c:v>
                </c:pt>
                <c:pt idx="8946">
                  <c:v>8</c:v>
                </c:pt>
                <c:pt idx="8947">
                  <c:v>7</c:v>
                </c:pt>
                <c:pt idx="8948">
                  <c:v>7</c:v>
                </c:pt>
                <c:pt idx="8949">
                  <c:v>6</c:v>
                </c:pt>
                <c:pt idx="8950">
                  <c:v>5</c:v>
                </c:pt>
                <c:pt idx="8951">
                  <c:v>4</c:v>
                </c:pt>
                <c:pt idx="8952">
                  <c:v>4</c:v>
                </c:pt>
                <c:pt idx="8953">
                  <c:v>4</c:v>
                </c:pt>
                <c:pt idx="8954">
                  <c:v>5</c:v>
                </c:pt>
                <c:pt idx="8955">
                  <c:v>4</c:v>
                </c:pt>
                <c:pt idx="8956">
                  <c:v>5</c:v>
                </c:pt>
                <c:pt idx="8957">
                  <c:v>5</c:v>
                </c:pt>
                <c:pt idx="8958">
                  <c:v>6</c:v>
                </c:pt>
                <c:pt idx="8959">
                  <c:v>7</c:v>
                </c:pt>
                <c:pt idx="8960">
                  <c:v>7</c:v>
                </c:pt>
                <c:pt idx="8961">
                  <c:v>7</c:v>
                </c:pt>
                <c:pt idx="8962">
                  <c:v>7</c:v>
                </c:pt>
                <c:pt idx="8963">
                  <c:v>8</c:v>
                </c:pt>
                <c:pt idx="8964">
                  <c:v>7</c:v>
                </c:pt>
                <c:pt idx="8965">
                  <c:v>8</c:v>
                </c:pt>
                <c:pt idx="8966">
                  <c:v>9</c:v>
                </c:pt>
                <c:pt idx="8967">
                  <c:v>9</c:v>
                </c:pt>
                <c:pt idx="8968">
                  <c:v>9</c:v>
                </c:pt>
                <c:pt idx="8969">
                  <c:v>11</c:v>
                </c:pt>
                <c:pt idx="8970">
                  <c:v>11</c:v>
                </c:pt>
                <c:pt idx="8971">
                  <c:v>11</c:v>
                </c:pt>
                <c:pt idx="8972">
                  <c:v>8</c:v>
                </c:pt>
                <c:pt idx="8973">
                  <c:v>9</c:v>
                </c:pt>
                <c:pt idx="8974">
                  <c:v>9</c:v>
                </c:pt>
                <c:pt idx="8975">
                  <c:v>9</c:v>
                </c:pt>
                <c:pt idx="8976">
                  <c:v>8</c:v>
                </c:pt>
                <c:pt idx="8977">
                  <c:v>7</c:v>
                </c:pt>
                <c:pt idx="8978">
                  <c:v>6</c:v>
                </c:pt>
                <c:pt idx="8979">
                  <c:v>5</c:v>
                </c:pt>
                <c:pt idx="8980">
                  <c:v>3</c:v>
                </c:pt>
                <c:pt idx="8981">
                  <c:v>3</c:v>
                </c:pt>
                <c:pt idx="8982">
                  <c:v>4</c:v>
                </c:pt>
                <c:pt idx="8983">
                  <c:v>5</c:v>
                </c:pt>
                <c:pt idx="8984">
                  <c:v>5</c:v>
                </c:pt>
                <c:pt idx="8985">
                  <c:v>6</c:v>
                </c:pt>
                <c:pt idx="8986">
                  <c:v>6</c:v>
                </c:pt>
                <c:pt idx="8987">
                  <c:v>6</c:v>
                </c:pt>
                <c:pt idx="8988">
                  <c:v>6</c:v>
                </c:pt>
                <c:pt idx="8989">
                  <c:v>7</c:v>
                </c:pt>
                <c:pt idx="8990">
                  <c:v>7</c:v>
                </c:pt>
                <c:pt idx="8991">
                  <c:v>6</c:v>
                </c:pt>
                <c:pt idx="8992">
                  <c:v>6</c:v>
                </c:pt>
                <c:pt idx="8993">
                  <c:v>6</c:v>
                </c:pt>
                <c:pt idx="8994">
                  <c:v>6</c:v>
                </c:pt>
                <c:pt idx="8995">
                  <c:v>6</c:v>
                </c:pt>
                <c:pt idx="8996">
                  <c:v>6</c:v>
                </c:pt>
                <c:pt idx="8997">
                  <c:v>7</c:v>
                </c:pt>
                <c:pt idx="8998">
                  <c:v>7</c:v>
                </c:pt>
                <c:pt idx="8999">
                  <c:v>7</c:v>
                </c:pt>
                <c:pt idx="9000">
                  <c:v>8</c:v>
                </c:pt>
                <c:pt idx="9001">
                  <c:v>8</c:v>
                </c:pt>
                <c:pt idx="9002">
                  <c:v>7</c:v>
                </c:pt>
                <c:pt idx="9003">
                  <c:v>8</c:v>
                </c:pt>
                <c:pt idx="9004">
                  <c:v>9</c:v>
                </c:pt>
                <c:pt idx="9005">
                  <c:v>9</c:v>
                </c:pt>
                <c:pt idx="9006">
                  <c:v>8</c:v>
                </c:pt>
                <c:pt idx="9007">
                  <c:v>8</c:v>
                </c:pt>
                <c:pt idx="9008">
                  <c:v>8</c:v>
                </c:pt>
                <c:pt idx="9009">
                  <c:v>7</c:v>
                </c:pt>
                <c:pt idx="9010">
                  <c:v>7</c:v>
                </c:pt>
                <c:pt idx="9011">
                  <c:v>7</c:v>
                </c:pt>
                <c:pt idx="9012">
                  <c:v>7</c:v>
                </c:pt>
                <c:pt idx="9013">
                  <c:v>5</c:v>
                </c:pt>
                <c:pt idx="9014">
                  <c:v>5</c:v>
                </c:pt>
                <c:pt idx="9015">
                  <c:v>5</c:v>
                </c:pt>
                <c:pt idx="9016">
                  <c:v>4</c:v>
                </c:pt>
                <c:pt idx="9017">
                  <c:v>6</c:v>
                </c:pt>
                <c:pt idx="9018">
                  <c:v>8</c:v>
                </c:pt>
                <c:pt idx="9019">
                  <c:v>8</c:v>
                </c:pt>
                <c:pt idx="9020">
                  <c:v>9</c:v>
                </c:pt>
                <c:pt idx="9021">
                  <c:v>9</c:v>
                </c:pt>
                <c:pt idx="9022">
                  <c:v>8</c:v>
                </c:pt>
                <c:pt idx="9023">
                  <c:v>9</c:v>
                </c:pt>
                <c:pt idx="9024">
                  <c:v>9</c:v>
                </c:pt>
                <c:pt idx="9025">
                  <c:v>10</c:v>
                </c:pt>
                <c:pt idx="9026">
                  <c:v>10</c:v>
                </c:pt>
                <c:pt idx="9027">
                  <c:v>11</c:v>
                </c:pt>
                <c:pt idx="9028">
                  <c:v>11</c:v>
                </c:pt>
                <c:pt idx="9029">
                  <c:v>11</c:v>
                </c:pt>
                <c:pt idx="9030">
                  <c:v>12</c:v>
                </c:pt>
                <c:pt idx="9031">
                  <c:v>12</c:v>
                </c:pt>
                <c:pt idx="9032">
                  <c:v>13</c:v>
                </c:pt>
                <c:pt idx="9033">
                  <c:v>13</c:v>
                </c:pt>
                <c:pt idx="9034">
                  <c:v>14</c:v>
                </c:pt>
                <c:pt idx="9035">
                  <c:v>14</c:v>
                </c:pt>
                <c:pt idx="9036">
                  <c:v>16</c:v>
                </c:pt>
                <c:pt idx="9037">
                  <c:v>15</c:v>
                </c:pt>
                <c:pt idx="9038">
                  <c:v>12</c:v>
                </c:pt>
                <c:pt idx="9039">
                  <c:v>13</c:v>
                </c:pt>
                <c:pt idx="9040">
                  <c:v>15</c:v>
                </c:pt>
                <c:pt idx="9041">
                  <c:v>14</c:v>
                </c:pt>
                <c:pt idx="9042">
                  <c:v>14</c:v>
                </c:pt>
                <c:pt idx="9043">
                  <c:v>14</c:v>
                </c:pt>
                <c:pt idx="9044">
                  <c:v>15</c:v>
                </c:pt>
                <c:pt idx="9045">
                  <c:v>16</c:v>
                </c:pt>
                <c:pt idx="9046">
                  <c:v>15</c:v>
                </c:pt>
                <c:pt idx="9047">
                  <c:v>16</c:v>
                </c:pt>
                <c:pt idx="9048">
                  <c:v>14</c:v>
                </c:pt>
                <c:pt idx="9049">
                  <c:v>14</c:v>
                </c:pt>
                <c:pt idx="9050">
                  <c:v>15</c:v>
                </c:pt>
                <c:pt idx="9051">
                  <c:v>15</c:v>
                </c:pt>
                <c:pt idx="9052">
                  <c:v>15</c:v>
                </c:pt>
                <c:pt idx="9053">
                  <c:v>15</c:v>
                </c:pt>
                <c:pt idx="9054">
                  <c:v>16</c:v>
                </c:pt>
                <c:pt idx="9055">
                  <c:v>15</c:v>
                </c:pt>
                <c:pt idx="9056">
                  <c:v>15</c:v>
                </c:pt>
                <c:pt idx="9057">
                  <c:v>15</c:v>
                </c:pt>
                <c:pt idx="9058">
                  <c:v>15</c:v>
                </c:pt>
                <c:pt idx="9059">
                  <c:v>15</c:v>
                </c:pt>
                <c:pt idx="9060">
                  <c:v>15</c:v>
                </c:pt>
                <c:pt idx="9061">
                  <c:v>15</c:v>
                </c:pt>
                <c:pt idx="9062">
                  <c:v>16</c:v>
                </c:pt>
                <c:pt idx="9063">
                  <c:v>14</c:v>
                </c:pt>
                <c:pt idx="9064">
                  <c:v>14</c:v>
                </c:pt>
                <c:pt idx="9065">
                  <c:v>14</c:v>
                </c:pt>
                <c:pt idx="9066">
                  <c:v>13</c:v>
                </c:pt>
                <c:pt idx="9067">
                  <c:v>13</c:v>
                </c:pt>
                <c:pt idx="9068">
                  <c:v>12</c:v>
                </c:pt>
                <c:pt idx="9069">
                  <c:v>12</c:v>
                </c:pt>
                <c:pt idx="9070">
                  <c:v>12</c:v>
                </c:pt>
                <c:pt idx="9071">
                  <c:v>12</c:v>
                </c:pt>
                <c:pt idx="9072">
                  <c:v>12</c:v>
                </c:pt>
                <c:pt idx="9073">
                  <c:v>11</c:v>
                </c:pt>
                <c:pt idx="9074">
                  <c:v>11</c:v>
                </c:pt>
                <c:pt idx="9075">
                  <c:v>10</c:v>
                </c:pt>
                <c:pt idx="9076">
                  <c:v>9</c:v>
                </c:pt>
                <c:pt idx="9077">
                  <c:v>10</c:v>
                </c:pt>
                <c:pt idx="9078">
                  <c:v>8</c:v>
                </c:pt>
                <c:pt idx="9079">
                  <c:v>8</c:v>
                </c:pt>
                <c:pt idx="9080">
                  <c:v>8</c:v>
                </c:pt>
                <c:pt idx="9081">
                  <c:v>8</c:v>
                </c:pt>
                <c:pt idx="9082">
                  <c:v>8</c:v>
                </c:pt>
                <c:pt idx="9083">
                  <c:v>6</c:v>
                </c:pt>
                <c:pt idx="9084">
                  <c:v>7</c:v>
                </c:pt>
                <c:pt idx="9085">
                  <c:v>7</c:v>
                </c:pt>
                <c:pt idx="9086">
                  <c:v>6</c:v>
                </c:pt>
                <c:pt idx="9087">
                  <c:v>6</c:v>
                </c:pt>
                <c:pt idx="9088">
                  <c:v>7</c:v>
                </c:pt>
                <c:pt idx="9089">
                  <c:v>6</c:v>
                </c:pt>
                <c:pt idx="9090">
                  <c:v>5</c:v>
                </c:pt>
                <c:pt idx="9091">
                  <c:v>6</c:v>
                </c:pt>
                <c:pt idx="9092">
                  <c:v>4</c:v>
                </c:pt>
                <c:pt idx="9093">
                  <c:v>5</c:v>
                </c:pt>
                <c:pt idx="9094">
                  <c:v>3</c:v>
                </c:pt>
                <c:pt idx="9095">
                  <c:v>4</c:v>
                </c:pt>
                <c:pt idx="9096">
                  <c:v>3</c:v>
                </c:pt>
                <c:pt idx="9097">
                  <c:v>4</c:v>
                </c:pt>
                <c:pt idx="9098">
                  <c:v>5</c:v>
                </c:pt>
                <c:pt idx="9099">
                  <c:v>2</c:v>
                </c:pt>
                <c:pt idx="9100">
                  <c:v>1</c:v>
                </c:pt>
                <c:pt idx="9101">
                  <c:v>2</c:v>
                </c:pt>
                <c:pt idx="9102">
                  <c:v>3</c:v>
                </c:pt>
                <c:pt idx="9103">
                  <c:v>1</c:v>
                </c:pt>
                <c:pt idx="9104">
                  <c:v>1</c:v>
                </c:pt>
                <c:pt idx="9105">
                  <c:v>1</c:v>
                </c:pt>
                <c:pt idx="9106">
                  <c:v>1</c:v>
                </c:pt>
                <c:pt idx="9107">
                  <c:v>1</c:v>
                </c:pt>
                <c:pt idx="9108">
                  <c:v>2</c:v>
                </c:pt>
                <c:pt idx="9109">
                  <c:v>2</c:v>
                </c:pt>
                <c:pt idx="9110">
                  <c:v>1</c:v>
                </c:pt>
                <c:pt idx="9111">
                  <c:v>2</c:v>
                </c:pt>
                <c:pt idx="9112">
                  <c:v>2</c:v>
                </c:pt>
                <c:pt idx="9113">
                  <c:v>2</c:v>
                </c:pt>
                <c:pt idx="9114">
                  <c:v>2</c:v>
                </c:pt>
                <c:pt idx="9115">
                  <c:v>2</c:v>
                </c:pt>
                <c:pt idx="9116">
                  <c:v>2</c:v>
                </c:pt>
                <c:pt idx="9117">
                  <c:v>2</c:v>
                </c:pt>
                <c:pt idx="9118">
                  <c:v>3</c:v>
                </c:pt>
                <c:pt idx="9119">
                  <c:v>3</c:v>
                </c:pt>
                <c:pt idx="9120">
                  <c:v>2</c:v>
                </c:pt>
                <c:pt idx="9121">
                  <c:v>3</c:v>
                </c:pt>
                <c:pt idx="9122">
                  <c:v>2</c:v>
                </c:pt>
                <c:pt idx="9123">
                  <c:v>2</c:v>
                </c:pt>
                <c:pt idx="9124">
                  <c:v>1</c:v>
                </c:pt>
                <c:pt idx="9125">
                  <c:v>1</c:v>
                </c:pt>
                <c:pt idx="9126">
                  <c:v>2</c:v>
                </c:pt>
                <c:pt idx="9127">
                  <c:v>2</c:v>
                </c:pt>
                <c:pt idx="9128">
                  <c:v>2</c:v>
                </c:pt>
                <c:pt idx="9129">
                  <c:v>2</c:v>
                </c:pt>
                <c:pt idx="9130">
                  <c:v>2</c:v>
                </c:pt>
                <c:pt idx="9131">
                  <c:v>2</c:v>
                </c:pt>
                <c:pt idx="9132">
                  <c:v>2</c:v>
                </c:pt>
                <c:pt idx="9133">
                  <c:v>2</c:v>
                </c:pt>
                <c:pt idx="9134">
                  <c:v>2</c:v>
                </c:pt>
                <c:pt idx="9135">
                  <c:v>2</c:v>
                </c:pt>
                <c:pt idx="9136">
                  <c:v>2</c:v>
                </c:pt>
                <c:pt idx="9137">
                  <c:v>2</c:v>
                </c:pt>
                <c:pt idx="9138">
                  <c:v>3</c:v>
                </c:pt>
                <c:pt idx="9139">
                  <c:v>3</c:v>
                </c:pt>
                <c:pt idx="9140">
                  <c:v>3</c:v>
                </c:pt>
                <c:pt idx="9141">
                  <c:v>3</c:v>
                </c:pt>
                <c:pt idx="9142">
                  <c:v>3</c:v>
                </c:pt>
                <c:pt idx="9143">
                  <c:v>4</c:v>
                </c:pt>
                <c:pt idx="9144">
                  <c:v>4</c:v>
                </c:pt>
                <c:pt idx="9145">
                  <c:v>4</c:v>
                </c:pt>
                <c:pt idx="9146">
                  <c:v>4</c:v>
                </c:pt>
                <c:pt idx="9147">
                  <c:v>4</c:v>
                </c:pt>
                <c:pt idx="9148">
                  <c:v>4</c:v>
                </c:pt>
                <c:pt idx="9149">
                  <c:v>4</c:v>
                </c:pt>
                <c:pt idx="9150">
                  <c:v>3</c:v>
                </c:pt>
                <c:pt idx="9151">
                  <c:v>3</c:v>
                </c:pt>
                <c:pt idx="9152">
                  <c:v>4</c:v>
                </c:pt>
                <c:pt idx="9153">
                  <c:v>5</c:v>
                </c:pt>
                <c:pt idx="9154">
                  <c:v>4</c:v>
                </c:pt>
                <c:pt idx="9155">
                  <c:v>5</c:v>
                </c:pt>
                <c:pt idx="9156">
                  <c:v>5</c:v>
                </c:pt>
                <c:pt idx="9157">
                  <c:v>5</c:v>
                </c:pt>
                <c:pt idx="9158">
                  <c:v>4</c:v>
                </c:pt>
                <c:pt idx="9159">
                  <c:v>5</c:v>
                </c:pt>
                <c:pt idx="9160">
                  <c:v>5</c:v>
                </c:pt>
                <c:pt idx="9161">
                  <c:v>5</c:v>
                </c:pt>
                <c:pt idx="9162">
                  <c:v>6</c:v>
                </c:pt>
                <c:pt idx="9163">
                  <c:v>7</c:v>
                </c:pt>
                <c:pt idx="9164">
                  <c:v>8</c:v>
                </c:pt>
                <c:pt idx="9165">
                  <c:v>7</c:v>
                </c:pt>
                <c:pt idx="9166">
                  <c:v>6</c:v>
                </c:pt>
                <c:pt idx="9167">
                  <c:v>6</c:v>
                </c:pt>
                <c:pt idx="9168">
                  <c:v>8</c:v>
                </c:pt>
                <c:pt idx="9169">
                  <c:v>7</c:v>
                </c:pt>
                <c:pt idx="9170">
                  <c:v>9</c:v>
                </c:pt>
                <c:pt idx="9171">
                  <c:v>8</c:v>
                </c:pt>
                <c:pt idx="9172">
                  <c:v>9</c:v>
                </c:pt>
                <c:pt idx="9173">
                  <c:v>8</c:v>
                </c:pt>
                <c:pt idx="9174">
                  <c:v>8</c:v>
                </c:pt>
                <c:pt idx="9175">
                  <c:v>10</c:v>
                </c:pt>
                <c:pt idx="9176">
                  <c:v>10</c:v>
                </c:pt>
                <c:pt idx="9177">
                  <c:v>9</c:v>
                </c:pt>
                <c:pt idx="9178">
                  <c:v>10</c:v>
                </c:pt>
                <c:pt idx="9179">
                  <c:v>10</c:v>
                </c:pt>
                <c:pt idx="9180">
                  <c:v>10</c:v>
                </c:pt>
                <c:pt idx="9181">
                  <c:v>10</c:v>
                </c:pt>
                <c:pt idx="9182">
                  <c:v>10</c:v>
                </c:pt>
                <c:pt idx="9183">
                  <c:v>10</c:v>
                </c:pt>
                <c:pt idx="9184">
                  <c:v>10</c:v>
                </c:pt>
                <c:pt idx="9185">
                  <c:v>9</c:v>
                </c:pt>
                <c:pt idx="9186">
                  <c:v>7</c:v>
                </c:pt>
                <c:pt idx="9187">
                  <c:v>7</c:v>
                </c:pt>
                <c:pt idx="9188">
                  <c:v>7</c:v>
                </c:pt>
                <c:pt idx="9189">
                  <c:v>6</c:v>
                </c:pt>
                <c:pt idx="9190">
                  <c:v>6</c:v>
                </c:pt>
                <c:pt idx="9191">
                  <c:v>6</c:v>
                </c:pt>
                <c:pt idx="9192">
                  <c:v>6</c:v>
                </c:pt>
                <c:pt idx="9193">
                  <c:v>5</c:v>
                </c:pt>
                <c:pt idx="9194">
                  <c:v>5</c:v>
                </c:pt>
                <c:pt idx="9195">
                  <c:v>5</c:v>
                </c:pt>
                <c:pt idx="9196">
                  <c:v>6</c:v>
                </c:pt>
                <c:pt idx="9197">
                  <c:v>6</c:v>
                </c:pt>
                <c:pt idx="9198">
                  <c:v>6</c:v>
                </c:pt>
                <c:pt idx="9199">
                  <c:v>6</c:v>
                </c:pt>
                <c:pt idx="9200">
                  <c:v>6</c:v>
                </c:pt>
                <c:pt idx="9201">
                  <c:v>7</c:v>
                </c:pt>
                <c:pt idx="9202">
                  <c:v>7</c:v>
                </c:pt>
                <c:pt idx="9203">
                  <c:v>8</c:v>
                </c:pt>
                <c:pt idx="9204">
                  <c:v>10</c:v>
                </c:pt>
                <c:pt idx="9205">
                  <c:v>13</c:v>
                </c:pt>
                <c:pt idx="9206">
                  <c:v>12</c:v>
                </c:pt>
                <c:pt idx="9207">
                  <c:v>12</c:v>
                </c:pt>
                <c:pt idx="9208">
                  <c:v>12</c:v>
                </c:pt>
                <c:pt idx="9209">
                  <c:v>11</c:v>
                </c:pt>
                <c:pt idx="9210">
                  <c:v>11</c:v>
                </c:pt>
                <c:pt idx="9211">
                  <c:v>9</c:v>
                </c:pt>
                <c:pt idx="9212">
                  <c:v>7</c:v>
                </c:pt>
                <c:pt idx="9213">
                  <c:v>9</c:v>
                </c:pt>
                <c:pt idx="9214">
                  <c:v>11</c:v>
                </c:pt>
                <c:pt idx="9215">
                  <c:v>14</c:v>
                </c:pt>
                <c:pt idx="9216">
                  <c:v>16</c:v>
                </c:pt>
                <c:pt idx="9217">
                  <c:v>15</c:v>
                </c:pt>
                <c:pt idx="9218">
                  <c:v>14</c:v>
                </c:pt>
                <c:pt idx="9219">
                  <c:v>15</c:v>
                </c:pt>
                <c:pt idx="9220">
                  <c:v>16</c:v>
                </c:pt>
                <c:pt idx="9221">
                  <c:v>14</c:v>
                </c:pt>
                <c:pt idx="9222">
                  <c:v>14</c:v>
                </c:pt>
                <c:pt idx="9223">
                  <c:v>13</c:v>
                </c:pt>
                <c:pt idx="9224">
                  <c:v>11</c:v>
                </c:pt>
                <c:pt idx="9225">
                  <c:v>11</c:v>
                </c:pt>
                <c:pt idx="9226">
                  <c:v>9</c:v>
                </c:pt>
                <c:pt idx="9227">
                  <c:v>8</c:v>
                </c:pt>
                <c:pt idx="9228">
                  <c:v>9</c:v>
                </c:pt>
                <c:pt idx="9229">
                  <c:v>10</c:v>
                </c:pt>
                <c:pt idx="9230">
                  <c:v>10</c:v>
                </c:pt>
                <c:pt idx="9231">
                  <c:v>9</c:v>
                </c:pt>
                <c:pt idx="9232">
                  <c:v>10</c:v>
                </c:pt>
                <c:pt idx="9233">
                  <c:v>9</c:v>
                </c:pt>
                <c:pt idx="9234">
                  <c:v>8</c:v>
                </c:pt>
                <c:pt idx="9235">
                  <c:v>7</c:v>
                </c:pt>
                <c:pt idx="9236">
                  <c:v>7</c:v>
                </c:pt>
                <c:pt idx="9237">
                  <c:v>6</c:v>
                </c:pt>
                <c:pt idx="9238">
                  <c:v>6</c:v>
                </c:pt>
                <c:pt idx="9239">
                  <c:v>5</c:v>
                </c:pt>
                <c:pt idx="9240">
                  <c:v>5</c:v>
                </c:pt>
                <c:pt idx="9241">
                  <c:v>6</c:v>
                </c:pt>
                <c:pt idx="9242">
                  <c:v>8</c:v>
                </c:pt>
                <c:pt idx="9243">
                  <c:v>10</c:v>
                </c:pt>
                <c:pt idx="9244">
                  <c:v>12</c:v>
                </c:pt>
                <c:pt idx="9245">
                  <c:v>11</c:v>
                </c:pt>
                <c:pt idx="9246">
                  <c:v>10</c:v>
                </c:pt>
                <c:pt idx="9247">
                  <c:v>11</c:v>
                </c:pt>
                <c:pt idx="9248">
                  <c:v>12</c:v>
                </c:pt>
                <c:pt idx="9249">
                  <c:v>12</c:v>
                </c:pt>
                <c:pt idx="9250">
                  <c:v>11</c:v>
                </c:pt>
                <c:pt idx="9251">
                  <c:v>11</c:v>
                </c:pt>
                <c:pt idx="9252">
                  <c:v>11</c:v>
                </c:pt>
                <c:pt idx="9253">
                  <c:v>12</c:v>
                </c:pt>
                <c:pt idx="9254">
                  <c:v>12</c:v>
                </c:pt>
                <c:pt idx="9255">
                  <c:v>13</c:v>
                </c:pt>
                <c:pt idx="9256">
                  <c:v>14</c:v>
                </c:pt>
                <c:pt idx="9257">
                  <c:v>14</c:v>
                </c:pt>
                <c:pt idx="9258">
                  <c:v>15</c:v>
                </c:pt>
                <c:pt idx="9259">
                  <c:v>15</c:v>
                </c:pt>
                <c:pt idx="9260">
                  <c:v>15</c:v>
                </c:pt>
                <c:pt idx="9261">
                  <c:v>15</c:v>
                </c:pt>
                <c:pt idx="9262">
                  <c:v>15</c:v>
                </c:pt>
                <c:pt idx="9263">
                  <c:v>15</c:v>
                </c:pt>
                <c:pt idx="9264">
                  <c:v>15</c:v>
                </c:pt>
                <c:pt idx="9265">
                  <c:v>14</c:v>
                </c:pt>
                <c:pt idx="9266">
                  <c:v>14</c:v>
                </c:pt>
                <c:pt idx="9267">
                  <c:v>14</c:v>
                </c:pt>
                <c:pt idx="9268">
                  <c:v>14</c:v>
                </c:pt>
                <c:pt idx="9269">
                  <c:v>13</c:v>
                </c:pt>
                <c:pt idx="9270">
                  <c:v>13</c:v>
                </c:pt>
                <c:pt idx="9271">
                  <c:v>12</c:v>
                </c:pt>
                <c:pt idx="9272">
                  <c:v>11</c:v>
                </c:pt>
                <c:pt idx="9273">
                  <c:v>11</c:v>
                </c:pt>
                <c:pt idx="9274">
                  <c:v>8</c:v>
                </c:pt>
                <c:pt idx="9275">
                  <c:v>12</c:v>
                </c:pt>
                <c:pt idx="9276">
                  <c:v>14</c:v>
                </c:pt>
                <c:pt idx="9277">
                  <c:v>14</c:v>
                </c:pt>
                <c:pt idx="9278">
                  <c:v>13</c:v>
                </c:pt>
                <c:pt idx="9279">
                  <c:v>14</c:v>
                </c:pt>
                <c:pt idx="9280">
                  <c:v>16</c:v>
                </c:pt>
                <c:pt idx="9281">
                  <c:v>14</c:v>
                </c:pt>
                <c:pt idx="9282">
                  <c:v>15</c:v>
                </c:pt>
                <c:pt idx="9283">
                  <c:v>12</c:v>
                </c:pt>
                <c:pt idx="9284">
                  <c:v>13</c:v>
                </c:pt>
                <c:pt idx="9285">
                  <c:v>13</c:v>
                </c:pt>
                <c:pt idx="9286">
                  <c:v>12</c:v>
                </c:pt>
                <c:pt idx="9287">
                  <c:v>10</c:v>
                </c:pt>
                <c:pt idx="9288">
                  <c:v>10</c:v>
                </c:pt>
                <c:pt idx="9289">
                  <c:v>9</c:v>
                </c:pt>
                <c:pt idx="9290">
                  <c:v>8</c:v>
                </c:pt>
                <c:pt idx="9291">
                  <c:v>9</c:v>
                </c:pt>
                <c:pt idx="9292">
                  <c:v>8</c:v>
                </c:pt>
                <c:pt idx="9293">
                  <c:v>8</c:v>
                </c:pt>
                <c:pt idx="9294">
                  <c:v>8</c:v>
                </c:pt>
                <c:pt idx="9295">
                  <c:v>6</c:v>
                </c:pt>
                <c:pt idx="9296">
                  <c:v>5</c:v>
                </c:pt>
                <c:pt idx="9297">
                  <c:v>6</c:v>
                </c:pt>
                <c:pt idx="9298">
                  <c:v>8</c:v>
                </c:pt>
                <c:pt idx="9299">
                  <c:v>6</c:v>
                </c:pt>
                <c:pt idx="9300">
                  <c:v>7</c:v>
                </c:pt>
                <c:pt idx="9301">
                  <c:v>7</c:v>
                </c:pt>
                <c:pt idx="9302">
                  <c:v>9</c:v>
                </c:pt>
                <c:pt idx="9303">
                  <c:v>6</c:v>
                </c:pt>
                <c:pt idx="9304">
                  <c:v>7</c:v>
                </c:pt>
                <c:pt idx="9305">
                  <c:v>8</c:v>
                </c:pt>
                <c:pt idx="9306">
                  <c:v>6</c:v>
                </c:pt>
                <c:pt idx="9307">
                  <c:v>8</c:v>
                </c:pt>
                <c:pt idx="9308">
                  <c:v>9</c:v>
                </c:pt>
                <c:pt idx="9309">
                  <c:v>8</c:v>
                </c:pt>
                <c:pt idx="9310">
                  <c:v>8</c:v>
                </c:pt>
                <c:pt idx="9311">
                  <c:v>10</c:v>
                </c:pt>
                <c:pt idx="9312">
                  <c:v>11</c:v>
                </c:pt>
                <c:pt idx="9313">
                  <c:v>11</c:v>
                </c:pt>
                <c:pt idx="9314">
                  <c:v>10</c:v>
                </c:pt>
                <c:pt idx="9315">
                  <c:v>10</c:v>
                </c:pt>
                <c:pt idx="9316">
                  <c:v>10</c:v>
                </c:pt>
                <c:pt idx="9317">
                  <c:v>9</c:v>
                </c:pt>
                <c:pt idx="9318">
                  <c:v>8</c:v>
                </c:pt>
                <c:pt idx="9319">
                  <c:v>8</c:v>
                </c:pt>
                <c:pt idx="9320">
                  <c:v>7</c:v>
                </c:pt>
                <c:pt idx="9321">
                  <c:v>7</c:v>
                </c:pt>
                <c:pt idx="9322">
                  <c:v>5</c:v>
                </c:pt>
                <c:pt idx="9323">
                  <c:v>4</c:v>
                </c:pt>
                <c:pt idx="9324">
                  <c:v>4</c:v>
                </c:pt>
                <c:pt idx="9325">
                  <c:v>3</c:v>
                </c:pt>
                <c:pt idx="9326">
                  <c:v>3</c:v>
                </c:pt>
                <c:pt idx="9327">
                  <c:v>2</c:v>
                </c:pt>
                <c:pt idx="9328">
                  <c:v>2</c:v>
                </c:pt>
                <c:pt idx="9329">
                  <c:v>3</c:v>
                </c:pt>
                <c:pt idx="9330">
                  <c:v>3</c:v>
                </c:pt>
                <c:pt idx="9331">
                  <c:v>3</c:v>
                </c:pt>
                <c:pt idx="9332">
                  <c:v>4</c:v>
                </c:pt>
                <c:pt idx="9333">
                  <c:v>4</c:v>
                </c:pt>
                <c:pt idx="9334">
                  <c:v>5</c:v>
                </c:pt>
                <c:pt idx="9335">
                  <c:v>4</c:v>
                </c:pt>
                <c:pt idx="9336">
                  <c:v>4</c:v>
                </c:pt>
                <c:pt idx="9337">
                  <c:v>4</c:v>
                </c:pt>
                <c:pt idx="9338">
                  <c:v>4</c:v>
                </c:pt>
                <c:pt idx="9339">
                  <c:v>4</c:v>
                </c:pt>
                <c:pt idx="9340">
                  <c:v>6</c:v>
                </c:pt>
                <c:pt idx="9341">
                  <c:v>6</c:v>
                </c:pt>
                <c:pt idx="9342">
                  <c:v>7</c:v>
                </c:pt>
                <c:pt idx="9343">
                  <c:v>8</c:v>
                </c:pt>
                <c:pt idx="9344">
                  <c:v>9</c:v>
                </c:pt>
                <c:pt idx="9345">
                  <c:v>10</c:v>
                </c:pt>
                <c:pt idx="9346">
                  <c:v>10</c:v>
                </c:pt>
                <c:pt idx="9347">
                  <c:v>10</c:v>
                </c:pt>
                <c:pt idx="9348">
                  <c:v>10</c:v>
                </c:pt>
                <c:pt idx="9349">
                  <c:v>10</c:v>
                </c:pt>
                <c:pt idx="9350">
                  <c:v>10</c:v>
                </c:pt>
                <c:pt idx="9351">
                  <c:v>10</c:v>
                </c:pt>
                <c:pt idx="9352">
                  <c:v>10</c:v>
                </c:pt>
                <c:pt idx="9353">
                  <c:v>10</c:v>
                </c:pt>
                <c:pt idx="9354">
                  <c:v>11</c:v>
                </c:pt>
                <c:pt idx="9355">
                  <c:v>10</c:v>
                </c:pt>
                <c:pt idx="9356">
                  <c:v>11</c:v>
                </c:pt>
                <c:pt idx="9357">
                  <c:v>11</c:v>
                </c:pt>
                <c:pt idx="9358">
                  <c:v>11</c:v>
                </c:pt>
                <c:pt idx="9359">
                  <c:v>11</c:v>
                </c:pt>
                <c:pt idx="9360">
                  <c:v>11</c:v>
                </c:pt>
                <c:pt idx="9361">
                  <c:v>11</c:v>
                </c:pt>
                <c:pt idx="9362">
                  <c:v>11</c:v>
                </c:pt>
                <c:pt idx="9363">
                  <c:v>12</c:v>
                </c:pt>
                <c:pt idx="9364">
                  <c:v>12</c:v>
                </c:pt>
                <c:pt idx="9365">
                  <c:v>12</c:v>
                </c:pt>
                <c:pt idx="9366">
                  <c:v>13</c:v>
                </c:pt>
                <c:pt idx="9367">
                  <c:v>13</c:v>
                </c:pt>
                <c:pt idx="9368">
                  <c:v>13</c:v>
                </c:pt>
                <c:pt idx="9369">
                  <c:v>12</c:v>
                </c:pt>
                <c:pt idx="9370">
                  <c:v>12</c:v>
                </c:pt>
                <c:pt idx="9371">
                  <c:v>12</c:v>
                </c:pt>
                <c:pt idx="9372">
                  <c:v>12</c:v>
                </c:pt>
                <c:pt idx="9373">
                  <c:v>13</c:v>
                </c:pt>
                <c:pt idx="9374">
                  <c:v>12</c:v>
                </c:pt>
                <c:pt idx="9375">
                  <c:v>12</c:v>
                </c:pt>
                <c:pt idx="9376">
                  <c:v>12</c:v>
                </c:pt>
                <c:pt idx="9377">
                  <c:v>10</c:v>
                </c:pt>
                <c:pt idx="9378">
                  <c:v>9</c:v>
                </c:pt>
                <c:pt idx="9379">
                  <c:v>9</c:v>
                </c:pt>
                <c:pt idx="9380">
                  <c:v>9</c:v>
                </c:pt>
                <c:pt idx="9381">
                  <c:v>9</c:v>
                </c:pt>
                <c:pt idx="9382">
                  <c:v>9</c:v>
                </c:pt>
                <c:pt idx="9383">
                  <c:v>9</c:v>
                </c:pt>
                <c:pt idx="9384">
                  <c:v>9</c:v>
                </c:pt>
                <c:pt idx="9385">
                  <c:v>9</c:v>
                </c:pt>
                <c:pt idx="9386">
                  <c:v>9</c:v>
                </c:pt>
                <c:pt idx="9387">
                  <c:v>9</c:v>
                </c:pt>
                <c:pt idx="9388">
                  <c:v>9</c:v>
                </c:pt>
                <c:pt idx="9389">
                  <c:v>10</c:v>
                </c:pt>
                <c:pt idx="9390">
                  <c:v>9</c:v>
                </c:pt>
                <c:pt idx="9391">
                  <c:v>8</c:v>
                </c:pt>
                <c:pt idx="9392">
                  <c:v>8</c:v>
                </c:pt>
                <c:pt idx="9393">
                  <c:v>7</c:v>
                </c:pt>
                <c:pt idx="9394">
                  <c:v>8</c:v>
                </c:pt>
                <c:pt idx="9395">
                  <c:v>8</c:v>
                </c:pt>
                <c:pt idx="9396">
                  <c:v>8</c:v>
                </c:pt>
                <c:pt idx="9397">
                  <c:v>9</c:v>
                </c:pt>
                <c:pt idx="9398">
                  <c:v>9</c:v>
                </c:pt>
                <c:pt idx="9399">
                  <c:v>8</c:v>
                </c:pt>
                <c:pt idx="9400">
                  <c:v>8</c:v>
                </c:pt>
                <c:pt idx="9401">
                  <c:v>7</c:v>
                </c:pt>
                <c:pt idx="9402">
                  <c:v>8</c:v>
                </c:pt>
                <c:pt idx="9403">
                  <c:v>8</c:v>
                </c:pt>
                <c:pt idx="9404">
                  <c:v>7</c:v>
                </c:pt>
                <c:pt idx="9405">
                  <c:v>6</c:v>
                </c:pt>
                <c:pt idx="9406">
                  <c:v>5</c:v>
                </c:pt>
                <c:pt idx="9407">
                  <c:v>5</c:v>
                </c:pt>
                <c:pt idx="9408">
                  <c:v>5</c:v>
                </c:pt>
                <c:pt idx="9409">
                  <c:v>5</c:v>
                </c:pt>
                <c:pt idx="9410">
                  <c:v>4</c:v>
                </c:pt>
                <c:pt idx="9411">
                  <c:v>5</c:v>
                </c:pt>
                <c:pt idx="9412">
                  <c:v>5</c:v>
                </c:pt>
                <c:pt idx="9413">
                  <c:v>5</c:v>
                </c:pt>
                <c:pt idx="9414">
                  <c:v>3</c:v>
                </c:pt>
                <c:pt idx="9415">
                  <c:v>3</c:v>
                </c:pt>
                <c:pt idx="9416">
                  <c:v>3</c:v>
                </c:pt>
                <c:pt idx="9417">
                  <c:v>5</c:v>
                </c:pt>
                <c:pt idx="9418">
                  <c:v>4</c:v>
                </c:pt>
                <c:pt idx="9419">
                  <c:v>5</c:v>
                </c:pt>
                <c:pt idx="9420">
                  <c:v>4</c:v>
                </c:pt>
                <c:pt idx="9421">
                  <c:v>4</c:v>
                </c:pt>
                <c:pt idx="9422">
                  <c:v>3</c:v>
                </c:pt>
                <c:pt idx="9423">
                  <c:v>3</c:v>
                </c:pt>
                <c:pt idx="9424">
                  <c:v>4</c:v>
                </c:pt>
                <c:pt idx="9425">
                  <c:v>5</c:v>
                </c:pt>
                <c:pt idx="9426">
                  <c:v>5</c:v>
                </c:pt>
                <c:pt idx="9427">
                  <c:v>7</c:v>
                </c:pt>
                <c:pt idx="9428">
                  <c:v>6</c:v>
                </c:pt>
                <c:pt idx="9429">
                  <c:v>5</c:v>
                </c:pt>
                <c:pt idx="9430">
                  <c:v>5</c:v>
                </c:pt>
                <c:pt idx="9431">
                  <c:v>5</c:v>
                </c:pt>
                <c:pt idx="9432">
                  <c:v>5</c:v>
                </c:pt>
                <c:pt idx="9433">
                  <c:v>6</c:v>
                </c:pt>
                <c:pt idx="9434">
                  <c:v>5</c:v>
                </c:pt>
                <c:pt idx="9435">
                  <c:v>5</c:v>
                </c:pt>
                <c:pt idx="9436">
                  <c:v>5</c:v>
                </c:pt>
                <c:pt idx="9437">
                  <c:v>4</c:v>
                </c:pt>
                <c:pt idx="9438">
                  <c:v>4</c:v>
                </c:pt>
                <c:pt idx="9439">
                  <c:v>5</c:v>
                </c:pt>
                <c:pt idx="9440">
                  <c:v>4</c:v>
                </c:pt>
                <c:pt idx="9441">
                  <c:v>4</c:v>
                </c:pt>
                <c:pt idx="9442">
                  <c:v>6</c:v>
                </c:pt>
                <c:pt idx="9443">
                  <c:v>5</c:v>
                </c:pt>
                <c:pt idx="9444">
                  <c:v>5</c:v>
                </c:pt>
                <c:pt idx="9445">
                  <c:v>4</c:v>
                </c:pt>
                <c:pt idx="9446">
                  <c:v>5</c:v>
                </c:pt>
                <c:pt idx="9447">
                  <c:v>5</c:v>
                </c:pt>
                <c:pt idx="9448">
                  <c:v>5</c:v>
                </c:pt>
                <c:pt idx="9449">
                  <c:v>6</c:v>
                </c:pt>
                <c:pt idx="9450">
                  <c:v>5</c:v>
                </c:pt>
                <c:pt idx="9451">
                  <c:v>5</c:v>
                </c:pt>
                <c:pt idx="9452">
                  <c:v>5</c:v>
                </c:pt>
                <c:pt idx="9453">
                  <c:v>6</c:v>
                </c:pt>
                <c:pt idx="9454">
                  <c:v>5</c:v>
                </c:pt>
                <c:pt idx="9455">
                  <c:v>6</c:v>
                </c:pt>
                <c:pt idx="9456">
                  <c:v>6</c:v>
                </c:pt>
                <c:pt idx="9457">
                  <c:v>6</c:v>
                </c:pt>
                <c:pt idx="9458">
                  <c:v>6</c:v>
                </c:pt>
                <c:pt idx="9459">
                  <c:v>7</c:v>
                </c:pt>
                <c:pt idx="9460">
                  <c:v>7</c:v>
                </c:pt>
                <c:pt idx="9461">
                  <c:v>8</c:v>
                </c:pt>
                <c:pt idx="9462">
                  <c:v>7</c:v>
                </c:pt>
                <c:pt idx="9463">
                  <c:v>8</c:v>
                </c:pt>
                <c:pt idx="9464">
                  <c:v>8</c:v>
                </c:pt>
                <c:pt idx="9465">
                  <c:v>8</c:v>
                </c:pt>
                <c:pt idx="9466">
                  <c:v>9</c:v>
                </c:pt>
                <c:pt idx="9467">
                  <c:v>8</c:v>
                </c:pt>
                <c:pt idx="9468">
                  <c:v>8</c:v>
                </c:pt>
                <c:pt idx="9469">
                  <c:v>9</c:v>
                </c:pt>
                <c:pt idx="9470">
                  <c:v>8</c:v>
                </c:pt>
                <c:pt idx="9471">
                  <c:v>8</c:v>
                </c:pt>
                <c:pt idx="9472">
                  <c:v>9</c:v>
                </c:pt>
                <c:pt idx="9473">
                  <c:v>9</c:v>
                </c:pt>
                <c:pt idx="9474">
                  <c:v>9</c:v>
                </c:pt>
                <c:pt idx="9475">
                  <c:v>9</c:v>
                </c:pt>
                <c:pt idx="9476">
                  <c:v>10</c:v>
                </c:pt>
                <c:pt idx="9477">
                  <c:v>10</c:v>
                </c:pt>
                <c:pt idx="9478">
                  <c:v>9</c:v>
                </c:pt>
                <c:pt idx="9479">
                  <c:v>9</c:v>
                </c:pt>
                <c:pt idx="9480">
                  <c:v>9</c:v>
                </c:pt>
                <c:pt idx="9481">
                  <c:v>9</c:v>
                </c:pt>
                <c:pt idx="9482">
                  <c:v>9</c:v>
                </c:pt>
                <c:pt idx="9483">
                  <c:v>8</c:v>
                </c:pt>
                <c:pt idx="9484">
                  <c:v>9</c:v>
                </c:pt>
                <c:pt idx="9485">
                  <c:v>9</c:v>
                </c:pt>
                <c:pt idx="9486">
                  <c:v>8</c:v>
                </c:pt>
                <c:pt idx="9487">
                  <c:v>8</c:v>
                </c:pt>
                <c:pt idx="9488">
                  <c:v>9</c:v>
                </c:pt>
                <c:pt idx="9489">
                  <c:v>8</c:v>
                </c:pt>
                <c:pt idx="9490">
                  <c:v>8</c:v>
                </c:pt>
                <c:pt idx="9491">
                  <c:v>8</c:v>
                </c:pt>
                <c:pt idx="9492">
                  <c:v>7</c:v>
                </c:pt>
                <c:pt idx="9493">
                  <c:v>7</c:v>
                </c:pt>
                <c:pt idx="9494">
                  <c:v>8</c:v>
                </c:pt>
                <c:pt idx="9495">
                  <c:v>8</c:v>
                </c:pt>
                <c:pt idx="9496">
                  <c:v>8</c:v>
                </c:pt>
                <c:pt idx="9497">
                  <c:v>9</c:v>
                </c:pt>
                <c:pt idx="9498">
                  <c:v>9</c:v>
                </c:pt>
                <c:pt idx="9499">
                  <c:v>9</c:v>
                </c:pt>
                <c:pt idx="9500">
                  <c:v>9</c:v>
                </c:pt>
                <c:pt idx="9501">
                  <c:v>9</c:v>
                </c:pt>
                <c:pt idx="9502">
                  <c:v>9</c:v>
                </c:pt>
                <c:pt idx="9503">
                  <c:v>9</c:v>
                </c:pt>
                <c:pt idx="9504">
                  <c:v>9</c:v>
                </c:pt>
                <c:pt idx="9505">
                  <c:v>9</c:v>
                </c:pt>
                <c:pt idx="9506">
                  <c:v>9</c:v>
                </c:pt>
                <c:pt idx="9507">
                  <c:v>9</c:v>
                </c:pt>
                <c:pt idx="9508">
                  <c:v>9</c:v>
                </c:pt>
                <c:pt idx="9509">
                  <c:v>8</c:v>
                </c:pt>
                <c:pt idx="9510">
                  <c:v>8</c:v>
                </c:pt>
                <c:pt idx="9511">
                  <c:v>8</c:v>
                </c:pt>
                <c:pt idx="9512">
                  <c:v>8</c:v>
                </c:pt>
                <c:pt idx="9513">
                  <c:v>10</c:v>
                </c:pt>
                <c:pt idx="9514">
                  <c:v>9</c:v>
                </c:pt>
                <c:pt idx="9515">
                  <c:v>9</c:v>
                </c:pt>
                <c:pt idx="9516">
                  <c:v>8</c:v>
                </c:pt>
                <c:pt idx="9517">
                  <c:v>8</c:v>
                </c:pt>
                <c:pt idx="9518">
                  <c:v>10</c:v>
                </c:pt>
                <c:pt idx="9519">
                  <c:v>9</c:v>
                </c:pt>
                <c:pt idx="9520">
                  <c:v>8</c:v>
                </c:pt>
                <c:pt idx="9521">
                  <c:v>9</c:v>
                </c:pt>
                <c:pt idx="9522">
                  <c:v>8</c:v>
                </c:pt>
                <c:pt idx="9523">
                  <c:v>8</c:v>
                </c:pt>
                <c:pt idx="9524">
                  <c:v>8</c:v>
                </c:pt>
                <c:pt idx="9525">
                  <c:v>9</c:v>
                </c:pt>
                <c:pt idx="9526">
                  <c:v>9</c:v>
                </c:pt>
                <c:pt idx="9527">
                  <c:v>9</c:v>
                </c:pt>
                <c:pt idx="9528">
                  <c:v>9</c:v>
                </c:pt>
                <c:pt idx="9529">
                  <c:v>9</c:v>
                </c:pt>
                <c:pt idx="9530">
                  <c:v>8</c:v>
                </c:pt>
                <c:pt idx="9531">
                  <c:v>7</c:v>
                </c:pt>
                <c:pt idx="9532">
                  <c:v>6</c:v>
                </c:pt>
                <c:pt idx="9533">
                  <c:v>7</c:v>
                </c:pt>
                <c:pt idx="9534">
                  <c:v>8</c:v>
                </c:pt>
                <c:pt idx="9535">
                  <c:v>7</c:v>
                </c:pt>
                <c:pt idx="9536">
                  <c:v>6</c:v>
                </c:pt>
                <c:pt idx="9537">
                  <c:v>7</c:v>
                </c:pt>
                <c:pt idx="9538">
                  <c:v>5</c:v>
                </c:pt>
                <c:pt idx="9539">
                  <c:v>5</c:v>
                </c:pt>
                <c:pt idx="9540">
                  <c:v>6</c:v>
                </c:pt>
                <c:pt idx="9541">
                  <c:v>5</c:v>
                </c:pt>
                <c:pt idx="9542">
                  <c:v>5</c:v>
                </c:pt>
                <c:pt idx="9543">
                  <c:v>4</c:v>
                </c:pt>
                <c:pt idx="9544">
                  <c:v>4</c:v>
                </c:pt>
                <c:pt idx="9545">
                  <c:v>5</c:v>
                </c:pt>
                <c:pt idx="9546">
                  <c:v>5</c:v>
                </c:pt>
                <c:pt idx="9547">
                  <c:v>4</c:v>
                </c:pt>
                <c:pt idx="9548">
                  <c:v>4</c:v>
                </c:pt>
                <c:pt idx="9549">
                  <c:v>3</c:v>
                </c:pt>
                <c:pt idx="9550">
                  <c:v>2</c:v>
                </c:pt>
                <c:pt idx="9551">
                  <c:v>2</c:v>
                </c:pt>
                <c:pt idx="9552">
                  <c:v>2</c:v>
                </c:pt>
                <c:pt idx="9553">
                  <c:v>3</c:v>
                </c:pt>
                <c:pt idx="9554">
                  <c:v>4</c:v>
                </c:pt>
                <c:pt idx="9555">
                  <c:v>4</c:v>
                </c:pt>
                <c:pt idx="9556">
                  <c:v>5</c:v>
                </c:pt>
                <c:pt idx="9557">
                  <c:v>7</c:v>
                </c:pt>
                <c:pt idx="9558">
                  <c:v>8</c:v>
                </c:pt>
                <c:pt idx="9559">
                  <c:v>8</c:v>
                </c:pt>
                <c:pt idx="9560">
                  <c:v>8</c:v>
                </c:pt>
                <c:pt idx="9561">
                  <c:v>8</c:v>
                </c:pt>
                <c:pt idx="9562">
                  <c:v>9</c:v>
                </c:pt>
                <c:pt idx="9563">
                  <c:v>7</c:v>
                </c:pt>
                <c:pt idx="9564">
                  <c:v>5</c:v>
                </c:pt>
                <c:pt idx="9565">
                  <c:v>4</c:v>
                </c:pt>
                <c:pt idx="9566">
                  <c:v>4</c:v>
                </c:pt>
                <c:pt idx="9567">
                  <c:v>4</c:v>
                </c:pt>
                <c:pt idx="9568">
                  <c:v>3</c:v>
                </c:pt>
                <c:pt idx="9569">
                  <c:v>4</c:v>
                </c:pt>
                <c:pt idx="9570">
                  <c:v>3</c:v>
                </c:pt>
                <c:pt idx="9571">
                  <c:v>3</c:v>
                </c:pt>
                <c:pt idx="9572">
                  <c:v>3</c:v>
                </c:pt>
                <c:pt idx="9573">
                  <c:v>4</c:v>
                </c:pt>
                <c:pt idx="9574">
                  <c:v>4</c:v>
                </c:pt>
                <c:pt idx="9575">
                  <c:v>4</c:v>
                </c:pt>
                <c:pt idx="9576">
                  <c:v>5</c:v>
                </c:pt>
                <c:pt idx="9577">
                  <c:v>5</c:v>
                </c:pt>
                <c:pt idx="9578">
                  <c:v>4</c:v>
                </c:pt>
                <c:pt idx="9579">
                  <c:v>4</c:v>
                </c:pt>
                <c:pt idx="9580">
                  <c:v>4</c:v>
                </c:pt>
                <c:pt idx="9581">
                  <c:v>4</c:v>
                </c:pt>
                <c:pt idx="9582">
                  <c:v>4</c:v>
                </c:pt>
                <c:pt idx="9583">
                  <c:v>4</c:v>
                </c:pt>
                <c:pt idx="9584">
                  <c:v>3</c:v>
                </c:pt>
                <c:pt idx="9585">
                  <c:v>3</c:v>
                </c:pt>
                <c:pt idx="9586">
                  <c:v>5</c:v>
                </c:pt>
                <c:pt idx="9587">
                  <c:v>5</c:v>
                </c:pt>
                <c:pt idx="9588">
                  <c:v>5</c:v>
                </c:pt>
                <c:pt idx="9589">
                  <c:v>5</c:v>
                </c:pt>
                <c:pt idx="9590">
                  <c:v>6</c:v>
                </c:pt>
                <c:pt idx="9591">
                  <c:v>6</c:v>
                </c:pt>
                <c:pt idx="9592">
                  <c:v>6</c:v>
                </c:pt>
                <c:pt idx="9593">
                  <c:v>5</c:v>
                </c:pt>
                <c:pt idx="9594">
                  <c:v>5</c:v>
                </c:pt>
                <c:pt idx="9595">
                  <c:v>6</c:v>
                </c:pt>
                <c:pt idx="9596">
                  <c:v>7</c:v>
                </c:pt>
                <c:pt idx="9597">
                  <c:v>9</c:v>
                </c:pt>
                <c:pt idx="9598">
                  <c:v>10</c:v>
                </c:pt>
                <c:pt idx="9599">
                  <c:v>10</c:v>
                </c:pt>
                <c:pt idx="9600">
                  <c:v>9</c:v>
                </c:pt>
                <c:pt idx="9601">
                  <c:v>8</c:v>
                </c:pt>
                <c:pt idx="9602">
                  <c:v>7</c:v>
                </c:pt>
                <c:pt idx="9603">
                  <c:v>8</c:v>
                </c:pt>
                <c:pt idx="9604">
                  <c:v>9</c:v>
                </c:pt>
                <c:pt idx="9605">
                  <c:v>8</c:v>
                </c:pt>
                <c:pt idx="9606">
                  <c:v>8</c:v>
                </c:pt>
                <c:pt idx="9607">
                  <c:v>8</c:v>
                </c:pt>
                <c:pt idx="9608">
                  <c:v>8</c:v>
                </c:pt>
                <c:pt idx="9609">
                  <c:v>7</c:v>
                </c:pt>
                <c:pt idx="9610">
                  <c:v>7</c:v>
                </c:pt>
                <c:pt idx="9611">
                  <c:v>6</c:v>
                </c:pt>
                <c:pt idx="9612">
                  <c:v>6</c:v>
                </c:pt>
                <c:pt idx="9613">
                  <c:v>6</c:v>
                </c:pt>
                <c:pt idx="9614">
                  <c:v>6</c:v>
                </c:pt>
                <c:pt idx="9615">
                  <c:v>6</c:v>
                </c:pt>
                <c:pt idx="9616">
                  <c:v>6</c:v>
                </c:pt>
                <c:pt idx="9617">
                  <c:v>7</c:v>
                </c:pt>
                <c:pt idx="9618">
                  <c:v>8</c:v>
                </c:pt>
                <c:pt idx="9619">
                  <c:v>8</c:v>
                </c:pt>
                <c:pt idx="9620">
                  <c:v>8</c:v>
                </c:pt>
                <c:pt idx="9621">
                  <c:v>7</c:v>
                </c:pt>
                <c:pt idx="9622">
                  <c:v>6</c:v>
                </c:pt>
                <c:pt idx="9623">
                  <c:v>6</c:v>
                </c:pt>
                <c:pt idx="9624">
                  <c:v>6</c:v>
                </c:pt>
                <c:pt idx="9625">
                  <c:v>6</c:v>
                </c:pt>
                <c:pt idx="9626">
                  <c:v>6</c:v>
                </c:pt>
                <c:pt idx="9627">
                  <c:v>6</c:v>
                </c:pt>
                <c:pt idx="9628">
                  <c:v>6</c:v>
                </c:pt>
                <c:pt idx="9629">
                  <c:v>6</c:v>
                </c:pt>
                <c:pt idx="9630">
                  <c:v>6</c:v>
                </c:pt>
                <c:pt idx="9631">
                  <c:v>6</c:v>
                </c:pt>
                <c:pt idx="9632">
                  <c:v>5</c:v>
                </c:pt>
                <c:pt idx="9633">
                  <c:v>5</c:v>
                </c:pt>
                <c:pt idx="9634">
                  <c:v>4</c:v>
                </c:pt>
                <c:pt idx="9635">
                  <c:v>5</c:v>
                </c:pt>
                <c:pt idx="9636">
                  <c:v>4</c:v>
                </c:pt>
                <c:pt idx="9637">
                  <c:v>3</c:v>
                </c:pt>
                <c:pt idx="9638">
                  <c:v>5</c:v>
                </c:pt>
                <c:pt idx="9639">
                  <c:v>5</c:v>
                </c:pt>
                <c:pt idx="9640">
                  <c:v>5</c:v>
                </c:pt>
                <c:pt idx="9641">
                  <c:v>6</c:v>
                </c:pt>
                <c:pt idx="9642">
                  <c:v>6</c:v>
                </c:pt>
                <c:pt idx="9643">
                  <c:v>7</c:v>
                </c:pt>
                <c:pt idx="9644">
                  <c:v>8</c:v>
                </c:pt>
                <c:pt idx="9645">
                  <c:v>8</c:v>
                </c:pt>
                <c:pt idx="9646">
                  <c:v>8</c:v>
                </c:pt>
                <c:pt idx="9647">
                  <c:v>8</c:v>
                </c:pt>
                <c:pt idx="9648">
                  <c:v>7</c:v>
                </c:pt>
                <c:pt idx="9649">
                  <c:v>8</c:v>
                </c:pt>
                <c:pt idx="9650">
                  <c:v>7</c:v>
                </c:pt>
                <c:pt idx="9651">
                  <c:v>6</c:v>
                </c:pt>
                <c:pt idx="9652">
                  <c:v>6</c:v>
                </c:pt>
                <c:pt idx="9653">
                  <c:v>5</c:v>
                </c:pt>
                <c:pt idx="9654">
                  <c:v>5</c:v>
                </c:pt>
                <c:pt idx="9655">
                  <c:v>5</c:v>
                </c:pt>
                <c:pt idx="9656">
                  <c:v>4</c:v>
                </c:pt>
                <c:pt idx="9657">
                  <c:v>3</c:v>
                </c:pt>
                <c:pt idx="9658">
                  <c:v>4</c:v>
                </c:pt>
                <c:pt idx="9659">
                  <c:v>6</c:v>
                </c:pt>
                <c:pt idx="9660">
                  <c:v>6</c:v>
                </c:pt>
                <c:pt idx="9661">
                  <c:v>6</c:v>
                </c:pt>
                <c:pt idx="9662">
                  <c:v>5</c:v>
                </c:pt>
                <c:pt idx="9663">
                  <c:v>5</c:v>
                </c:pt>
                <c:pt idx="9664">
                  <c:v>6</c:v>
                </c:pt>
                <c:pt idx="9665">
                  <c:v>5</c:v>
                </c:pt>
                <c:pt idx="9666">
                  <c:v>6</c:v>
                </c:pt>
                <c:pt idx="9667">
                  <c:v>7</c:v>
                </c:pt>
                <c:pt idx="9668">
                  <c:v>7</c:v>
                </c:pt>
                <c:pt idx="9669">
                  <c:v>7</c:v>
                </c:pt>
                <c:pt idx="9670">
                  <c:v>8</c:v>
                </c:pt>
                <c:pt idx="9671">
                  <c:v>8</c:v>
                </c:pt>
                <c:pt idx="9672">
                  <c:v>8</c:v>
                </c:pt>
                <c:pt idx="9673">
                  <c:v>8</c:v>
                </c:pt>
                <c:pt idx="9674">
                  <c:v>7</c:v>
                </c:pt>
                <c:pt idx="9675">
                  <c:v>7</c:v>
                </c:pt>
                <c:pt idx="9676">
                  <c:v>8</c:v>
                </c:pt>
                <c:pt idx="9677">
                  <c:v>8</c:v>
                </c:pt>
                <c:pt idx="9678">
                  <c:v>8</c:v>
                </c:pt>
                <c:pt idx="9679">
                  <c:v>8</c:v>
                </c:pt>
                <c:pt idx="9680">
                  <c:v>9</c:v>
                </c:pt>
                <c:pt idx="9681">
                  <c:v>8</c:v>
                </c:pt>
                <c:pt idx="9682">
                  <c:v>8</c:v>
                </c:pt>
                <c:pt idx="9683">
                  <c:v>7</c:v>
                </c:pt>
                <c:pt idx="9684">
                  <c:v>6</c:v>
                </c:pt>
                <c:pt idx="9685">
                  <c:v>5</c:v>
                </c:pt>
                <c:pt idx="9686">
                  <c:v>6</c:v>
                </c:pt>
                <c:pt idx="9687">
                  <c:v>6</c:v>
                </c:pt>
                <c:pt idx="9688">
                  <c:v>6</c:v>
                </c:pt>
                <c:pt idx="9689">
                  <c:v>6</c:v>
                </c:pt>
                <c:pt idx="9690">
                  <c:v>5</c:v>
                </c:pt>
                <c:pt idx="9691">
                  <c:v>5</c:v>
                </c:pt>
                <c:pt idx="9692">
                  <c:v>5</c:v>
                </c:pt>
                <c:pt idx="9693">
                  <c:v>4</c:v>
                </c:pt>
                <c:pt idx="9694">
                  <c:v>4</c:v>
                </c:pt>
                <c:pt idx="9695">
                  <c:v>5</c:v>
                </c:pt>
                <c:pt idx="9696">
                  <c:v>4</c:v>
                </c:pt>
                <c:pt idx="9697">
                  <c:v>3</c:v>
                </c:pt>
                <c:pt idx="9698">
                  <c:v>2</c:v>
                </c:pt>
                <c:pt idx="9699">
                  <c:v>2</c:v>
                </c:pt>
                <c:pt idx="9700">
                  <c:v>3</c:v>
                </c:pt>
                <c:pt idx="9701">
                  <c:v>5</c:v>
                </c:pt>
                <c:pt idx="9702">
                  <c:v>6</c:v>
                </c:pt>
                <c:pt idx="9703">
                  <c:v>7</c:v>
                </c:pt>
                <c:pt idx="9704">
                  <c:v>8</c:v>
                </c:pt>
                <c:pt idx="9705">
                  <c:v>8</c:v>
                </c:pt>
                <c:pt idx="9706">
                  <c:v>8</c:v>
                </c:pt>
                <c:pt idx="9707">
                  <c:v>8</c:v>
                </c:pt>
                <c:pt idx="9708">
                  <c:v>7</c:v>
                </c:pt>
                <c:pt idx="9709">
                  <c:v>6</c:v>
                </c:pt>
                <c:pt idx="9710">
                  <c:v>6</c:v>
                </c:pt>
                <c:pt idx="9711">
                  <c:v>6</c:v>
                </c:pt>
                <c:pt idx="9712">
                  <c:v>6</c:v>
                </c:pt>
                <c:pt idx="9713">
                  <c:v>5</c:v>
                </c:pt>
                <c:pt idx="9714">
                  <c:v>6</c:v>
                </c:pt>
                <c:pt idx="9715">
                  <c:v>6</c:v>
                </c:pt>
                <c:pt idx="9716">
                  <c:v>7</c:v>
                </c:pt>
                <c:pt idx="9717">
                  <c:v>7</c:v>
                </c:pt>
                <c:pt idx="9718">
                  <c:v>7</c:v>
                </c:pt>
                <c:pt idx="9719">
                  <c:v>7</c:v>
                </c:pt>
                <c:pt idx="9720">
                  <c:v>7</c:v>
                </c:pt>
                <c:pt idx="9721">
                  <c:v>6</c:v>
                </c:pt>
                <c:pt idx="9722">
                  <c:v>6</c:v>
                </c:pt>
                <c:pt idx="9723">
                  <c:v>5</c:v>
                </c:pt>
                <c:pt idx="9724">
                  <c:v>6</c:v>
                </c:pt>
                <c:pt idx="9725">
                  <c:v>6</c:v>
                </c:pt>
                <c:pt idx="9726">
                  <c:v>6</c:v>
                </c:pt>
                <c:pt idx="9727">
                  <c:v>7</c:v>
                </c:pt>
                <c:pt idx="9728">
                  <c:v>6</c:v>
                </c:pt>
                <c:pt idx="9729">
                  <c:v>6</c:v>
                </c:pt>
                <c:pt idx="9730">
                  <c:v>6</c:v>
                </c:pt>
                <c:pt idx="9731">
                  <c:v>6</c:v>
                </c:pt>
                <c:pt idx="9732">
                  <c:v>6</c:v>
                </c:pt>
                <c:pt idx="9733">
                  <c:v>6</c:v>
                </c:pt>
                <c:pt idx="9734">
                  <c:v>6</c:v>
                </c:pt>
                <c:pt idx="9735">
                  <c:v>6</c:v>
                </c:pt>
                <c:pt idx="9736">
                  <c:v>5</c:v>
                </c:pt>
                <c:pt idx="9737">
                  <c:v>5</c:v>
                </c:pt>
                <c:pt idx="9738">
                  <c:v>4</c:v>
                </c:pt>
                <c:pt idx="9739">
                  <c:v>5</c:v>
                </c:pt>
                <c:pt idx="9740">
                  <c:v>5</c:v>
                </c:pt>
                <c:pt idx="9741">
                  <c:v>6</c:v>
                </c:pt>
                <c:pt idx="9742">
                  <c:v>6</c:v>
                </c:pt>
                <c:pt idx="9743">
                  <c:v>6</c:v>
                </c:pt>
                <c:pt idx="9744">
                  <c:v>5</c:v>
                </c:pt>
                <c:pt idx="9745">
                  <c:v>5</c:v>
                </c:pt>
                <c:pt idx="9746">
                  <c:v>5</c:v>
                </c:pt>
                <c:pt idx="9747">
                  <c:v>4</c:v>
                </c:pt>
                <c:pt idx="9748">
                  <c:v>4</c:v>
                </c:pt>
                <c:pt idx="9749">
                  <c:v>4</c:v>
                </c:pt>
                <c:pt idx="9750">
                  <c:v>4</c:v>
                </c:pt>
                <c:pt idx="9751">
                  <c:v>3</c:v>
                </c:pt>
                <c:pt idx="9752">
                  <c:v>3</c:v>
                </c:pt>
                <c:pt idx="9753">
                  <c:v>3</c:v>
                </c:pt>
                <c:pt idx="9754">
                  <c:v>4</c:v>
                </c:pt>
                <c:pt idx="9755">
                  <c:v>5</c:v>
                </c:pt>
                <c:pt idx="9756">
                  <c:v>4</c:v>
                </c:pt>
                <c:pt idx="9757">
                  <c:v>4</c:v>
                </c:pt>
                <c:pt idx="9758">
                  <c:v>3</c:v>
                </c:pt>
                <c:pt idx="9759">
                  <c:v>3</c:v>
                </c:pt>
                <c:pt idx="9760">
                  <c:v>2</c:v>
                </c:pt>
                <c:pt idx="9761">
                  <c:v>2</c:v>
                </c:pt>
                <c:pt idx="9762">
                  <c:v>3</c:v>
                </c:pt>
                <c:pt idx="9763">
                  <c:v>2</c:v>
                </c:pt>
                <c:pt idx="9764">
                  <c:v>3</c:v>
                </c:pt>
                <c:pt idx="9765">
                  <c:v>1</c:v>
                </c:pt>
                <c:pt idx="9766">
                  <c:v>1</c:v>
                </c:pt>
                <c:pt idx="9767">
                  <c:v>3</c:v>
                </c:pt>
                <c:pt idx="9768">
                  <c:v>3</c:v>
                </c:pt>
                <c:pt idx="9769">
                  <c:v>3</c:v>
                </c:pt>
                <c:pt idx="9770">
                  <c:v>4</c:v>
                </c:pt>
                <c:pt idx="9771">
                  <c:v>4</c:v>
                </c:pt>
                <c:pt idx="9772">
                  <c:v>4</c:v>
                </c:pt>
                <c:pt idx="9773">
                  <c:v>4</c:v>
                </c:pt>
                <c:pt idx="9774">
                  <c:v>4</c:v>
                </c:pt>
                <c:pt idx="9775">
                  <c:v>5</c:v>
                </c:pt>
                <c:pt idx="9776">
                  <c:v>5</c:v>
                </c:pt>
                <c:pt idx="9777">
                  <c:v>5</c:v>
                </c:pt>
                <c:pt idx="9778">
                  <c:v>5</c:v>
                </c:pt>
                <c:pt idx="9779">
                  <c:v>6</c:v>
                </c:pt>
                <c:pt idx="9780">
                  <c:v>6</c:v>
                </c:pt>
                <c:pt idx="9781">
                  <c:v>5</c:v>
                </c:pt>
                <c:pt idx="9782">
                  <c:v>4</c:v>
                </c:pt>
                <c:pt idx="9783">
                  <c:v>4</c:v>
                </c:pt>
                <c:pt idx="9784">
                  <c:v>4</c:v>
                </c:pt>
                <c:pt idx="9785">
                  <c:v>4</c:v>
                </c:pt>
                <c:pt idx="9786">
                  <c:v>4</c:v>
                </c:pt>
                <c:pt idx="9787">
                  <c:v>5</c:v>
                </c:pt>
                <c:pt idx="9788">
                  <c:v>6</c:v>
                </c:pt>
                <c:pt idx="9789">
                  <c:v>7</c:v>
                </c:pt>
                <c:pt idx="9790">
                  <c:v>8</c:v>
                </c:pt>
                <c:pt idx="9791">
                  <c:v>8</c:v>
                </c:pt>
                <c:pt idx="9792">
                  <c:v>8</c:v>
                </c:pt>
                <c:pt idx="9793">
                  <c:v>6</c:v>
                </c:pt>
                <c:pt idx="9794">
                  <c:v>6</c:v>
                </c:pt>
                <c:pt idx="9795">
                  <c:v>7</c:v>
                </c:pt>
                <c:pt idx="9796">
                  <c:v>7</c:v>
                </c:pt>
                <c:pt idx="9797">
                  <c:v>6</c:v>
                </c:pt>
                <c:pt idx="9798">
                  <c:v>6</c:v>
                </c:pt>
                <c:pt idx="9799">
                  <c:v>6</c:v>
                </c:pt>
                <c:pt idx="9800">
                  <c:v>6</c:v>
                </c:pt>
                <c:pt idx="9801">
                  <c:v>6</c:v>
                </c:pt>
                <c:pt idx="9802">
                  <c:v>6</c:v>
                </c:pt>
                <c:pt idx="9803">
                  <c:v>5</c:v>
                </c:pt>
                <c:pt idx="9804">
                  <c:v>6</c:v>
                </c:pt>
                <c:pt idx="9805">
                  <c:v>5</c:v>
                </c:pt>
                <c:pt idx="9806">
                  <c:v>5</c:v>
                </c:pt>
                <c:pt idx="9807">
                  <c:v>5</c:v>
                </c:pt>
                <c:pt idx="9808">
                  <c:v>5</c:v>
                </c:pt>
                <c:pt idx="9809">
                  <c:v>6</c:v>
                </c:pt>
                <c:pt idx="9810">
                  <c:v>6</c:v>
                </c:pt>
                <c:pt idx="9811">
                  <c:v>5</c:v>
                </c:pt>
                <c:pt idx="9812">
                  <c:v>4</c:v>
                </c:pt>
                <c:pt idx="9813">
                  <c:v>7</c:v>
                </c:pt>
                <c:pt idx="9814">
                  <c:v>9</c:v>
                </c:pt>
                <c:pt idx="9815">
                  <c:v>11</c:v>
                </c:pt>
                <c:pt idx="9816">
                  <c:v>10</c:v>
                </c:pt>
                <c:pt idx="9817">
                  <c:v>10</c:v>
                </c:pt>
                <c:pt idx="9818">
                  <c:v>10</c:v>
                </c:pt>
                <c:pt idx="9819">
                  <c:v>10</c:v>
                </c:pt>
                <c:pt idx="9820">
                  <c:v>11</c:v>
                </c:pt>
                <c:pt idx="9821">
                  <c:v>10</c:v>
                </c:pt>
                <c:pt idx="9822">
                  <c:v>11</c:v>
                </c:pt>
                <c:pt idx="9823">
                  <c:v>10</c:v>
                </c:pt>
                <c:pt idx="9824">
                  <c:v>9</c:v>
                </c:pt>
                <c:pt idx="9825">
                  <c:v>11</c:v>
                </c:pt>
                <c:pt idx="9826">
                  <c:v>11</c:v>
                </c:pt>
                <c:pt idx="9827">
                  <c:v>11</c:v>
                </c:pt>
                <c:pt idx="9828">
                  <c:v>11</c:v>
                </c:pt>
                <c:pt idx="9829">
                  <c:v>10</c:v>
                </c:pt>
                <c:pt idx="9830">
                  <c:v>8</c:v>
                </c:pt>
                <c:pt idx="9831">
                  <c:v>8</c:v>
                </c:pt>
                <c:pt idx="9832">
                  <c:v>8</c:v>
                </c:pt>
                <c:pt idx="9833">
                  <c:v>9</c:v>
                </c:pt>
                <c:pt idx="9834">
                  <c:v>9</c:v>
                </c:pt>
                <c:pt idx="9835">
                  <c:v>10</c:v>
                </c:pt>
                <c:pt idx="9836">
                  <c:v>11</c:v>
                </c:pt>
                <c:pt idx="9837">
                  <c:v>11</c:v>
                </c:pt>
                <c:pt idx="9838">
                  <c:v>15</c:v>
                </c:pt>
                <c:pt idx="9839">
                  <c:v>15</c:v>
                </c:pt>
                <c:pt idx="9840">
                  <c:v>17</c:v>
                </c:pt>
                <c:pt idx="9841">
                  <c:v>15</c:v>
                </c:pt>
                <c:pt idx="9842">
                  <c:v>15</c:v>
                </c:pt>
                <c:pt idx="9843">
                  <c:v>16</c:v>
                </c:pt>
                <c:pt idx="9844">
                  <c:v>15</c:v>
                </c:pt>
                <c:pt idx="9845">
                  <c:v>15</c:v>
                </c:pt>
                <c:pt idx="9846">
                  <c:v>16</c:v>
                </c:pt>
                <c:pt idx="9847">
                  <c:v>15</c:v>
                </c:pt>
                <c:pt idx="9848">
                  <c:v>15</c:v>
                </c:pt>
                <c:pt idx="9849">
                  <c:v>14</c:v>
                </c:pt>
                <c:pt idx="9850">
                  <c:v>14</c:v>
                </c:pt>
                <c:pt idx="9851">
                  <c:v>14</c:v>
                </c:pt>
                <c:pt idx="9852">
                  <c:v>13</c:v>
                </c:pt>
                <c:pt idx="9853">
                  <c:v>13</c:v>
                </c:pt>
                <c:pt idx="9854">
                  <c:v>11</c:v>
                </c:pt>
                <c:pt idx="9855">
                  <c:v>11</c:v>
                </c:pt>
                <c:pt idx="9856">
                  <c:v>11</c:v>
                </c:pt>
                <c:pt idx="9857">
                  <c:v>10</c:v>
                </c:pt>
                <c:pt idx="9858">
                  <c:v>11</c:v>
                </c:pt>
                <c:pt idx="9859">
                  <c:v>11</c:v>
                </c:pt>
                <c:pt idx="9860">
                  <c:v>11</c:v>
                </c:pt>
                <c:pt idx="9861">
                  <c:v>10</c:v>
                </c:pt>
                <c:pt idx="9862">
                  <c:v>8</c:v>
                </c:pt>
                <c:pt idx="9863">
                  <c:v>8</c:v>
                </c:pt>
                <c:pt idx="9864">
                  <c:v>9</c:v>
                </c:pt>
                <c:pt idx="9865">
                  <c:v>10</c:v>
                </c:pt>
                <c:pt idx="9866">
                  <c:v>8</c:v>
                </c:pt>
                <c:pt idx="9867">
                  <c:v>8</c:v>
                </c:pt>
                <c:pt idx="9868">
                  <c:v>7</c:v>
                </c:pt>
                <c:pt idx="9869">
                  <c:v>8</c:v>
                </c:pt>
                <c:pt idx="9870">
                  <c:v>9</c:v>
                </c:pt>
                <c:pt idx="9871">
                  <c:v>8</c:v>
                </c:pt>
                <c:pt idx="9872">
                  <c:v>8</c:v>
                </c:pt>
                <c:pt idx="9873">
                  <c:v>7</c:v>
                </c:pt>
                <c:pt idx="9874">
                  <c:v>7</c:v>
                </c:pt>
                <c:pt idx="9875">
                  <c:v>8</c:v>
                </c:pt>
                <c:pt idx="9876">
                  <c:v>9</c:v>
                </c:pt>
                <c:pt idx="9877">
                  <c:v>8</c:v>
                </c:pt>
                <c:pt idx="9878">
                  <c:v>9</c:v>
                </c:pt>
                <c:pt idx="9879">
                  <c:v>7</c:v>
                </c:pt>
                <c:pt idx="9880">
                  <c:v>9</c:v>
                </c:pt>
                <c:pt idx="9881">
                  <c:v>8</c:v>
                </c:pt>
                <c:pt idx="9882">
                  <c:v>7</c:v>
                </c:pt>
                <c:pt idx="9883">
                  <c:v>8</c:v>
                </c:pt>
                <c:pt idx="9884">
                  <c:v>7</c:v>
                </c:pt>
                <c:pt idx="9885">
                  <c:v>8</c:v>
                </c:pt>
                <c:pt idx="9886">
                  <c:v>9</c:v>
                </c:pt>
                <c:pt idx="9887">
                  <c:v>9</c:v>
                </c:pt>
                <c:pt idx="9888">
                  <c:v>9</c:v>
                </c:pt>
                <c:pt idx="9889">
                  <c:v>8</c:v>
                </c:pt>
                <c:pt idx="9890">
                  <c:v>8</c:v>
                </c:pt>
                <c:pt idx="9891">
                  <c:v>7</c:v>
                </c:pt>
                <c:pt idx="9892">
                  <c:v>6</c:v>
                </c:pt>
                <c:pt idx="9893">
                  <c:v>7</c:v>
                </c:pt>
                <c:pt idx="9894">
                  <c:v>6</c:v>
                </c:pt>
                <c:pt idx="9895">
                  <c:v>6</c:v>
                </c:pt>
                <c:pt idx="9896">
                  <c:v>6</c:v>
                </c:pt>
                <c:pt idx="9897">
                  <c:v>6</c:v>
                </c:pt>
                <c:pt idx="9898">
                  <c:v>6</c:v>
                </c:pt>
                <c:pt idx="9899">
                  <c:v>6</c:v>
                </c:pt>
                <c:pt idx="9900">
                  <c:v>7</c:v>
                </c:pt>
                <c:pt idx="9901">
                  <c:v>8</c:v>
                </c:pt>
                <c:pt idx="9902">
                  <c:v>7</c:v>
                </c:pt>
                <c:pt idx="9903">
                  <c:v>7</c:v>
                </c:pt>
                <c:pt idx="9904">
                  <c:v>6</c:v>
                </c:pt>
                <c:pt idx="9905">
                  <c:v>6</c:v>
                </c:pt>
                <c:pt idx="9906">
                  <c:v>5</c:v>
                </c:pt>
                <c:pt idx="9907">
                  <c:v>5</c:v>
                </c:pt>
                <c:pt idx="9908">
                  <c:v>6</c:v>
                </c:pt>
                <c:pt idx="9909">
                  <c:v>6</c:v>
                </c:pt>
                <c:pt idx="9910">
                  <c:v>7</c:v>
                </c:pt>
                <c:pt idx="9911">
                  <c:v>7</c:v>
                </c:pt>
                <c:pt idx="9912">
                  <c:v>7</c:v>
                </c:pt>
                <c:pt idx="9913">
                  <c:v>8</c:v>
                </c:pt>
                <c:pt idx="9914">
                  <c:v>8</c:v>
                </c:pt>
                <c:pt idx="9915">
                  <c:v>8</c:v>
                </c:pt>
                <c:pt idx="9916">
                  <c:v>8</c:v>
                </c:pt>
                <c:pt idx="9917">
                  <c:v>9</c:v>
                </c:pt>
                <c:pt idx="9918">
                  <c:v>9</c:v>
                </c:pt>
                <c:pt idx="9919">
                  <c:v>9</c:v>
                </c:pt>
                <c:pt idx="9920">
                  <c:v>10</c:v>
                </c:pt>
                <c:pt idx="9921">
                  <c:v>10</c:v>
                </c:pt>
                <c:pt idx="9922">
                  <c:v>9</c:v>
                </c:pt>
                <c:pt idx="9923">
                  <c:v>11</c:v>
                </c:pt>
                <c:pt idx="9924">
                  <c:v>13</c:v>
                </c:pt>
                <c:pt idx="9925">
                  <c:v>13</c:v>
                </c:pt>
                <c:pt idx="9926">
                  <c:v>13</c:v>
                </c:pt>
                <c:pt idx="9927">
                  <c:v>12</c:v>
                </c:pt>
                <c:pt idx="9928">
                  <c:v>12</c:v>
                </c:pt>
                <c:pt idx="9929">
                  <c:v>12</c:v>
                </c:pt>
                <c:pt idx="9930">
                  <c:v>9</c:v>
                </c:pt>
                <c:pt idx="9931">
                  <c:v>6</c:v>
                </c:pt>
                <c:pt idx="9932">
                  <c:v>6</c:v>
                </c:pt>
                <c:pt idx="9933">
                  <c:v>7</c:v>
                </c:pt>
                <c:pt idx="9934">
                  <c:v>7</c:v>
                </c:pt>
                <c:pt idx="9935">
                  <c:v>7</c:v>
                </c:pt>
                <c:pt idx="9936">
                  <c:v>8</c:v>
                </c:pt>
                <c:pt idx="9937">
                  <c:v>8</c:v>
                </c:pt>
                <c:pt idx="9938">
                  <c:v>8</c:v>
                </c:pt>
                <c:pt idx="9939">
                  <c:v>11</c:v>
                </c:pt>
                <c:pt idx="9940">
                  <c:v>13</c:v>
                </c:pt>
                <c:pt idx="9941">
                  <c:v>12</c:v>
                </c:pt>
                <c:pt idx="9942">
                  <c:v>13</c:v>
                </c:pt>
                <c:pt idx="9943">
                  <c:v>13</c:v>
                </c:pt>
                <c:pt idx="9944">
                  <c:v>14</c:v>
                </c:pt>
                <c:pt idx="9945">
                  <c:v>11</c:v>
                </c:pt>
                <c:pt idx="9946">
                  <c:v>11</c:v>
                </c:pt>
                <c:pt idx="9947">
                  <c:v>11</c:v>
                </c:pt>
                <c:pt idx="9948">
                  <c:v>11</c:v>
                </c:pt>
                <c:pt idx="9949">
                  <c:v>11</c:v>
                </c:pt>
                <c:pt idx="9950">
                  <c:v>8</c:v>
                </c:pt>
                <c:pt idx="9951">
                  <c:v>8</c:v>
                </c:pt>
                <c:pt idx="9952">
                  <c:v>10</c:v>
                </c:pt>
                <c:pt idx="9953">
                  <c:v>10</c:v>
                </c:pt>
                <c:pt idx="9954">
                  <c:v>10</c:v>
                </c:pt>
                <c:pt idx="9955">
                  <c:v>9</c:v>
                </c:pt>
                <c:pt idx="9956">
                  <c:v>9</c:v>
                </c:pt>
                <c:pt idx="9957">
                  <c:v>8</c:v>
                </c:pt>
                <c:pt idx="9958">
                  <c:v>6</c:v>
                </c:pt>
                <c:pt idx="9959">
                  <c:v>5</c:v>
                </c:pt>
                <c:pt idx="9960">
                  <c:v>6</c:v>
                </c:pt>
                <c:pt idx="9961">
                  <c:v>5</c:v>
                </c:pt>
                <c:pt idx="9962">
                  <c:v>4</c:v>
                </c:pt>
                <c:pt idx="9963">
                  <c:v>5</c:v>
                </c:pt>
                <c:pt idx="9964">
                  <c:v>5</c:v>
                </c:pt>
                <c:pt idx="9965">
                  <c:v>5</c:v>
                </c:pt>
                <c:pt idx="9966">
                  <c:v>4</c:v>
                </c:pt>
                <c:pt idx="9967">
                  <c:v>4</c:v>
                </c:pt>
                <c:pt idx="9968">
                  <c:v>5</c:v>
                </c:pt>
                <c:pt idx="9969">
                  <c:v>6</c:v>
                </c:pt>
                <c:pt idx="9970">
                  <c:v>7</c:v>
                </c:pt>
                <c:pt idx="9971">
                  <c:v>7</c:v>
                </c:pt>
                <c:pt idx="9972">
                  <c:v>9</c:v>
                </c:pt>
                <c:pt idx="9973">
                  <c:v>10</c:v>
                </c:pt>
                <c:pt idx="9974">
                  <c:v>10</c:v>
                </c:pt>
                <c:pt idx="9975">
                  <c:v>10</c:v>
                </c:pt>
                <c:pt idx="9976">
                  <c:v>10</c:v>
                </c:pt>
                <c:pt idx="9977">
                  <c:v>10</c:v>
                </c:pt>
                <c:pt idx="9978">
                  <c:v>10</c:v>
                </c:pt>
                <c:pt idx="9979">
                  <c:v>10</c:v>
                </c:pt>
                <c:pt idx="9980">
                  <c:v>10</c:v>
                </c:pt>
                <c:pt idx="9981">
                  <c:v>11</c:v>
                </c:pt>
                <c:pt idx="9982">
                  <c:v>11</c:v>
                </c:pt>
                <c:pt idx="9983">
                  <c:v>12</c:v>
                </c:pt>
                <c:pt idx="9984">
                  <c:v>12</c:v>
                </c:pt>
                <c:pt idx="9985">
                  <c:v>11</c:v>
                </c:pt>
                <c:pt idx="9986">
                  <c:v>11</c:v>
                </c:pt>
                <c:pt idx="9987">
                  <c:v>11</c:v>
                </c:pt>
                <c:pt idx="9988">
                  <c:v>10</c:v>
                </c:pt>
                <c:pt idx="9989">
                  <c:v>10</c:v>
                </c:pt>
                <c:pt idx="9990">
                  <c:v>9</c:v>
                </c:pt>
                <c:pt idx="9991">
                  <c:v>9</c:v>
                </c:pt>
                <c:pt idx="9992">
                  <c:v>8</c:v>
                </c:pt>
                <c:pt idx="9993">
                  <c:v>8</c:v>
                </c:pt>
                <c:pt idx="9994">
                  <c:v>8</c:v>
                </c:pt>
                <c:pt idx="9995">
                  <c:v>8</c:v>
                </c:pt>
                <c:pt idx="9996">
                  <c:v>7</c:v>
                </c:pt>
                <c:pt idx="9997">
                  <c:v>8</c:v>
                </c:pt>
                <c:pt idx="9998">
                  <c:v>9</c:v>
                </c:pt>
                <c:pt idx="9999">
                  <c:v>9</c:v>
                </c:pt>
                <c:pt idx="10000">
                  <c:v>10</c:v>
                </c:pt>
                <c:pt idx="10001">
                  <c:v>9</c:v>
                </c:pt>
                <c:pt idx="10002">
                  <c:v>9</c:v>
                </c:pt>
                <c:pt idx="10003">
                  <c:v>8</c:v>
                </c:pt>
                <c:pt idx="10004">
                  <c:v>9</c:v>
                </c:pt>
                <c:pt idx="10005">
                  <c:v>9</c:v>
                </c:pt>
                <c:pt idx="10006">
                  <c:v>9</c:v>
                </c:pt>
                <c:pt idx="10007">
                  <c:v>8</c:v>
                </c:pt>
                <c:pt idx="10008">
                  <c:v>8</c:v>
                </c:pt>
                <c:pt idx="10009">
                  <c:v>9</c:v>
                </c:pt>
                <c:pt idx="10010">
                  <c:v>9</c:v>
                </c:pt>
                <c:pt idx="10011">
                  <c:v>9</c:v>
                </c:pt>
                <c:pt idx="10012">
                  <c:v>9</c:v>
                </c:pt>
                <c:pt idx="10013">
                  <c:v>9</c:v>
                </c:pt>
                <c:pt idx="10014">
                  <c:v>9</c:v>
                </c:pt>
                <c:pt idx="10015">
                  <c:v>10</c:v>
                </c:pt>
                <c:pt idx="10016">
                  <c:v>10</c:v>
                </c:pt>
                <c:pt idx="10017">
                  <c:v>9</c:v>
                </c:pt>
                <c:pt idx="10018">
                  <c:v>10</c:v>
                </c:pt>
                <c:pt idx="10019">
                  <c:v>11</c:v>
                </c:pt>
                <c:pt idx="10020">
                  <c:v>11</c:v>
                </c:pt>
                <c:pt idx="10021">
                  <c:v>12</c:v>
                </c:pt>
                <c:pt idx="10022">
                  <c:v>12</c:v>
                </c:pt>
                <c:pt idx="10023">
                  <c:v>13</c:v>
                </c:pt>
                <c:pt idx="10024">
                  <c:v>14</c:v>
                </c:pt>
                <c:pt idx="10025">
                  <c:v>14</c:v>
                </c:pt>
                <c:pt idx="10026">
                  <c:v>14</c:v>
                </c:pt>
                <c:pt idx="10027">
                  <c:v>14</c:v>
                </c:pt>
                <c:pt idx="10028">
                  <c:v>14</c:v>
                </c:pt>
                <c:pt idx="10029">
                  <c:v>14</c:v>
                </c:pt>
                <c:pt idx="10030">
                  <c:v>13</c:v>
                </c:pt>
                <c:pt idx="10031">
                  <c:v>12</c:v>
                </c:pt>
                <c:pt idx="10032">
                  <c:v>11</c:v>
                </c:pt>
                <c:pt idx="10033">
                  <c:v>11</c:v>
                </c:pt>
                <c:pt idx="10034">
                  <c:v>10</c:v>
                </c:pt>
                <c:pt idx="10035">
                  <c:v>11</c:v>
                </c:pt>
                <c:pt idx="10036">
                  <c:v>10</c:v>
                </c:pt>
                <c:pt idx="10037">
                  <c:v>9</c:v>
                </c:pt>
                <c:pt idx="10038">
                  <c:v>8</c:v>
                </c:pt>
                <c:pt idx="10039">
                  <c:v>8</c:v>
                </c:pt>
                <c:pt idx="10040">
                  <c:v>8</c:v>
                </c:pt>
                <c:pt idx="10041">
                  <c:v>8</c:v>
                </c:pt>
                <c:pt idx="10042">
                  <c:v>8</c:v>
                </c:pt>
                <c:pt idx="10043">
                  <c:v>6</c:v>
                </c:pt>
                <c:pt idx="10044">
                  <c:v>7</c:v>
                </c:pt>
                <c:pt idx="10045">
                  <c:v>7</c:v>
                </c:pt>
                <c:pt idx="10046">
                  <c:v>7</c:v>
                </c:pt>
                <c:pt idx="10047">
                  <c:v>10</c:v>
                </c:pt>
                <c:pt idx="10048">
                  <c:v>8</c:v>
                </c:pt>
                <c:pt idx="10049">
                  <c:v>9</c:v>
                </c:pt>
                <c:pt idx="10050">
                  <c:v>8</c:v>
                </c:pt>
                <c:pt idx="10051">
                  <c:v>9</c:v>
                </c:pt>
                <c:pt idx="10052">
                  <c:v>9</c:v>
                </c:pt>
                <c:pt idx="10053">
                  <c:v>9</c:v>
                </c:pt>
                <c:pt idx="10054">
                  <c:v>10</c:v>
                </c:pt>
                <c:pt idx="10055">
                  <c:v>9</c:v>
                </c:pt>
                <c:pt idx="10056">
                  <c:v>9</c:v>
                </c:pt>
                <c:pt idx="10057">
                  <c:v>8</c:v>
                </c:pt>
                <c:pt idx="10058">
                  <c:v>8</c:v>
                </c:pt>
                <c:pt idx="10059">
                  <c:v>10</c:v>
                </c:pt>
                <c:pt idx="10060">
                  <c:v>9</c:v>
                </c:pt>
                <c:pt idx="10061">
                  <c:v>10</c:v>
                </c:pt>
                <c:pt idx="10062">
                  <c:v>10</c:v>
                </c:pt>
                <c:pt idx="10063">
                  <c:v>10</c:v>
                </c:pt>
                <c:pt idx="10064">
                  <c:v>11</c:v>
                </c:pt>
                <c:pt idx="10065">
                  <c:v>8</c:v>
                </c:pt>
                <c:pt idx="10066">
                  <c:v>10</c:v>
                </c:pt>
                <c:pt idx="10067">
                  <c:v>11</c:v>
                </c:pt>
                <c:pt idx="10068">
                  <c:v>11</c:v>
                </c:pt>
                <c:pt idx="10069">
                  <c:v>10</c:v>
                </c:pt>
                <c:pt idx="10070">
                  <c:v>10</c:v>
                </c:pt>
                <c:pt idx="10071">
                  <c:v>10</c:v>
                </c:pt>
                <c:pt idx="10072">
                  <c:v>9</c:v>
                </c:pt>
                <c:pt idx="10073">
                  <c:v>8</c:v>
                </c:pt>
                <c:pt idx="10074">
                  <c:v>9</c:v>
                </c:pt>
                <c:pt idx="10075">
                  <c:v>9</c:v>
                </c:pt>
                <c:pt idx="10076">
                  <c:v>8</c:v>
                </c:pt>
                <c:pt idx="10077">
                  <c:v>8</c:v>
                </c:pt>
                <c:pt idx="10078">
                  <c:v>8</c:v>
                </c:pt>
                <c:pt idx="10079">
                  <c:v>8</c:v>
                </c:pt>
                <c:pt idx="10080">
                  <c:v>9</c:v>
                </c:pt>
                <c:pt idx="10081">
                  <c:v>7</c:v>
                </c:pt>
                <c:pt idx="10082">
                  <c:v>7</c:v>
                </c:pt>
                <c:pt idx="10083">
                  <c:v>7</c:v>
                </c:pt>
                <c:pt idx="10084">
                  <c:v>8</c:v>
                </c:pt>
                <c:pt idx="10085">
                  <c:v>8</c:v>
                </c:pt>
                <c:pt idx="10086">
                  <c:v>7</c:v>
                </c:pt>
                <c:pt idx="10087">
                  <c:v>7</c:v>
                </c:pt>
                <c:pt idx="10088">
                  <c:v>8</c:v>
                </c:pt>
                <c:pt idx="10089">
                  <c:v>8</c:v>
                </c:pt>
                <c:pt idx="10090">
                  <c:v>9</c:v>
                </c:pt>
                <c:pt idx="10091">
                  <c:v>8</c:v>
                </c:pt>
                <c:pt idx="10092">
                  <c:v>7</c:v>
                </c:pt>
                <c:pt idx="10093">
                  <c:v>7</c:v>
                </c:pt>
                <c:pt idx="10094">
                  <c:v>7</c:v>
                </c:pt>
                <c:pt idx="10095">
                  <c:v>7</c:v>
                </c:pt>
                <c:pt idx="10096">
                  <c:v>7</c:v>
                </c:pt>
                <c:pt idx="10097">
                  <c:v>7</c:v>
                </c:pt>
                <c:pt idx="10098">
                  <c:v>7</c:v>
                </c:pt>
                <c:pt idx="10099">
                  <c:v>7</c:v>
                </c:pt>
                <c:pt idx="10100">
                  <c:v>7</c:v>
                </c:pt>
                <c:pt idx="10101">
                  <c:v>7</c:v>
                </c:pt>
                <c:pt idx="10102">
                  <c:v>8</c:v>
                </c:pt>
                <c:pt idx="10103">
                  <c:v>7</c:v>
                </c:pt>
                <c:pt idx="10104">
                  <c:v>8</c:v>
                </c:pt>
                <c:pt idx="10105">
                  <c:v>9</c:v>
                </c:pt>
                <c:pt idx="10106">
                  <c:v>8</c:v>
                </c:pt>
                <c:pt idx="10107">
                  <c:v>8</c:v>
                </c:pt>
                <c:pt idx="10108">
                  <c:v>8</c:v>
                </c:pt>
                <c:pt idx="10109">
                  <c:v>7</c:v>
                </c:pt>
                <c:pt idx="10110">
                  <c:v>7</c:v>
                </c:pt>
                <c:pt idx="10111">
                  <c:v>6</c:v>
                </c:pt>
                <c:pt idx="10112">
                  <c:v>6</c:v>
                </c:pt>
                <c:pt idx="10113">
                  <c:v>5</c:v>
                </c:pt>
                <c:pt idx="10114">
                  <c:v>3</c:v>
                </c:pt>
                <c:pt idx="10115">
                  <c:v>3</c:v>
                </c:pt>
                <c:pt idx="10116">
                  <c:v>2</c:v>
                </c:pt>
                <c:pt idx="10117">
                  <c:v>2</c:v>
                </c:pt>
                <c:pt idx="10118">
                  <c:v>3</c:v>
                </c:pt>
                <c:pt idx="10119">
                  <c:v>3</c:v>
                </c:pt>
                <c:pt idx="10120">
                  <c:v>4</c:v>
                </c:pt>
                <c:pt idx="10121">
                  <c:v>3</c:v>
                </c:pt>
                <c:pt idx="10122">
                  <c:v>2</c:v>
                </c:pt>
                <c:pt idx="10123">
                  <c:v>3</c:v>
                </c:pt>
                <c:pt idx="10124">
                  <c:v>3</c:v>
                </c:pt>
                <c:pt idx="10125">
                  <c:v>3</c:v>
                </c:pt>
                <c:pt idx="10126">
                  <c:v>2</c:v>
                </c:pt>
                <c:pt idx="10127">
                  <c:v>3</c:v>
                </c:pt>
                <c:pt idx="10128">
                  <c:v>4</c:v>
                </c:pt>
                <c:pt idx="10129">
                  <c:v>4</c:v>
                </c:pt>
                <c:pt idx="10130">
                  <c:v>5</c:v>
                </c:pt>
                <c:pt idx="10131">
                  <c:v>6</c:v>
                </c:pt>
                <c:pt idx="10132">
                  <c:v>7</c:v>
                </c:pt>
                <c:pt idx="10133">
                  <c:v>6</c:v>
                </c:pt>
                <c:pt idx="10134">
                  <c:v>6</c:v>
                </c:pt>
                <c:pt idx="10135">
                  <c:v>6</c:v>
                </c:pt>
                <c:pt idx="10136">
                  <c:v>7</c:v>
                </c:pt>
                <c:pt idx="10137">
                  <c:v>7</c:v>
                </c:pt>
                <c:pt idx="10138">
                  <c:v>7</c:v>
                </c:pt>
                <c:pt idx="10139">
                  <c:v>7</c:v>
                </c:pt>
                <c:pt idx="10140">
                  <c:v>7</c:v>
                </c:pt>
                <c:pt idx="10141">
                  <c:v>7</c:v>
                </c:pt>
                <c:pt idx="10142">
                  <c:v>7</c:v>
                </c:pt>
                <c:pt idx="10143">
                  <c:v>6</c:v>
                </c:pt>
                <c:pt idx="10144">
                  <c:v>6</c:v>
                </c:pt>
                <c:pt idx="10145">
                  <c:v>7</c:v>
                </c:pt>
                <c:pt idx="10146">
                  <c:v>7</c:v>
                </c:pt>
                <c:pt idx="10147">
                  <c:v>7</c:v>
                </c:pt>
                <c:pt idx="10148">
                  <c:v>7</c:v>
                </c:pt>
                <c:pt idx="10149">
                  <c:v>7</c:v>
                </c:pt>
                <c:pt idx="10150">
                  <c:v>7</c:v>
                </c:pt>
                <c:pt idx="10151">
                  <c:v>7</c:v>
                </c:pt>
                <c:pt idx="10152">
                  <c:v>6</c:v>
                </c:pt>
                <c:pt idx="10153">
                  <c:v>6</c:v>
                </c:pt>
                <c:pt idx="10154">
                  <c:v>6</c:v>
                </c:pt>
                <c:pt idx="10155">
                  <c:v>7</c:v>
                </c:pt>
                <c:pt idx="10156">
                  <c:v>7</c:v>
                </c:pt>
                <c:pt idx="10157">
                  <c:v>6</c:v>
                </c:pt>
                <c:pt idx="10158">
                  <c:v>6</c:v>
                </c:pt>
                <c:pt idx="10159">
                  <c:v>6</c:v>
                </c:pt>
                <c:pt idx="10160">
                  <c:v>5</c:v>
                </c:pt>
                <c:pt idx="10161">
                  <c:v>6</c:v>
                </c:pt>
                <c:pt idx="10162">
                  <c:v>7</c:v>
                </c:pt>
                <c:pt idx="10163">
                  <c:v>7</c:v>
                </c:pt>
                <c:pt idx="10164">
                  <c:v>7</c:v>
                </c:pt>
                <c:pt idx="10165">
                  <c:v>8</c:v>
                </c:pt>
                <c:pt idx="10166">
                  <c:v>7</c:v>
                </c:pt>
                <c:pt idx="10167">
                  <c:v>7</c:v>
                </c:pt>
                <c:pt idx="10168">
                  <c:v>7</c:v>
                </c:pt>
                <c:pt idx="10169">
                  <c:v>7</c:v>
                </c:pt>
                <c:pt idx="10170">
                  <c:v>7</c:v>
                </c:pt>
                <c:pt idx="10171">
                  <c:v>7</c:v>
                </c:pt>
                <c:pt idx="10172">
                  <c:v>8</c:v>
                </c:pt>
                <c:pt idx="10173">
                  <c:v>8</c:v>
                </c:pt>
                <c:pt idx="10174">
                  <c:v>7</c:v>
                </c:pt>
                <c:pt idx="10175">
                  <c:v>7</c:v>
                </c:pt>
                <c:pt idx="10176">
                  <c:v>7</c:v>
                </c:pt>
                <c:pt idx="10177">
                  <c:v>7</c:v>
                </c:pt>
                <c:pt idx="10178">
                  <c:v>6</c:v>
                </c:pt>
                <c:pt idx="10179">
                  <c:v>6</c:v>
                </c:pt>
                <c:pt idx="10180">
                  <c:v>7</c:v>
                </c:pt>
                <c:pt idx="10181">
                  <c:v>8</c:v>
                </c:pt>
                <c:pt idx="10182">
                  <c:v>7</c:v>
                </c:pt>
                <c:pt idx="10183">
                  <c:v>6</c:v>
                </c:pt>
                <c:pt idx="10184">
                  <c:v>4</c:v>
                </c:pt>
                <c:pt idx="10185">
                  <c:v>4</c:v>
                </c:pt>
                <c:pt idx="10186">
                  <c:v>3</c:v>
                </c:pt>
                <c:pt idx="10187">
                  <c:v>4</c:v>
                </c:pt>
                <c:pt idx="10188">
                  <c:v>4</c:v>
                </c:pt>
                <c:pt idx="10189">
                  <c:v>5</c:v>
                </c:pt>
                <c:pt idx="10190">
                  <c:v>5</c:v>
                </c:pt>
                <c:pt idx="10191">
                  <c:v>5</c:v>
                </c:pt>
                <c:pt idx="10192">
                  <c:v>6</c:v>
                </c:pt>
                <c:pt idx="10193">
                  <c:v>5</c:v>
                </c:pt>
                <c:pt idx="10194">
                  <c:v>5</c:v>
                </c:pt>
                <c:pt idx="10195">
                  <c:v>5</c:v>
                </c:pt>
                <c:pt idx="10196">
                  <c:v>4</c:v>
                </c:pt>
                <c:pt idx="10197">
                  <c:v>4</c:v>
                </c:pt>
                <c:pt idx="10198">
                  <c:v>5</c:v>
                </c:pt>
                <c:pt idx="10199">
                  <c:v>5</c:v>
                </c:pt>
                <c:pt idx="10200">
                  <c:v>5</c:v>
                </c:pt>
                <c:pt idx="10201">
                  <c:v>4</c:v>
                </c:pt>
                <c:pt idx="10202">
                  <c:v>5</c:v>
                </c:pt>
                <c:pt idx="10203">
                  <c:v>5</c:v>
                </c:pt>
                <c:pt idx="10204">
                  <c:v>5</c:v>
                </c:pt>
                <c:pt idx="10205">
                  <c:v>4</c:v>
                </c:pt>
                <c:pt idx="10206">
                  <c:v>4</c:v>
                </c:pt>
                <c:pt idx="10207">
                  <c:v>4</c:v>
                </c:pt>
                <c:pt idx="10208">
                  <c:v>4</c:v>
                </c:pt>
                <c:pt idx="10209">
                  <c:v>4</c:v>
                </c:pt>
                <c:pt idx="10210">
                  <c:v>4</c:v>
                </c:pt>
                <c:pt idx="10211">
                  <c:v>4</c:v>
                </c:pt>
                <c:pt idx="10212">
                  <c:v>4</c:v>
                </c:pt>
                <c:pt idx="10213">
                  <c:v>4</c:v>
                </c:pt>
                <c:pt idx="10214">
                  <c:v>3</c:v>
                </c:pt>
                <c:pt idx="10215">
                  <c:v>3</c:v>
                </c:pt>
                <c:pt idx="10216">
                  <c:v>3</c:v>
                </c:pt>
                <c:pt idx="10217">
                  <c:v>3</c:v>
                </c:pt>
                <c:pt idx="10218">
                  <c:v>4</c:v>
                </c:pt>
                <c:pt idx="10219">
                  <c:v>4</c:v>
                </c:pt>
                <c:pt idx="10220">
                  <c:v>3</c:v>
                </c:pt>
                <c:pt idx="10221">
                  <c:v>2</c:v>
                </c:pt>
                <c:pt idx="10222">
                  <c:v>3</c:v>
                </c:pt>
                <c:pt idx="10223">
                  <c:v>2</c:v>
                </c:pt>
                <c:pt idx="10224">
                  <c:v>3</c:v>
                </c:pt>
                <c:pt idx="10225">
                  <c:v>3</c:v>
                </c:pt>
                <c:pt idx="10226">
                  <c:v>3</c:v>
                </c:pt>
                <c:pt idx="10227">
                  <c:v>4</c:v>
                </c:pt>
                <c:pt idx="10228">
                  <c:v>5</c:v>
                </c:pt>
                <c:pt idx="10229">
                  <c:v>3</c:v>
                </c:pt>
                <c:pt idx="10230">
                  <c:v>2</c:v>
                </c:pt>
                <c:pt idx="10231">
                  <c:v>1</c:v>
                </c:pt>
                <c:pt idx="10232">
                  <c:v>1</c:v>
                </c:pt>
                <c:pt idx="10233">
                  <c:v>3</c:v>
                </c:pt>
                <c:pt idx="10234">
                  <c:v>3</c:v>
                </c:pt>
                <c:pt idx="10235">
                  <c:v>3</c:v>
                </c:pt>
                <c:pt idx="10236">
                  <c:v>2</c:v>
                </c:pt>
                <c:pt idx="10237">
                  <c:v>2</c:v>
                </c:pt>
                <c:pt idx="10238">
                  <c:v>2</c:v>
                </c:pt>
                <c:pt idx="10239">
                  <c:v>2</c:v>
                </c:pt>
                <c:pt idx="10240">
                  <c:v>4</c:v>
                </c:pt>
                <c:pt idx="10241">
                  <c:v>4</c:v>
                </c:pt>
                <c:pt idx="10242">
                  <c:v>5</c:v>
                </c:pt>
                <c:pt idx="10243">
                  <c:v>5</c:v>
                </c:pt>
                <c:pt idx="10244">
                  <c:v>5</c:v>
                </c:pt>
                <c:pt idx="10245">
                  <c:v>6</c:v>
                </c:pt>
                <c:pt idx="10246">
                  <c:v>7</c:v>
                </c:pt>
                <c:pt idx="10247">
                  <c:v>8</c:v>
                </c:pt>
                <c:pt idx="10248">
                  <c:v>8</c:v>
                </c:pt>
                <c:pt idx="10249">
                  <c:v>8</c:v>
                </c:pt>
                <c:pt idx="10250">
                  <c:v>9</c:v>
                </c:pt>
                <c:pt idx="10251">
                  <c:v>9</c:v>
                </c:pt>
                <c:pt idx="10252">
                  <c:v>9</c:v>
                </c:pt>
                <c:pt idx="10253">
                  <c:v>8</c:v>
                </c:pt>
                <c:pt idx="10254">
                  <c:v>8</c:v>
                </c:pt>
                <c:pt idx="10255">
                  <c:v>8</c:v>
                </c:pt>
                <c:pt idx="10256">
                  <c:v>9</c:v>
                </c:pt>
                <c:pt idx="10257">
                  <c:v>9</c:v>
                </c:pt>
                <c:pt idx="10258">
                  <c:v>8</c:v>
                </c:pt>
                <c:pt idx="10259">
                  <c:v>8</c:v>
                </c:pt>
                <c:pt idx="10260">
                  <c:v>7</c:v>
                </c:pt>
                <c:pt idx="10261">
                  <c:v>7</c:v>
                </c:pt>
                <c:pt idx="10262">
                  <c:v>6</c:v>
                </c:pt>
                <c:pt idx="10263">
                  <c:v>6</c:v>
                </c:pt>
                <c:pt idx="10264">
                  <c:v>5</c:v>
                </c:pt>
                <c:pt idx="10265">
                  <c:v>3</c:v>
                </c:pt>
                <c:pt idx="10266">
                  <c:v>4</c:v>
                </c:pt>
                <c:pt idx="10267">
                  <c:v>6</c:v>
                </c:pt>
                <c:pt idx="10268">
                  <c:v>7</c:v>
                </c:pt>
                <c:pt idx="10269">
                  <c:v>6</c:v>
                </c:pt>
                <c:pt idx="10270">
                  <c:v>5</c:v>
                </c:pt>
                <c:pt idx="10271">
                  <c:v>5</c:v>
                </c:pt>
                <c:pt idx="10272">
                  <c:v>6</c:v>
                </c:pt>
                <c:pt idx="10273">
                  <c:v>5</c:v>
                </c:pt>
                <c:pt idx="10274">
                  <c:v>4</c:v>
                </c:pt>
                <c:pt idx="10275">
                  <c:v>4</c:v>
                </c:pt>
                <c:pt idx="10276">
                  <c:v>5</c:v>
                </c:pt>
                <c:pt idx="10277">
                  <c:v>6</c:v>
                </c:pt>
                <c:pt idx="10278">
                  <c:v>5</c:v>
                </c:pt>
                <c:pt idx="10279">
                  <c:v>4</c:v>
                </c:pt>
                <c:pt idx="10280">
                  <c:v>4</c:v>
                </c:pt>
                <c:pt idx="10281">
                  <c:v>5</c:v>
                </c:pt>
                <c:pt idx="10282">
                  <c:v>6</c:v>
                </c:pt>
                <c:pt idx="10283">
                  <c:v>5</c:v>
                </c:pt>
                <c:pt idx="10284">
                  <c:v>5</c:v>
                </c:pt>
                <c:pt idx="10285">
                  <c:v>4</c:v>
                </c:pt>
                <c:pt idx="10286">
                  <c:v>4</c:v>
                </c:pt>
                <c:pt idx="10287">
                  <c:v>4</c:v>
                </c:pt>
                <c:pt idx="10288">
                  <c:v>6</c:v>
                </c:pt>
                <c:pt idx="10289">
                  <c:v>7</c:v>
                </c:pt>
                <c:pt idx="10290">
                  <c:v>7</c:v>
                </c:pt>
                <c:pt idx="10291">
                  <c:v>7</c:v>
                </c:pt>
                <c:pt idx="10292">
                  <c:v>8</c:v>
                </c:pt>
                <c:pt idx="10293">
                  <c:v>9</c:v>
                </c:pt>
                <c:pt idx="10294">
                  <c:v>7</c:v>
                </c:pt>
                <c:pt idx="10295">
                  <c:v>9</c:v>
                </c:pt>
                <c:pt idx="10296">
                  <c:v>8</c:v>
                </c:pt>
                <c:pt idx="10297">
                  <c:v>8</c:v>
                </c:pt>
                <c:pt idx="10298">
                  <c:v>8</c:v>
                </c:pt>
                <c:pt idx="10299">
                  <c:v>7</c:v>
                </c:pt>
                <c:pt idx="10300">
                  <c:v>7</c:v>
                </c:pt>
                <c:pt idx="10301">
                  <c:v>8</c:v>
                </c:pt>
                <c:pt idx="10302">
                  <c:v>8</c:v>
                </c:pt>
                <c:pt idx="10303">
                  <c:v>7</c:v>
                </c:pt>
                <c:pt idx="10304">
                  <c:v>7</c:v>
                </c:pt>
                <c:pt idx="10305">
                  <c:v>7</c:v>
                </c:pt>
                <c:pt idx="10306">
                  <c:v>7</c:v>
                </c:pt>
                <c:pt idx="10307">
                  <c:v>7</c:v>
                </c:pt>
                <c:pt idx="10308">
                  <c:v>7</c:v>
                </c:pt>
                <c:pt idx="10309">
                  <c:v>7</c:v>
                </c:pt>
                <c:pt idx="10310">
                  <c:v>6</c:v>
                </c:pt>
                <c:pt idx="10311">
                  <c:v>5</c:v>
                </c:pt>
                <c:pt idx="10312">
                  <c:v>5</c:v>
                </c:pt>
                <c:pt idx="10313">
                  <c:v>4</c:v>
                </c:pt>
                <c:pt idx="10314">
                  <c:v>4</c:v>
                </c:pt>
                <c:pt idx="10315">
                  <c:v>5</c:v>
                </c:pt>
                <c:pt idx="10316">
                  <c:v>6</c:v>
                </c:pt>
                <c:pt idx="10317">
                  <c:v>7</c:v>
                </c:pt>
                <c:pt idx="10318">
                  <c:v>6</c:v>
                </c:pt>
                <c:pt idx="10319">
                  <c:v>7</c:v>
                </c:pt>
                <c:pt idx="10320">
                  <c:v>7</c:v>
                </c:pt>
                <c:pt idx="10321">
                  <c:v>6</c:v>
                </c:pt>
                <c:pt idx="10322">
                  <c:v>6</c:v>
                </c:pt>
                <c:pt idx="10323">
                  <c:v>6</c:v>
                </c:pt>
                <c:pt idx="10324">
                  <c:v>6</c:v>
                </c:pt>
                <c:pt idx="10325">
                  <c:v>5</c:v>
                </c:pt>
                <c:pt idx="10326">
                  <c:v>5</c:v>
                </c:pt>
                <c:pt idx="10327">
                  <c:v>5</c:v>
                </c:pt>
                <c:pt idx="10328">
                  <c:v>5</c:v>
                </c:pt>
                <c:pt idx="10329">
                  <c:v>4</c:v>
                </c:pt>
                <c:pt idx="10330">
                  <c:v>3</c:v>
                </c:pt>
                <c:pt idx="10331">
                  <c:v>2</c:v>
                </c:pt>
                <c:pt idx="10332">
                  <c:v>2</c:v>
                </c:pt>
                <c:pt idx="10333">
                  <c:v>3</c:v>
                </c:pt>
                <c:pt idx="10334">
                  <c:v>3</c:v>
                </c:pt>
                <c:pt idx="10335">
                  <c:v>3</c:v>
                </c:pt>
                <c:pt idx="10336">
                  <c:v>1</c:v>
                </c:pt>
                <c:pt idx="10337">
                  <c:v>1</c:v>
                </c:pt>
                <c:pt idx="10338">
                  <c:v>3</c:v>
                </c:pt>
                <c:pt idx="10339">
                  <c:v>4</c:v>
                </c:pt>
                <c:pt idx="10340">
                  <c:v>5</c:v>
                </c:pt>
                <c:pt idx="10341">
                  <c:v>6</c:v>
                </c:pt>
                <c:pt idx="10342">
                  <c:v>5</c:v>
                </c:pt>
                <c:pt idx="10343">
                  <c:v>4</c:v>
                </c:pt>
                <c:pt idx="10344">
                  <c:v>5</c:v>
                </c:pt>
                <c:pt idx="10345">
                  <c:v>7</c:v>
                </c:pt>
                <c:pt idx="10346">
                  <c:v>7</c:v>
                </c:pt>
                <c:pt idx="10347">
                  <c:v>8</c:v>
                </c:pt>
                <c:pt idx="10348">
                  <c:v>9</c:v>
                </c:pt>
                <c:pt idx="10349">
                  <c:v>9</c:v>
                </c:pt>
                <c:pt idx="10350">
                  <c:v>9</c:v>
                </c:pt>
                <c:pt idx="10351">
                  <c:v>11</c:v>
                </c:pt>
                <c:pt idx="10352">
                  <c:v>12</c:v>
                </c:pt>
                <c:pt idx="10353">
                  <c:v>13</c:v>
                </c:pt>
                <c:pt idx="10354">
                  <c:v>12</c:v>
                </c:pt>
                <c:pt idx="10355">
                  <c:v>15</c:v>
                </c:pt>
                <c:pt idx="10356">
                  <c:v>15</c:v>
                </c:pt>
                <c:pt idx="10357">
                  <c:v>15</c:v>
                </c:pt>
                <c:pt idx="10358">
                  <c:v>15</c:v>
                </c:pt>
                <c:pt idx="10359">
                  <c:v>14</c:v>
                </c:pt>
                <c:pt idx="10360">
                  <c:v>12</c:v>
                </c:pt>
                <c:pt idx="10361">
                  <c:v>9</c:v>
                </c:pt>
                <c:pt idx="10362">
                  <c:v>6</c:v>
                </c:pt>
                <c:pt idx="10363">
                  <c:v>7</c:v>
                </c:pt>
                <c:pt idx="10364">
                  <c:v>9</c:v>
                </c:pt>
                <c:pt idx="10365">
                  <c:v>11</c:v>
                </c:pt>
                <c:pt idx="10366">
                  <c:v>12</c:v>
                </c:pt>
                <c:pt idx="10367">
                  <c:v>11</c:v>
                </c:pt>
                <c:pt idx="10368">
                  <c:v>12</c:v>
                </c:pt>
                <c:pt idx="10369">
                  <c:v>11</c:v>
                </c:pt>
                <c:pt idx="10370">
                  <c:v>10</c:v>
                </c:pt>
                <c:pt idx="10371">
                  <c:v>10</c:v>
                </c:pt>
                <c:pt idx="10372">
                  <c:v>10</c:v>
                </c:pt>
                <c:pt idx="10373">
                  <c:v>10</c:v>
                </c:pt>
                <c:pt idx="10374">
                  <c:v>9</c:v>
                </c:pt>
                <c:pt idx="10375">
                  <c:v>8</c:v>
                </c:pt>
                <c:pt idx="10376">
                  <c:v>7</c:v>
                </c:pt>
                <c:pt idx="10377">
                  <c:v>6</c:v>
                </c:pt>
                <c:pt idx="10378">
                  <c:v>6</c:v>
                </c:pt>
                <c:pt idx="10379">
                  <c:v>5</c:v>
                </c:pt>
                <c:pt idx="10380">
                  <c:v>4</c:v>
                </c:pt>
                <c:pt idx="10381">
                  <c:v>4</c:v>
                </c:pt>
                <c:pt idx="10382">
                  <c:v>5</c:v>
                </c:pt>
                <c:pt idx="10383">
                  <c:v>5</c:v>
                </c:pt>
                <c:pt idx="10384">
                  <c:v>5</c:v>
                </c:pt>
                <c:pt idx="10385">
                  <c:v>5</c:v>
                </c:pt>
                <c:pt idx="10386">
                  <c:v>5</c:v>
                </c:pt>
                <c:pt idx="10387">
                  <c:v>4</c:v>
                </c:pt>
                <c:pt idx="10388">
                  <c:v>4</c:v>
                </c:pt>
                <c:pt idx="10389">
                  <c:v>5</c:v>
                </c:pt>
                <c:pt idx="10390">
                  <c:v>4</c:v>
                </c:pt>
                <c:pt idx="10391">
                  <c:v>4</c:v>
                </c:pt>
                <c:pt idx="10392">
                  <c:v>6</c:v>
                </c:pt>
                <c:pt idx="10393">
                  <c:v>6</c:v>
                </c:pt>
                <c:pt idx="10394">
                  <c:v>6</c:v>
                </c:pt>
                <c:pt idx="10395">
                  <c:v>6</c:v>
                </c:pt>
                <c:pt idx="10396">
                  <c:v>8</c:v>
                </c:pt>
                <c:pt idx="10397">
                  <c:v>8</c:v>
                </c:pt>
                <c:pt idx="10398">
                  <c:v>9</c:v>
                </c:pt>
                <c:pt idx="10399">
                  <c:v>8</c:v>
                </c:pt>
                <c:pt idx="10400">
                  <c:v>8</c:v>
                </c:pt>
                <c:pt idx="10401">
                  <c:v>8</c:v>
                </c:pt>
                <c:pt idx="10402">
                  <c:v>8</c:v>
                </c:pt>
                <c:pt idx="10403">
                  <c:v>8</c:v>
                </c:pt>
                <c:pt idx="10404">
                  <c:v>8</c:v>
                </c:pt>
                <c:pt idx="10405">
                  <c:v>9</c:v>
                </c:pt>
                <c:pt idx="10406">
                  <c:v>9</c:v>
                </c:pt>
                <c:pt idx="10407">
                  <c:v>9</c:v>
                </c:pt>
                <c:pt idx="10408">
                  <c:v>9</c:v>
                </c:pt>
                <c:pt idx="10409">
                  <c:v>9</c:v>
                </c:pt>
                <c:pt idx="10410">
                  <c:v>8</c:v>
                </c:pt>
                <c:pt idx="10411">
                  <c:v>8</c:v>
                </c:pt>
                <c:pt idx="10412">
                  <c:v>8</c:v>
                </c:pt>
                <c:pt idx="10413">
                  <c:v>8</c:v>
                </c:pt>
                <c:pt idx="10414">
                  <c:v>8</c:v>
                </c:pt>
                <c:pt idx="10415">
                  <c:v>8</c:v>
                </c:pt>
                <c:pt idx="10416">
                  <c:v>8</c:v>
                </c:pt>
                <c:pt idx="10417">
                  <c:v>8</c:v>
                </c:pt>
                <c:pt idx="10418">
                  <c:v>7</c:v>
                </c:pt>
                <c:pt idx="10419">
                  <c:v>7</c:v>
                </c:pt>
                <c:pt idx="10420">
                  <c:v>8</c:v>
                </c:pt>
                <c:pt idx="10421">
                  <c:v>7</c:v>
                </c:pt>
                <c:pt idx="10422">
                  <c:v>7</c:v>
                </c:pt>
                <c:pt idx="10423">
                  <c:v>7</c:v>
                </c:pt>
                <c:pt idx="10424">
                  <c:v>7</c:v>
                </c:pt>
                <c:pt idx="10425">
                  <c:v>7</c:v>
                </c:pt>
                <c:pt idx="10426">
                  <c:v>7</c:v>
                </c:pt>
                <c:pt idx="10432">
                  <c:v>8</c:v>
                </c:pt>
                <c:pt idx="10433">
                  <c:v>9</c:v>
                </c:pt>
                <c:pt idx="10434">
                  <c:v>8</c:v>
                </c:pt>
                <c:pt idx="10435">
                  <c:v>8</c:v>
                </c:pt>
                <c:pt idx="10436">
                  <c:v>9</c:v>
                </c:pt>
                <c:pt idx="10437">
                  <c:v>8</c:v>
                </c:pt>
                <c:pt idx="10438">
                  <c:v>9</c:v>
                </c:pt>
                <c:pt idx="10439">
                  <c:v>9</c:v>
                </c:pt>
                <c:pt idx="10440">
                  <c:v>8</c:v>
                </c:pt>
                <c:pt idx="10441">
                  <c:v>8</c:v>
                </c:pt>
                <c:pt idx="10442">
                  <c:v>8</c:v>
                </c:pt>
                <c:pt idx="10443">
                  <c:v>8</c:v>
                </c:pt>
                <c:pt idx="10444">
                  <c:v>8</c:v>
                </c:pt>
                <c:pt idx="10445">
                  <c:v>8</c:v>
                </c:pt>
                <c:pt idx="10446">
                  <c:v>7</c:v>
                </c:pt>
                <c:pt idx="10447">
                  <c:v>7</c:v>
                </c:pt>
                <c:pt idx="10448">
                  <c:v>6</c:v>
                </c:pt>
                <c:pt idx="10449">
                  <c:v>7</c:v>
                </c:pt>
                <c:pt idx="10450">
                  <c:v>7</c:v>
                </c:pt>
                <c:pt idx="10451">
                  <c:v>6</c:v>
                </c:pt>
                <c:pt idx="10452">
                  <c:v>6</c:v>
                </c:pt>
                <c:pt idx="10453">
                  <c:v>7</c:v>
                </c:pt>
                <c:pt idx="10454">
                  <c:v>6</c:v>
                </c:pt>
                <c:pt idx="10455">
                  <c:v>6</c:v>
                </c:pt>
                <c:pt idx="10456">
                  <c:v>7</c:v>
                </c:pt>
                <c:pt idx="10457">
                  <c:v>6</c:v>
                </c:pt>
                <c:pt idx="10458">
                  <c:v>7</c:v>
                </c:pt>
                <c:pt idx="10459">
                  <c:v>8</c:v>
                </c:pt>
                <c:pt idx="10460">
                  <c:v>8</c:v>
                </c:pt>
                <c:pt idx="10461">
                  <c:v>10</c:v>
                </c:pt>
                <c:pt idx="10462">
                  <c:v>8</c:v>
                </c:pt>
                <c:pt idx="10463">
                  <c:v>8</c:v>
                </c:pt>
                <c:pt idx="10464">
                  <c:v>8</c:v>
                </c:pt>
                <c:pt idx="10465">
                  <c:v>7</c:v>
                </c:pt>
                <c:pt idx="10466">
                  <c:v>6</c:v>
                </c:pt>
                <c:pt idx="10467">
                  <c:v>6</c:v>
                </c:pt>
                <c:pt idx="10468">
                  <c:v>6</c:v>
                </c:pt>
                <c:pt idx="10469">
                  <c:v>6</c:v>
                </c:pt>
                <c:pt idx="10470">
                  <c:v>6</c:v>
                </c:pt>
                <c:pt idx="10471">
                  <c:v>7</c:v>
                </c:pt>
                <c:pt idx="10472">
                  <c:v>6</c:v>
                </c:pt>
                <c:pt idx="10473">
                  <c:v>5</c:v>
                </c:pt>
                <c:pt idx="10474">
                  <c:v>5</c:v>
                </c:pt>
                <c:pt idx="10475">
                  <c:v>7</c:v>
                </c:pt>
                <c:pt idx="10476">
                  <c:v>6</c:v>
                </c:pt>
                <c:pt idx="10477">
                  <c:v>5</c:v>
                </c:pt>
                <c:pt idx="10478">
                  <c:v>5</c:v>
                </c:pt>
                <c:pt idx="10479">
                  <c:v>6</c:v>
                </c:pt>
                <c:pt idx="10480">
                  <c:v>5</c:v>
                </c:pt>
                <c:pt idx="10481">
                  <c:v>5</c:v>
                </c:pt>
                <c:pt idx="10482">
                  <c:v>5</c:v>
                </c:pt>
                <c:pt idx="10483">
                  <c:v>5</c:v>
                </c:pt>
                <c:pt idx="10484">
                  <c:v>5</c:v>
                </c:pt>
                <c:pt idx="10485">
                  <c:v>5</c:v>
                </c:pt>
                <c:pt idx="10486">
                  <c:v>6</c:v>
                </c:pt>
                <c:pt idx="10487">
                  <c:v>6</c:v>
                </c:pt>
                <c:pt idx="10488">
                  <c:v>6</c:v>
                </c:pt>
                <c:pt idx="10489">
                  <c:v>5</c:v>
                </c:pt>
                <c:pt idx="10490">
                  <c:v>5</c:v>
                </c:pt>
                <c:pt idx="10491">
                  <c:v>5</c:v>
                </c:pt>
                <c:pt idx="10492">
                  <c:v>5</c:v>
                </c:pt>
                <c:pt idx="10493">
                  <c:v>5</c:v>
                </c:pt>
                <c:pt idx="10494">
                  <c:v>5</c:v>
                </c:pt>
                <c:pt idx="10495">
                  <c:v>5</c:v>
                </c:pt>
                <c:pt idx="10496">
                  <c:v>5</c:v>
                </c:pt>
                <c:pt idx="10497">
                  <c:v>6</c:v>
                </c:pt>
                <c:pt idx="10498">
                  <c:v>6</c:v>
                </c:pt>
                <c:pt idx="10499">
                  <c:v>6</c:v>
                </c:pt>
                <c:pt idx="10500">
                  <c:v>5</c:v>
                </c:pt>
                <c:pt idx="10501">
                  <c:v>5</c:v>
                </c:pt>
                <c:pt idx="10502">
                  <c:v>5</c:v>
                </c:pt>
                <c:pt idx="10503">
                  <c:v>5</c:v>
                </c:pt>
                <c:pt idx="10504">
                  <c:v>5</c:v>
                </c:pt>
                <c:pt idx="10505">
                  <c:v>5</c:v>
                </c:pt>
                <c:pt idx="10506">
                  <c:v>5</c:v>
                </c:pt>
                <c:pt idx="10507">
                  <c:v>5</c:v>
                </c:pt>
                <c:pt idx="10508">
                  <c:v>4</c:v>
                </c:pt>
                <c:pt idx="10509">
                  <c:v>4</c:v>
                </c:pt>
                <c:pt idx="10510">
                  <c:v>3</c:v>
                </c:pt>
                <c:pt idx="10511">
                  <c:v>4</c:v>
                </c:pt>
                <c:pt idx="10512">
                  <c:v>4</c:v>
                </c:pt>
                <c:pt idx="10513">
                  <c:v>4</c:v>
                </c:pt>
                <c:pt idx="10514">
                  <c:v>3</c:v>
                </c:pt>
                <c:pt idx="10515">
                  <c:v>4</c:v>
                </c:pt>
                <c:pt idx="10516">
                  <c:v>4</c:v>
                </c:pt>
                <c:pt idx="10517">
                  <c:v>3</c:v>
                </c:pt>
                <c:pt idx="10518">
                  <c:v>3</c:v>
                </c:pt>
                <c:pt idx="10519">
                  <c:v>3</c:v>
                </c:pt>
                <c:pt idx="10520">
                  <c:v>3</c:v>
                </c:pt>
                <c:pt idx="10521">
                  <c:v>3</c:v>
                </c:pt>
                <c:pt idx="10522">
                  <c:v>3</c:v>
                </c:pt>
                <c:pt idx="10523">
                  <c:v>3</c:v>
                </c:pt>
                <c:pt idx="10524">
                  <c:v>3</c:v>
                </c:pt>
                <c:pt idx="10525">
                  <c:v>3</c:v>
                </c:pt>
                <c:pt idx="10526">
                  <c:v>3</c:v>
                </c:pt>
                <c:pt idx="10527">
                  <c:v>2</c:v>
                </c:pt>
                <c:pt idx="10528">
                  <c:v>1</c:v>
                </c:pt>
                <c:pt idx="10529">
                  <c:v>0</c:v>
                </c:pt>
                <c:pt idx="10530">
                  <c:v>1</c:v>
                </c:pt>
                <c:pt idx="10531">
                  <c:v>2</c:v>
                </c:pt>
                <c:pt idx="10532">
                  <c:v>2</c:v>
                </c:pt>
                <c:pt idx="10533">
                  <c:v>2</c:v>
                </c:pt>
                <c:pt idx="10534">
                  <c:v>3</c:v>
                </c:pt>
                <c:pt idx="10535">
                  <c:v>3</c:v>
                </c:pt>
                <c:pt idx="10536">
                  <c:v>4</c:v>
                </c:pt>
                <c:pt idx="10537">
                  <c:v>5</c:v>
                </c:pt>
                <c:pt idx="10538">
                  <c:v>6</c:v>
                </c:pt>
                <c:pt idx="10539">
                  <c:v>4</c:v>
                </c:pt>
                <c:pt idx="10540">
                  <c:v>2</c:v>
                </c:pt>
                <c:pt idx="10541">
                  <c:v>2</c:v>
                </c:pt>
                <c:pt idx="10542">
                  <c:v>2</c:v>
                </c:pt>
                <c:pt idx="10543">
                  <c:v>4</c:v>
                </c:pt>
                <c:pt idx="10544">
                  <c:v>5</c:v>
                </c:pt>
                <c:pt idx="10545">
                  <c:v>5</c:v>
                </c:pt>
                <c:pt idx="10546">
                  <c:v>4</c:v>
                </c:pt>
                <c:pt idx="10547">
                  <c:v>4</c:v>
                </c:pt>
                <c:pt idx="10548">
                  <c:v>3</c:v>
                </c:pt>
                <c:pt idx="10549">
                  <c:v>3</c:v>
                </c:pt>
                <c:pt idx="10550">
                  <c:v>3</c:v>
                </c:pt>
                <c:pt idx="10551">
                  <c:v>2</c:v>
                </c:pt>
                <c:pt idx="10552">
                  <c:v>2</c:v>
                </c:pt>
                <c:pt idx="10553">
                  <c:v>3</c:v>
                </c:pt>
                <c:pt idx="10554">
                  <c:v>4</c:v>
                </c:pt>
                <c:pt idx="10555">
                  <c:v>5</c:v>
                </c:pt>
                <c:pt idx="10556">
                  <c:v>7</c:v>
                </c:pt>
                <c:pt idx="10557">
                  <c:v>7</c:v>
                </c:pt>
                <c:pt idx="10558">
                  <c:v>9</c:v>
                </c:pt>
                <c:pt idx="10559">
                  <c:v>10</c:v>
                </c:pt>
                <c:pt idx="10560">
                  <c:v>10</c:v>
                </c:pt>
                <c:pt idx="10561">
                  <c:v>10</c:v>
                </c:pt>
                <c:pt idx="10562">
                  <c:v>8</c:v>
                </c:pt>
                <c:pt idx="10563">
                  <c:v>6</c:v>
                </c:pt>
                <c:pt idx="10564">
                  <c:v>5</c:v>
                </c:pt>
                <c:pt idx="10565">
                  <c:v>5</c:v>
                </c:pt>
                <c:pt idx="10566">
                  <c:v>6</c:v>
                </c:pt>
                <c:pt idx="10567">
                  <c:v>5</c:v>
                </c:pt>
                <c:pt idx="10568">
                  <c:v>4</c:v>
                </c:pt>
                <c:pt idx="10569">
                  <c:v>5</c:v>
                </c:pt>
                <c:pt idx="10570">
                  <c:v>5</c:v>
                </c:pt>
                <c:pt idx="10571">
                  <c:v>6</c:v>
                </c:pt>
                <c:pt idx="10572">
                  <c:v>7</c:v>
                </c:pt>
                <c:pt idx="10573">
                  <c:v>6</c:v>
                </c:pt>
                <c:pt idx="10574">
                  <c:v>7</c:v>
                </c:pt>
                <c:pt idx="10575">
                  <c:v>7</c:v>
                </c:pt>
                <c:pt idx="10576">
                  <c:v>6</c:v>
                </c:pt>
                <c:pt idx="10577">
                  <c:v>7</c:v>
                </c:pt>
                <c:pt idx="10578">
                  <c:v>5</c:v>
                </c:pt>
                <c:pt idx="10579">
                  <c:v>5</c:v>
                </c:pt>
                <c:pt idx="10580">
                  <c:v>7</c:v>
                </c:pt>
                <c:pt idx="10581">
                  <c:v>5</c:v>
                </c:pt>
                <c:pt idx="10582">
                  <c:v>5</c:v>
                </c:pt>
                <c:pt idx="10583">
                  <c:v>6</c:v>
                </c:pt>
                <c:pt idx="10584">
                  <c:v>7</c:v>
                </c:pt>
                <c:pt idx="10585">
                  <c:v>7</c:v>
                </c:pt>
                <c:pt idx="10586">
                  <c:v>6</c:v>
                </c:pt>
                <c:pt idx="10587">
                  <c:v>6</c:v>
                </c:pt>
                <c:pt idx="10588">
                  <c:v>6</c:v>
                </c:pt>
                <c:pt idx="10589">
                  <c:v>6</c:v>
                </c:pt>
                <c:pt idx="10590">
                  <c:v>6</c:v>
                </c:pt>
                <c:pt idx="10591">
                  <c:v>6</c:v>
                </c:pt>
                <c:pt idx="10592">
                  <c:v>6</c:v>
                </c:pt>
                <c:pt idx="10593">
                  <c:v>6</c:v>
                </c:pt>
                <c:pt idx="10594">
                  <c:v>6</c:v>
                </c:pt>
                <c:pt idx="10595">
                  <c:v>5</c:v>
                </c:pt>
                <c:pt idx="10596">
                  <c:v>6</c:v>
                </c:pt>
                <c:pt idx="10597">
                  <c:v>6</c:v>
                </c:pt>
                <c:pt idx="10598">
                  <c:v>4</c:v>
                </c:pt>
                <c:pt idx="10599">
                  <c:v>5</c:v>
                </c:pt>
                <c:pt idx="10600">
                  <c:v>6</c:v>
                </c:pt>
                <c:pt idx="10601">
                  <c:v>4</c:v>
                </c:pt>
                <c:pt idx="10602">
                  <c:v>4</c:v>
                </c:pt>
                <c:pt idx="10603">
                  <c:v>4</c:v>
                </c:pt>
                <c:pt idx="10604">
                  <c:v>5</c:v>
                </c:pt>
                <c:pt idx="10605">
                  <c:v>4</c:v>
                </c:pt>
                <c:pt idx="10606">
                  <c:v>3</c:v>
                </c:pt>
                <c:pt idx="10607">
                  <c:v>3</c:v>
                </c:pt>
                <c:pt idx="10608">
                  <c:v>4</c:v>
                </c:pt>
                <c:pt idx="10609">
                  <c:v>5</c:v>
                </c:pt>
                <c:pt idx="10610">
                  <c:v>6</c:v>
                </c:pt>
                <c:pt idx="10611">
                  <c:v>6</c:v>
                </c:pt>
                <c:pt idx="10612">
                  <c:v>6</c:v>
                </c:pt>
                <c:pt idx="10613">
                  <c:v>7</c:v>
                </c:pt>
                <c:pt idx="10614">
                  <c:v>9</c:v>
                </c:pt>
                <c:pt idx="10615">
                  <c:v>8</c:v>
                </c:pt>
                <c:pt idx="10616">
                  <c:v>8</c:v>
                </c:pt>
                <c:pt idx="10617">
                  <c:v>9</c:v>
                </c:pt>
                <c:pt idx="10618">
                  <c:v>9</c:v>
                </c:pt>
                <c:pt idx="10619">
                  <c:v>11</c:v>
                </c:pt>
                <c:pt idx="10620">
                  <c:v>14</c:v>
                </c:pt>
                <c:pt idx="10621">
                  <c:v>12</c:v>
                </c:pt>
                <c:pt idx="10622">
                  <c:v>9</c:v>
                </c:pt>
                <c:pt idx="10623">
                  <c:v>8</c:v>
                </c:pt>
                <c:pt idx="10624">
                  <c:v>7</c:v>
                </c:pt>
                <c:pt idx="10625">
                  <c:v>7</c:v>
                </c:pt>
                <c:pt idx="10626">
                  <c:v>7</c:v>
                </c:pt>
                <c:pt idx="10627">
                  <c:v>7</c:v>
                </c:pt>
                <c:pt idx="10628">
                  <c:v>7</c:v>
                </c:pt>
                <c:pt idx="10629">
                  <c:v>8</c:v>
                </c:pt>
                <c:pt idx="10630">
                  <c:v>7</c:v>
                </c:pt>
                <c:pt idx="10631">
                  <c:v>6</c:v>
                </c:pt>
                <c:pt idx="10632">
                  <c:v>6</c:v>
                </c:pt>
                <c:pt idx="10633">
                  <c:v>5</c:v>
                </c:pt>
                <c:pt idx="10634">
                  <c:v>7</c:v>
                </c:pt>
                <c:pt idx="10635">
                  <c:v>6</c:v>
                </c:pt>
                <c:pt idx="10636">
                  <c:v>6</c:v>
                </c:pt>
                <c:pt idx="10637">
                  <c:v>6</c:v>
                </c:pt>
                <c:pt idx="10638">
                  <c:v>6</c:v>
                </c:pt>
                <c:pt idx="10639">
                  <c:v>6</c:v>
                </c:pt>
                <c:pt idx="10640">
                  <c:v>6</c:v>
                </c:pt>
                <c:pt idx="10641">
                  <c:v>6</c:v>
                </c:pt>
                <c:pt idx="10642">
                  <c:v>6</c:v>
                </c:pt>
                <c:pt idx="10643">
                  <c:v>6</c:v>
                </c:pt>
                <c:pt idx="10644">
                  <c:v>6</c:v>
                </c:pt>
                <c:pt idx="10645">
                  <c:v>5</c:v>
                </c:pt>
                <c:pt idx="10646">
                  <c:v>5</c:v>
                </c:pt>
                <c:pt idx="10647">
                  <c:v>6</c:v>
                </c:pt>
                <c:pt idx="10648">
                  <c:v>6</c:v>
                </c:pt>
                <c:pt idx="10649">
                  <c:v>6</c:v>
                </c:pt>
                <c:pt idx="10650">
                  <c:v>6</c:v>
                </c:pt>
                <c:pt idx="10651">
                  <c:v>5</c:v>
                </c:pt>
                <c:pt idx="10652">
                  <c:v>5</c:v>
                </c:pt>
                <c:pt idx="10653">
                  <c:v>6</c:v>
                </c:pt>
                <c:pt idx="10654">
                  <c:v>7</c:v>
                </c:pt>
                <c:pt idx="10655">
                  <c:v>7</c:v>
                </c:pt>
                <c:pt idx="10656">
                  <c:v>6</c:v>
                </c:pt>
                <c:pt idx="10657">
                  <c:v>6</c:v>
                </c:pt>
                <c:pt idx="10658">
                  <c:v>6</c:v>
                </c:pt>
                <c:pt idx="10659">
                  <c:v>7</c:v>
                </c:pt>
                <c:pt idx="10660">
                  <c:v>7</c:v>
                </c:pt>
                <c:pt idx="10661">
                  <c:v>6</c:v>
                </c:pt>
                <c:pt idx="10662">
                  <c:v>7</c:v>
                </c:pt>
                <c:pt idx="10663">
                  <c:v>6</c:v>
                </c:pt>
                <c:pt idx="10664">
                  <c:v>6</c:v>
                </c:pt>
                <c:pt idx="10665">
                  <c:v>6</c:v>
                </c:pt>
                <c:pt idx="10666">
                  <c:v>6</c:v>
                </c:pt>
                <c:pt idx="10667">
                  <c:v>6</c:v>
                </c:pt>
                <c:pt idx="10668">
                  <c:v>7</c:v>
                </c:pt>
                <c:pt idx="10669">
                  <c:v>7</c:v>
                </c:pt>
                <c:pt idx="10670">
                  <c:v>7</c:v>
                </c:pt>
                <c:pt idx="10671">
                  <c:v>7</c:v>
                </c:pt>
                <c:pt idx="10672">
                  <c:v>7</c:v>
                </c:pt>
                <c:pt idx="10673">
                  <c:v>7</c:v>
                </c:pt>
                <c:pt idx="10674">
                  <c:v>5</c:v>
                </c:pt>
                <c:pt idx="10675">
                  <c:v>5</c:v>
                </c:pt>
                <c:pt idx="10676">
                  <c:v>5</c:v>
                </c:pt>
                <c:pt idx="10677">
                  <c:v>5</c:v>
                </c:pt>
                <c:pt idx="10678">
                  <c:v>5</c:v>
                </c:pt>
                <c:pt idx="10679">
                  <c:v>6</c:v>
                </c:pt>
                <c:pt idx="10680">
                  <c:v>5</c:v>
                </c:pt>
                <c:pt idx="10681">
                  <c:v>5</c:v>
                </c:pt>
                <c:pt idx="10682">
                  <c:v>4</c:v>
                </c:pt>
                <c:pt idx="10683">
                  <c:v>3</c:v>
                </c:pt>
                <c:pt idx="10684">
                  <c:v>3</c:v>
                </c:pt>
                <c:pt idx="10685">
                  <c:v>3</c:v>
                </c:pt>
                <c:pt idx="10686">
                  <c:v>3</c:v>
                </c:pt>
                <c:pt idx="10687">
                  <c:v>3</c:v>
                </c:pt>
                <c:pt idx="10688">
                  <c:v>3</c:v>
                </c:pt>
                <c:pt idx="10689">
                  <c:v>4</c:v>
                </c:pt>
                <c:pt idx="10690">
                  <c:v>3</c:v>
                </c:pt>
                <c:pt idx="10691">
                  <c:v>4</c:v>
                </c:pt>
                <c:pt idx="10692">
                  <c:v>4</c:v>
                </c:pt>
                <c:pt idx="10693">
                  <c:v>4</c:v>
                </c:pt>
                <c:pt idx="10694">
                  <c:v>5</c:v>
                </c:pt>
                <c:pt idx="10695">
                  <c:v>5</c:v>
                </c:pt>
                <c:pt idx="10696">
                  <c:v>4</c:v>
                </c:pt>
                <c:pt idx="10697">
                  <c:v>4</c:v>
                </c:pt>
                <c:pt idx="10698">
                  <c:v>4</c:v>
                </c:pt>
                <c:pt idx="10699">
                  <c:v>4</c:v>
                </c:pt>
                <c:pt idx="10700">
                  <c:v>4</c:v>
                </c:pt>
                <c:pt idx="10701">
                  <c:v>3</c:v>
                </c:pt>
                <c:pt idx="10702">
                  <c:v>4</c:v>
                </c:pt>
                <c:pt idx="10703">
                  <c:v>3</c:v>
                </c:pt>
                <c:pt idx="10704">
                  <c:v>3</c:v>
                </c:pt>
                <c:pt idx="10705">
                  <c:v>3</c:v>
                </c:pt>
                <c:pt idx="10706">
                  <c:v>4</c:v>
                </c:pt>
                <c:pt idx="10707">
                  <c:v>4</c:v>
                </c:pt>
                <c:pt idx="10708">
                  <c:v>3</c:v>
                </c:pt>
                <c:pt idx="10709">
                  <c:v>3</c:v>
                </c:pt>
                <c:pt idx="10710">
                  <c:v>4</c:v>
                </c:pt>
                <c:pt idx="10711">
                  <c:v>4</c:v>
                </c:pt>
                <c:pt idx="10712">
                  <c:v>4</c:v>
                </c:pt>
                <c:pt idx="10713">
                  <c:v>3</c:v>
                </c:pt>
                <c:pt idx="10714">
                  <c:v>4</c:v>
                </c:pt>
                <c:pt idx="10715">
                  <c:v>4</c:v>
                </c:pt>
                <c:pt idx="10716">
                  <c:v>5</c:v>
                </c:pt>
                <c:pt idx="10717">
                  <c:v>5</c:v>
                </c:pt>
                <c:pt idx="10718">
                  <c:v>6</c:v>
                </c:pt>
                <c:pt idx="10719">
                  <c:v>6</c:v>
                </c:pt>
                <c:pt idx="10720">
                  <c:v>6</c:v>
                </c:pt>
                <c:pt idx="10721">
                  <c:v>6</c:v>
                </c:pt>
                <c:pt idx="10722">
                  <c:v>6</c:v>
                </c:pt>
                <c:pt idx="10723">
                  <c:v>6</c:v>
                </c:pt>
                <c:pt idx="10724">
                  <c:v>6</c:v>
                </c:pt>
                <c:pt idx="10725">
                  <c:v>4</c:v>
                </c:pt>
                <c:pt idx="10726">
                  <c:v>3</c:v>
                </c:pt>
                <c:pt idx="10727">
                  <c:v>3</c:v>
                </c:pt>
                <c:pt idx="10728">
                  <c:v>4</c:v>
                </c:pt>
                <c:pt idx="10729">
                  <c:v>4</c:v>
                </c:pt>
                <c:pt idx="10730">
                  <c:v>4</c:v>
                </c:pt>
                <c:pt idx="10731">
                  <c:v>3</c:v>
                </c:pt>
                <c:pt idx="10732">
                  <c:v>3</c:v>
                </c:pt>
                <c:pt idx="10733">
                  <c:v>3</c:v>
                </c:pt>
                <c:pt idx="10734">
                  <c:v>4</c:v>
                </c:pt>
                <c:pt idx="10735">
                  <c:v>4</c:v>
                </c:pt>
                <c:pt idx="10736">
                  <c:v>4</c:v>
                </c:pt>
                <c:pt idx="10737">
                  <c:v>4</c:v>
                </c:pt>
                <c:pt idx="10738">
                  <c:v>5</c:v>
                </c:pt>
                <c:pt idx="10739">
                  <c:v>5</c:v>
                </c:pt>
                <c:pt idx="10740">
                  <c:v>5</c:v>
                </c:pt>
                <c:pt idx="10741">
                  <c:v>5</c:v>
                </c:pt>
                <c:pt idx="10742">
                  <c:v>6</c:v>
                </c:pt>
                <c:pt idx="10743">
                  <c:v>5</c:v>
                </c:pt>
                <c:pt idx="10744">
                  <c:v>5</c:v>
                </c:pt>
                <c:pt idx="10745">
                  <c:v>5</c:v>
                </c:pt>
                <c:pt idx="10746">
                  <c:v>5</c:v>
                </c:pt>
                <c:pt idx="10747">
                  <c:v>5</c:v>
                </c:pt>
                <c:pt idx="10748">
                  <c:v>5</c:v>
                </c:pt>
                <c:pt idx="10749">
                  <c:v>5</c:v>
                </c:pt>
                <c:pt idx="10750">
                  <c:v>5</c:v>
                </c:pt>
                <c:pt idx="10751">
                  <c:v>4</c:v>
                </c:pt>
                <c:pt idx="10752">
                  <c:v>3</c:v>
                </c:pt>
                <c:pt idx="10753">
                  <c:v>3</c:v>
                </c:pt>
                <c:pt idx="10754">
                  <c:v>3</c:v>
                </c:pt>
                <c:pt idx="10755">
                  <c:v>3</c:v>
                </c:pt>
                <c:pt idx="10756">
                  <c:v>3</c:v>
                </c:pt>
                <c:pt idx="10757">
                  <c:v>3</c:v>
                </c:pt>
                <c:pt idx="10758">
                  <c:v>3</c:v>
                </c:pt>
                <c:pt idx="10759">
                  <c:v>3</c:v>
                </c:pt>
                <c:pt idx="10760">
                  <c:v>4</c:v>
                </c:pt>
                <c:pt idx="10761">
                  <c:v>4</c:v>
                </c:pt>
                <c:pt idx="10762">
                  <c:v>4</c:v>
                </c:pt>
                <c:pt idx="10763">
                  <c:v>4</c:v>
                </c:pt>
                <c:pt idx="10764">
                  <c:v>5</c:v>
                </c:pt>
                <c:pt idx="10765">
                  <c:v>4</c:v>
                </c:pt>
                <c:pt idx="10766">
                  <c:v>5</c:v>
                </c:pt>
                <c:pt idx="10767">
                  <c:v>5</c:v>
                </c:pt>
                <c:pt idx="10768">
                  <c:v>4</c:v>
                </c:pt>
                <c:pt idx="10769">
                  <c:v>4</c:v>
                </c:pt>
                <c:pt idx="10770">
                  <c:v>4</c:v>
                </c:pt>
                <c:pt idx="10771">
                  <c:v>5</c:v>
                </c:pt>
                <c:pt idx="10772">
                  <c:v>4</c:v>
                </c:pt>
                <c:pt idx="10773">
                  <c:v>4</c:v>
                </c:pt>
                <c:pt idx="10774">
                  <c:v>4</c:v>
                </c:pt>
                <c:pt idx="10775">
                  <c:v>3</c:v>
                </c:pt>
                <c:pt idx="10776">
                  <c:v>3</c:v>
                </c:pt>
                <c:pt idx="10777">
                  <c:v>3</c:v>
                </c:pt>
                <c:pt idx="10778">
                  <c:v>3</c:v>
                </c:pt>
                <c:pt idx="10779">
                  <c:v>3</c:v>
                </c:pt>
                <c:pt idx="10780">
                  <c:v>3</c:v>
                </c:pt>
                <c:pt idx="10781">
                  <c:v>3</c:v>
                </c:pt>
                <c:pt idx="10782">
                  <c:v>4</c:v>
                </c:pt>
                <c:pt idx="10783">
                  <c:v>4</c:v>
                </c:pt>
                <c:pt idx="10784">
                  <c:v>4</c:v>
                </c:pt>
                <c:pt idx="10785">
                  <c:v>4</c:v>
                </c:pt>
                <c:pt idx="10786">
                  <c:v>4</c:v>
                </c:pt>
                <c:pt idx="10787">
                  <c:v>4</c:v>
                </c:pt>
                <c:pt idx="10788">
                  <c:v>5</c:v>
                </c:pt>
                <c:pt idx="10789">
                  <c:v>5</c:v>
                </c:pt>
                <c:pt idx="10790">
                  <c:v>5</c:v>
                </c:pt>
                <c:pt idx="10791">
                  <c:v>5</c:v>
                </c:pt>
                <c:pt idx="10792">
                  <c:v>4</c:v>
                </c:pt>
                <c:pt idx="10793">
                  <c:v>4</c:v>
                </c:pt>
                <c:pt idx="10794">
                  <c:v>6</c:v>
                </c:pt>
                <c:pt idx="10795">
                  <c:v>7</c:v>
                </c:pt>
                <c:pt idx="10796">
                  <c:v>7</c:v>
                </c:pt>
                <c:pt idx="10797">
                  <c:v>8</c:v>
                </c:pt>
                <c:pt idx="10798">
                  <c:v>7</c:v>
                </c:pt>
                <c:pt idx="10799">
                  <c:v>5</c:v>
                </c:pt>
                <c:pt idx="10800">
                  <c:v>5</c:v>
                </c:pt>
                <c:pt idx="10801">
                  <c:v>6</c:v>
                </c:pt>
                <c:pt idx="10802">
                  <c:v>5</c:v>
                </c:pt>
                <c:pt idx="10803">
                  <c:v>5</c:v>
                </c:pt>
                <c:pt idx="10804">
                  <c:v>5</c:v>
                </c:pt>
                <c:pt idx="10805">
                  <c:v>5</c:v>
                </c:pt>
                <c:pt idx="10806">
                  <c:v>5</c:v>
                </c:pt>
                <c:pt idx="10807">
                  <c:v>5</c:v>
                </c:pt>
                <c:pt idx="10808">
                  <c:v>5</c:v>
                </c:pt>
                <c:pt idx="10809">
                  <c:v>5</c:v>
                </c:pt>
                <c:pt idx="10810">
                  <c:v>6</c:v>
                </c:pt>
                <c:pt idx="10811">
                  <c:v>5</c:v>
                </c:pt>
                <c:pt idx="10812">
                  <c:v>6</c:v>
                </c:pt>
                <c:pt idx="10813">
                  <c:v>5</c:v>
                </c:pt>
                <c:pt idx="10814">
                  <c:v>5</c:v>
                </c:pt>
                <c:pt idx="10815">
                  <c:v>6</c:v>
                </c:pt>
                <c:pt idx="10816">
                  <c:v>7</c:v>
                </c:pt>
                <c:pt idx="10817">
                  <c:v>7</c:v>
                </c:pt>
                <c:pt idx="10818">
                  <c:v>6</c:v>
                </c:pt>
                <c:pt idx="10819">
                  <c:v>6</c:v>
                </c:pt>
                <c:pt idx="10820">
                  <c:v>6</c:v>
                </c:pt>
                <c:pt idx="10821">
                  <c:v>7</c:v>
                </c:pt>
                <c:pt idx="10822">
                  <c:v>7</c:v>
                </c:pt>
                <c:pt idx="10823">
                  <c:v>7</c:v>
                </c:pt>
                <c:pt idx="10824">
                  <c:v>6</c:v>
                </c:pt>
                <c:pt idx="10825">
                  <c:v>6</c:v>
                </c:pt>
                <c:pt idx="10826">
                  <c:v>6</c:v>
                </c:pt>
                <c:pt idx="10827">
                  <c:v>6</c:v>
                </c:pt>
                <c:pt idx="10828">
                  <c:v>6</c:v>
                </c:pt>
                <c:pt idx="10829">
                  <c:v>7</c:v>
                </c:pt>
                <c:pt idx="10830">
                  <c:v>6</c:v>
                </c:pt>
                <c:pt idx="10831">
                  <c:v>6</c:v>
                </c:pt>
                <c:pt idx="10832">
                  <c:v>6</c:v>
                </c:pt>
                <c:pt idx="10833">
                  <c:v>6</c:v>
                </c:pt>
                <c:pt idx="10834">
                  <c:v>6</c:v>
                </c:pt>
                <c:pt idx="10835">
                  <c:v>6</c:v>
                </c:pt>
                <c:pt idx="10836">
                  <c:v>6</c:v>
                </c:pt>
                <c:pt idx="10837">
                  <c:v>6</c:v>
                </c:pt>
                <c:pt idx="10838">
                  <c:v>5</c:v>
                </c:pt>
                <c:pt idx="10839">
                  <c:v>6</c:v>
                </c:pt>
                <c:pt idx="10840">
                  <c:v>6</c:v>
                </c:pt>
                <c:pt idx="10841">
                  <c:v>5</c:v>
                </c:pt>
                <c:pt idx="10842">
                  <c:v>5</c:v>
                </c:pt>
                <c:pt idx="10843">
                  <c:v>4</c:v>
                </c:pt>
                <c:pt idx="10844">
                  <c:v>4</c:v>
                </c:pt>
                <c:pt idx="10845">
                  <c:v>5</c:v>
                </c:pt>
                <c:pt idx="10846">
                  <c:v>5</c:v>
                </c:pt>
                <c:pt idx="10847">
                  <c:v>5</c:v>
                </c:pt>
                <c:pt idx="10848">
                  <c:v>6</c:v>
                </c:pt>
                <c:pt idx="10849">
                  <c:v>6</c:v>
                </c:pt>
                <c:pt idx="10850">
                  <c:v>7</c:v>
                </c:pt>
                <c:pt idx="10851">
                  <c:v>7</c:v>
                </c:pt>
                <c:pt idx="10852">
                  <c:v>7</c:v>
                </c:pt>
                <c:pt idx="10853">
                  <c:v>7</c:v>
                </c:pt>
                <c:pt idx="10854">
                  <c:v>7</c:v>
                </c:pt>
                <c:pt idx="10855">
                  <c:v>7</c:v>
                </c:pt>
                <c:pt idx="10856">
                  <c:v>7</c:v>
                </c:pt>
                <c:pt idx="10857">
                  <c:v>6</c:v>
                </c:pt>
                <c:pt idx="10858">
                  <c:v>7</c:v>
                </c:pt>
                <c:pt idx="10859">
                  <c:v>7</c:v>
                </c:pt>
                <c:pt idx="10860">
                  <c:v>8</c:v>
                </c:pt>
                <c:pt idx="10861">
                  <c:v>7</c:v>
                </c:pt>
                <c:pt idx="10862">
                  <c:v>7</c:v>
                </c:pt>
                <c:pt idx="10863">
                  <c:v>7</c:v>
                </c:pt>
                <c:pt idx="10864">
                  <c:v>8</c:v>
                </c:pt>
                <c:pt idx="10865">
                  <c:v>8</c:v>
                </c:pt>
                <c:pt idx="10866">
                  <c:v>7</c:v>
                </c:pt>
                <c:pt idx="10867">
                  <c:v>8</c:v>
                </c:pt>
                <c:pt idx="10868">
                  <c:v>8</c:v>
                </c:pt>
                <c:pt idx="10869">
                  <c:v>6</c:v>
                </c:pt>
                <c:pt idx="10870">
                  <c:v>6</c:v>
                </c:pt>
                <c:pt idx="10871">
                  <c:v>7</c:v>
                </c:pt>
                <c:pt idx="10872">
                  <c:v>9</c:v>
                </c:pt>
                <c:pt idx="10873">
                  <c:v>9</c:v>
                </c:pt>
                <c:pt idx="10874">
                  <c:v>10</c:v>
                </c:pt>
                <c:pt idx="10875">
                  <c:v>10</c:v>
                </c:pt>
                <c:pt idx="10876">
                  <c:v>10</c:v>
                </c:pt>
                <c:pt idx="10877">
                  <c:v>10</c:v>
                </c:pt>
                <c:pt idx="10878">
                  <c:v>10</c:v>
                </c:pt>
                <c:pt idx="10879">
                  <c:v>11</c:v>
                </c:pt>
                <c:pt idx="10880">
                  <c:v>12</c:v>
                </c:pt>
                <c:pt idx="10881">
                  <c:v>13</c:v>
                </c:pt>
                <c:pt idx="10882">
                  <c:v>13</c:v>
                </c:pt>
                <c:pt idx="10883">
                  <c:v>13</c:v>
                </c:pt>
                <c:pt idx="10884">
                  <c:v>14</c:v>
                </c:pt>
                <c:pt idx="10885">
                  <c:v>13</c:v>
                </c:pt>
                <c:pt idx="10886">
                  <c:v>14</c:v>
                </c:pt>
                <c:pt idx="10887">
                  <c:v>13</c:v>
                </c:pt>
                <c:pt idx="10888">
                  <c:v>12</c:v>
                </c:pt>
                <c:pt idx="10889">
                  <c:v>11</c:v>
                </c:pt>
                <c:pt idx="10890">
                  <c:v>13</c:v>
                </c:pt>
                <c:pt idx="10891">
                  <c:v>13</c:v>
                </c:pt>
                <c:pt idx="10892">
                  <c:v>12</c:v>
                </c:pt>
                <c:pt idx="10893">
                  <c:v>13</c:v>
                </c:pt>
                <c:pt idx="10894">
                  <c:v>12</c:v>
                </c:pt>
                <c:pt idx="10895">
                  <c:v>13</c:v>
                </c:pt>
                <c:pt idx="10896">
                  <c:v>13</c:v>
                </c:pt>
                <c:pt idx="10897">
                  <c:v>12</c:v>
                </c:pt>
                <c:pt idx="10898">
                  <c:v>12</c:v>
                </c:pt>
                <c:pt idx="10899">
                  <c:v>11</c:v>
                </c:pt>
                <c:pt idx="10900">
                  <c:v>12</c:v>
                </c:pt>
                <c:pt idx="10901">
                  <c:v>11</c:v>
                </c:pt>
                <c:pt idx="10902">
                  <c:v>11</c:v>
                </c:pt>
                <c:pt idx="10903">
                  <c:v>10</c:v>
                </c:pt>
                <c:pt idx="10904">
                  <c:v>10</c:v>
                </c:pt>
                <c:pt idx="10905">
                  <c:v>11</c:v>
                </c:pt>
                <c:pt idx="10906">
                  <c:v>11</c:v>
                </c:pt>
                <c:pt idx="10907">
                  <c:v>11</c:v>
                </c:pt>
                <c:pt idx="10908">
                  <c:v>11</c:v>
                </c:pt>
                <c:pt idx="10909">
                  <c:v>11</c:v>
                </c:pt>
                <c:pt idx="10910">
                  <c:v>11</c:v>
                </c:pt>
                <c:pt idx="10911">
                  <c:v>11</c:v>
                </c:pt>
                <c:pt idx="10912">
                  <c:v>11</c:v>
                </c:pt>
                <c:pt idx="10913">
                  <c:v>8</c:v>
                </c:pt>
                <c:pt idx="10914">
                  <c:v>8</c:v>
                </c:pt>
                <c:pt idx="10915">
                  <c:v>8</c:v>
                </c:pt>
                <c:pt idx="10916">
                  <c:v>8</c:v>
                </c:pt>
                <c:pt idx="10917">
                  <c:v>10</c:v>
                </c:pt>
                <c:pt idx="10918">
                  <c:v>10</c:v>
                </c:pt>
                <c:pt idx="10919">
                  <c:v>10</c:v>
                </c:pt>
                <c:pt idx="10920">
                  <c:v>11</c:v>
                </c:pt>
                <c:pt idx="10921">
                  <c:v>11</c:v>
                </c:pt>
                <c:pt idx="10922">
                  <c:v>12</c:v>
                </c:pt>
                <c:pt idx="10923">
                  <c:v>11</c:v>
                </c:pt>
                <c:pt idx="10924">
                  <c:v>11</c:v>
                </c:pt>
                <c:pt idx="10925">
                  <c:v>12</c:v>
                </c:pt>
                <c:pt idx="10926">
                  <c:v>12</c:v>
                </c:pt>
                <c:pt idx="10927">
                  <c:v>12</c:v>
                </c:pt>
                <c:pt idx="10928">
                  <c:v>13</c:v>
                </c:pt>
                <c:pt idx="10929">
                  <c:v>13</c:v>
                </c:pt>
                <c:pt idx="10930">
                  <c:v>12</c:v>
                </c:pt>
                <c:pt idx="10931">
                  <c:v>11</c:v>
                </c:pt>
                <c:pt idx="10932">
                  <c:v>12</c:v>
                </c:pt>
                <c:pt idx="10933">
                  <c:v>11</c:v>
                </c:pt>
                <c:pt idx="10934">
                  <c:v>11</c:v>
                </c:pt>
                <c:pt idx="10935">
                  <c:v>11</c:v>
                </c:pt>
                <c:pt idx="10936">
                  <c:v>11</c:v>
                </c:pt>
                <c:pt idx="10937">
                  <c:v>10</c:v>
                </c:pt>
                <c:pt idx="10938">
                  <c:v>9</c:v>
                </c:pt>
                <c:pt idx="10939">
                  <c:v>9</c:v>
                </c:pt>
                <c:pt idx="10940">
                  <c:v>9</c:v>
                </c:pt>
                <c:pt idx="10941">
                  <c:v>8</c:v>
                </c:pt>
                <c:pt idx="10942">
                  <c:v>8</c:v>
                </c:pt>
                <c:pt idx="10943">
                  <c:v>8</c:v>
                </c:pt>
                <c:pt idx="10944">
                  <c:v>8</c:v>
                </c:pt>
                <c:pt idx="10945">
                  <c:v>7</c:v>
                </c:pt>
                <c:pt idx="10946">
                  <c:v>7</c:v>
                </c:pt>
                <c:pt idx="10947">
                  <c:v>7</c:v>
                </c:pt>
                <c:pt idx="10948">
                  <c:v>7</c:v>
                </c:pt>
                <c:pt idx="10949">
                  <c:v>8</c:v>
                </c:pt>
                <c:pt idx="10950">
                  <c:v>9</c:v>
                </c:pt>
                <c:pt idx="10951">
                  <c:v>8</c:v>
                </c:pt>
                <c:pt idx="10952">
                  <c:v>8</c:v>
                </c:pt>
                <c:pt idx="10953">
                  <c:v>8</c:v>
                </c:pt>
                <c:pt idx="10954">
                  <c:v>8</c:v>
                </c:pt>
                <c:pt idx="10955">
                  <c:v>8</c:v>
                </c:pt>
                <c:pt idx="10956">
                  <c:v>9</c:v>
                </c:pt>
                <c:pt idx="10957">
                  <c:v>9</c:v>
                </c:pt>
                <c:pt idx="10958">
                  <c:v>9</c:v>
                </c:pt>
                <c:pt idx="10959">
                  <c:v>10</c:v>
                </c:pt>
                <c:pt idx="10960">
                  <c:v>10</c:v>
                </c:pt>
                <c:pt idx="10961">
                  <c:v>10</c:v>
                </c:pt>
                <c:pt idx="10962">
                  <c:v>9</c:v>
                </c:pt>
                <c:pt idx="10963">
                  <c:v>9</c:v>
                </c:pt>
                <c:pt idx="10964">
                  <c:v>9</c:v>
                </c:pt>
                <c:pt idx="10965">
                  <c:v>9</c:v>
                </c:pt>
                <c:pt idx="10966">
                  <c:v>10</c:v>
                </c:pt>
                <c:pt idx="10967">
                  <c:v>10</c:v>
                </c:pt>
                <c:pt idx="10968">
                  <c:v>10</c:v>
                </c:pt>
                <c:pt idx="10969">
                  <c:v>8</c:v>
                </c:pt>
                <c:pt idx="10970">
                  <c:v>6</c:v>
                </c:pt>
                <c:pt idx="10971">
                  <c:v>7</c:v>
                </c:pt>
                <c:pt idx="10972">
                  <c:v>6</c:v>
                </c:pt>
                <c:pt idx="10973">
                  <c:v>5</c:v>
                </c:pt>
                <c:pt idx="10974">
                  <c:v>4</c:v>
                </c:pt>
                <c:pt idx="10975">
                  <c:v>3</c:v>
                </c:pt>
                <c:pt idx="10976">
                  <c:v>2</c:v>
                </c:pt>
                <c:pt idx="10977">
                  <c:v>2</c:v>
                </c:pt>
                <c:pt idx="10978">
                  <c:v>2</c:v>
                </c:pt>
                <c:pt idx="10979">
                  <c:v>1</c:v>
                </c:pt>
                <c:pt idx="10980">
                  <c:v>1</c:v>
                </c:pt>
                <c:pt idx="10981">
                  <c:v>1</c:v>
                </c:pt>
                <c:pt idx="10982">
                  <c:v>2</c:v>
                </c:pt>
                <c:pt idx="10983">
                  <c:v>3</c:v>
                </c:pt>
                <c:pt idx="10984">
                  <c:v>3</c:v>
                </c:pt>
                <c:pt idx="10985">
                  <c:v>4</c:v>
                </c:pt>
                <c:pt idx="10986">
                  <c:v>4</c:v>
                </c:pt>
                <c:pt idx="10987">
                  <c:v>6</c:v>
                </c:pt>
                <c:pt idx="10988">
                  <c:v>5</c:v>
                </c:pt>
                <c:pt idx="10989">
                  <c:v>5</c:v>
                </c:pt>
                <c:pt idx="10990">
                  <c:v>6</c:v>
                </c:pt>
                <c:pt idx="10991">
                  <c:v>6</c:v>
                </c:pt>
                <c:pt idx="10992">
                  <c:v>5</c:v>
                </c:pt>
                <c:pt idx="10993">
                  <c:v>5</c:v>
                </c:pt>
                <c:pt idx="10994">
                  <c:v>5</c:v>
                </c:pt>
                <c:pt idx="10995">
                  <c:v>5</c:v>
                </c:pt>
                <c:pt idx="10996">
                  <c:v>4</c:v>
                </c:pt>
                <c:pt idx="10997">
                  <c:v>5</c:v>
                </c:pt>
                <c:pt idx="10998">
                  <c:v>5</c:v>
                </c:pt>
                <c:pt idx="10999">
                  <c:v>5</c:v>
                </c:pt>
                <c:pt idx="11000">
                  <c:v>6</c:v>
                </c:pt>
                <c:pt idx="11001">
                  <c:v>6</c:v>
                </c:pt>
                <c:pt idx="11002">
                  <c:v>6</c:v>
                </c:pt>
                <c:pt idx="11003">
                  <c:v>5</c:v>
                </c:pt>
                <c:pt idx="11004">
                  <c:v>5</c:v>
                </c:pt>
                <c:pt idx="11005">
                  <c:v>5</c:v>
                </c:pt>
                <c:pt idx="11006">
                  <c:v>5</c:v>
                </c:pt>
                <c:pt idx="11007">
                  <c:v>5</c:v>
                </c:pt>
                <c:pt idx="11008">
                  <c:v>6</c:v>
                </c:pt>
                <c:pt idx="11009">
                  <c:v>7</c:v>
                </c:pt>
                <c:pt idx="11010">
                  <c:v>7</c:v>
                </c:pt>
                <c:pt idx="11011">
                  <c:v>7</c:v>
                </c:pt>
                <c:pt idx="11012">
                  <c:v>7</c:v>
                </c:pt>
                <c:pt idx="11013">
                  <c:v>7</c:v>
                </c:pt>
                <c:pt idx="11014">
                  <c:v>7</c:v>
                </c:pt>
                <c:pt idx="11015">
                  <c:v>7</c:v>
                </c:pt>
                <c:pt idx="11016">
                  <c:v>8</c:v>
                </c:pt>
                <c:pt idx="11017">
                  <c:v>7</c:v>
                </c:pt>
                <c:pt idx="11018">
                  <c:v>7</c:v>
                </c:pt>
                <c:pt idx="11019">
                  <c:v>8</c:v>
                </c:pt>
                <c:pt idx="11020">
                  <c:v>8</c:v>
                </c:pt>
                <c:pt idx="11021">
                  <c:v>8</c:v>
                </c:pt>
                <c:pt idx="11022">
                  <c:v>8</c:v>
                </c:pt>
                <c:pt idx="11023">
                  <c:v>8</c:v>
                </c:pt>
                <c:pt idx="11024">
                  <c:v>8</c:v>
                </c:pt>
                <c:pt idx="11025">
                  <c:v>9</c:v>
                </c:pt>
                <c:pt idx="11026">
                  <c:v>9</c:v>
                </c:pt>
                <c:pt idx="11027">
                  <c:v>8</c:v>
                </c:pt>
                <c:pt idx="11028">
                  <c:v>8</c:v>
                </c:pt>
                <c:pt idx="11029">
                  <c:v>8</c:v>
                </c:pt>
                <c:pt idx="11030">
                  <c:v>9</c:v>
                </c:pt>
                <c:pt idx="11031">
                  <c:v>9</c:v>
                </c:pt>
                <c:pt idx="11032">
                  <c:v>9</c:v>
                </c:pt>
                <c:pt idx="11033">
                  <c:v>9</c:v>
                </c:pt>
                <c:pt idx="11034">
                  <c:v>8</c:v>
                </c:pt>
                <c:pt idx="11035">
                  <c:v>8</c:v>
                </c:pt>
                <c:pt idx="11036">
                  <c:v>8</c:v>
                </c:pt>
                <c:pt idx="11037">
                  <c:v>8</c:v>
                </c:pt>
                <c:pt idx="11038">
                  <c:v>7</c:v>
                </c:pt>
                <c:pt idx="11039">
                  <c:v>6</c:v>
                </c:pt>
                <c:pt idx="11040">
                  <c:v>6</c:v>
                </c:pt>
                <c:pt idx="11041">
                  <c:v>7</c:v>
                </c:pt>
                <c:pt idx="11042">
                  <c:v>7</c:v>
                </c:pt>
                <c:pt idx="11043">
                  <c:v>7</c:v>
                </c:pt>
                <c:pt idx="11044">
                  <c:v>6</c:v>
                </c:pt>
                <c:pt idx="11045">
                  <c:v>6</c:v>
                </c:pt>
                <c:pt idx="11046">
                  <c:v>6</c:v>
                </c:pt>
                <c:pt idx="11047">
                  <c:v>6</c:v>
                </c:pt>
                <c:pt idx="11048">
                  <c:v>6</c:v>
                </c:pt>
                <c:pt idx="11049">
                  <c:v>6</c:v>
                </c:pt>
                <c:pt idx="11050">
                  <c:v>5</c:v>
                </c:pt>
                <c:pt idx="11051">
                  <c:v>5</c:v>
                </c:pt>
                <c:pt idx="11052">
                  <c:v>5</c:v>
                </c:pt>
                <c:pt idx="11053">
                  <c:v>5</c:v>
                </c:pt>
                <c:pt idx="11054">
                  <c:v>5</c:v>
                </c:pt>
                <c:pt idx="11055">
                  <c:v>5</c:v>
                </c:pt>
                <c:pt idx="11056">
                  <c:v>5</c:v>
                </c:pt>
                <c:pt idx="11057">
                  <c:v>5</c:v>
                </c:pt>
                <c:pt idx="11058">
                  <c:v>4</c:v>
                </c:pt>
                <c:pt idx="11059">
                  <c:v>4</c:v>
                </c:pt>
                <c:pt idx="11060">
                  <c:v>4</c:v>
                </c:pt>
                <c:pt idx="11061">
                  <c:v>3</c:v>
                </c:pt>
                <c:pt idx="11062">
                  <c:v>2</c:v>
                </c:pt>
                <c:pt idx="11063">
                  <c:v>2</c:v>
                </c:pt>
                <c:pt idx="11064">
                  <c:v>1</c:v>
                </c:pt>
                <c:pt idx="11065">
                  <c:v>1</c:v>
                </c:pt>
                <c:pt idx="11066">
                  <c:v>1</c:v>
                </c:pt>
                <c:pt idx="11067">
                  <c:v>2</c:v>
                </c:pt>
                <c:pt idx="11068">
                  <c:v>3</c:v>
                </c:pt>
                <c:pt idx="11069">
                  <c:v>4</c:v>
                </c:pt>
                <c:pt idx="11070">
                  <c:v>4</c:v>
                </c:pt>
                <c:pt idx="11071">
                  <c:v>5</c:v>
                </c:pt>
                <c:pt idx="11072">
                  <c:v>6</c:v>
                </c:pt>
                <c:pt idx="11073">
                  <c:v>6</c:v>
                </c:pt>
                <c:pt idx="11074">
                  <c:v>6</c:v>
                </c:pt>
                <c:pt idx="11075">
                  <c:v>7</c:v>
                </c:pt>
                <c:pt idx="11076">
                  <c:v>7</c:v>
                </c:pt>
                <c:pt idx="11077">
                  <c:v>7</c:v>
                </c:pt>
                <c:pt idx="11078">
                  <c:v>9</c:v>
                </c:pt>
                <c:pt idx="11079">
                  <c:v>8</c:v>
                </c:pt>
                <c:pt idx="11080">
                  <c:v>9</c:v>
                </c:pt>
                <c:pt idx="11081">
                  <c:v>11</c:v>
                </c:pt>
                <c:pt idx="11082">
                  <c:v>10</c:v>
                </c:pt>
                <c:pt idx="11083">
                  <c:v>12</c:v>
                </c:pt>
                <c:pt idx="11084">
                  <c:v>11</c:v>
                </c:pt>
                <c:pt idx="11085">
                  <c:v>9</c:v>
                </c:pt>
                <c:pt idx="11086">
                  <c:v>8</c:v>
                </c:pt>
                <c:pt idx="11087">
                  <c:v>8</c:v>
                </c:pt>
                <c:pt idx="11088">
                  <c:v>9</c:v>
                </c:pt>
                <c:pt idx="11089">
                  <c:v>8</c:v>
                </c:pt>
                <c:pt idx="11090">
                  <c:v>8</c:v>
                </c:pt>
                <c:pt idx="11091">
                  <c:v>10</c:v>
                </c:pt>
                <c:pt idx="11092">
                  <c:v>12</c:v>
                </c:pt>
                <c:pt idx="11093">
                  <c:v>12</c:v>
                </c:pt>
                <c:pt idx="11094">
                  <c:v>11</c:v>
                </c:pt>
                <c:pt idx="11095">
                  <c:v>9</c:v>
                </c:pt>
                <c:pt idx="11096">
                  <c:v>9</c:v>
                </c:pt>
                <c:pt idx="11097">
                  <c:v>6</c:v>
                </c:pt>
                <c:pt idx="11098">
                  <c:v>5</c:v>
                </c:pt>
                <c:pt idx="11099">
                  <c:v>5</c:v>
                </c:pt>
                <c:pt idx="11100">
                  <c:v>5</c:v>
                </c:pt>
                <c:pt idx="11101">
                  <c:v>5</c:v>
                </c:pt>
                <c:pt idx="11102">
                  <c:v>4</c:v>
                </c:pt>
                <c:pt idx="11103">
                  <c:v>4</c:v>
                </c:pt>
                <c:pt idx="11104">
                  <c:v>3</c:v>
                </c:pt>
                <c:pt idx="11105">
                  <c:v>2</c:v>
                </c:pt>
                <c:pt idx="11106">
                  <c:v>4</c:v>
                </c:pt>
                <c:pt idx="11107">
                  <c:v>4</c:v>
                </c:pt>
                <c:pt idx="11108">
                  <c:v>3</c:v>
                </c:pt>
                <c:pt idx="11109">
                  <c:v>3</c:v>
                </c:pt>
                <c:pt idx="11110">
                  <c:v>3</c:v>
                </c:pt>
                <c:pt idx="11111">
                  <c:v>3</c:v>
                </c:pt>
                <c:pt idx="11112">
                  <c:v>4</c:v>
                </c:pt>
                <c:pt idx="11113">
                  <c:v>4</c:v>
                </c:pt>
                <c:pt idx="11114">
                  <c:v>4</c:v>
                </c:pt>
                <c:pt idx="11115">
                  <c:v>3</c:v>
                </c:pt>
                <c:pt idx="11116">
                  <c:v>2</c:v>
                </c:pt>
                <c:pt idx="11117">
                  <c:v>2</c:v>
                </c:pt>
                <c:pt idx="11118">
                  <c:v>3</c:v>
                </c:pt>
                <c:pt idx="11119">
                  <c:v>3</c:v>
                </c:pt>
                <c:pt idx="11120">
                  <c:v>2</c:v>
                </c:pt>
                <c:pt idx="11121">
                  <c:v>3</c:v>
                </c:pt>
                <c:pt idx="11122">
                  <c:v>3</c:v>
                </c:pt>
                <c:pt idx="11123">
                  <c:v>4</c:v>
                </c:pt>
                <c:pt idx="11124">
                  <c:v>5</c:v>
                </c:pt>
                <c:pt idx="11125">
                  <c:v>5</c:v>
                </c:pt>
                <c:pt idx="11126">
                  <c:v>7</c:v>
                </c:pt>
                <c:pt idx="11127">
                  <c:v>7</c:v>
                </c:pt>
                <c:pt idx="11128">
                  <c:v>6</c:v>
                </c:pt>
                <c:pt idx="11129">
                  <c:v>7</c:v>
                </c:pt>
                <c:pt idx="11130">
                  <c:v>10</c:v>
                </c:pt>
                <c:pt idx="11131">
                  <c:v>8</c:v>
                </c:pt>
                <c:pt idx="11132">
                  <c:v>8</c:v>
                </c:pt>
                <c:pt idx="11133">
                  <c:v>9</c:v>
                </c:pt>
                <c:pt idx="11134">
                  <c:v>9</c:v>
                </c:pt>
                <c:pt idx="11135">
                  <c:v>10</c:v>
                </c:pt>
                <c:pt idx="11136">
                  <c:v>9</c:v>
                </c:pt>
                <c:pt idx="11137">
                  <c:v>6</c:v>
                </c:pt>
                <c:pt idx="11138">
                  <c:v>6</c:v>
                </c:pt>
                <c:pt idx="11139">
                  <c:v>5</c:v>
                </c:pt>
                <c:pt idx="11140">
                  <c:v>6</c:v>
                </c:pt>
                <c:pt idx="11141">
                  <c:v>6</c:v>
                </c:pt>
                <c:pt idx="11142">
                  <c:v>5</c:v>
                </c:pt>
                <c:pt idx="11143">
                  <c:v>6</c:v>
                </c:pt>
                <c:pt idx="11144">
                  <c:v>7</c:v>
                </c:pt>
                <c:pt idx="11145">
                  <c:v>7</c:v>
                </c:pt>
                <c:pt idx="11146">
                  <c:v>8</c:v>
                </c:pt>
                <c:pt idx="11147">
                  <c:v>8</c:v>
                </c:pt>
                <c:pt idx="11148">
                  <c:v>7</c:v>
                </c:pt>
                <c:pt idx="11149">
                  <c:v>7</c:v>
                </c:pt>
                <c:pt idx="11150">
                  <c:v>7</c:v>
                </c:pt>
                <c:pt idx="11151">
                  <c:v>7</c:v>
                </c:pt>
                <c:pt idx="11152">
                  <c:v>8</c:v>
                </c:pt>
                <c:pt idx="11153">
                  <c:v>9</c:v>
                </c:pt>
                <c:pt idx="11154">
                  <c:v>10</c:v>
                </c:pt>
                <c:pt idx="11155">
                  <c:v>11</c:v>
                </c:pt>
                <c:pt idx="11156">
                  <c:v>12</c:v>
                </c:pt>
                <c:pt idx="11157">
                  <c:v>12</c:v>
                </c:pt>
                <c:pt idx="11158">
                  <c:v>13</c:v>
                </c:pt>
                <c:pt idx="11159">
                  <c:v>13</c:v>
                </c:pt>
                <c:pt idx="11160">
                  <c:v>13</c:v>
                </c:pt>
                <c:pt idx="11161">
                  <c:v>13</c:v>
                </c:pt>
                <c:pt idx="11162">
                  <c:v>14</c:v>
                </c:pt>
                <c:pt idx="11163">
                  <c:v>14</c:v>
                </c:pt>
                <c:pt idx="11164">
                  <c:v>13</c:v>
                </c:pt>
                <c:pt idx="11165">
                  <c:v>13</c:v>
                </c:pt>
                <c:pt idx="11166">
                  <c:v>10</c:v>
                </c:pt>
                <c:pt idx="11167">
                  <c:v>9</c:v>
                </c:pt>
                <c:pt idx="11168">
                  <c:v>10</c:v>
                </c:pt>
                <c:pt idx="11169">
                  <c:v>9</c:v>
                </c:pt>
                <c:pt idx="11170">
                  <c:v>8</c:v>
                </c:pt>
                <c:pt idx="11171">
                  <c:v>8</c:v>
                </c:pt>
                <c:pt idx="11172">
                  <c:v>7</c:v>
                </c:pt>
                <c:pt idx="11173">
                  <c:v>7</c:v>
                </c:pt>
                <c:pt idx="11174">
                  <c:v>7</c:v>
                </c:pt>
                <c:pt idx="11175">
                  <c:v>6</c:v>
                </c:pt>
                <c:pt idx="11176">
                  <c:v>5</c:v>
                </c:pt>
                <c:pt idx="11177">
                  <c:v>5</c:v>
                </c:pt>
                <c:pt idx="11178">
                  <c:v>3</c:v>
                </c:pt>
                <c:pt idx="11179">
                  <c:v>3</c:v>
                </c:pt>
                <c:pt idx="11180">
                  <c:v>3</c:v>
                </c:pt>
                <c:pt idx="11181">
                  <c:v>4</c:v>
                </c:pt>
                <c:pt idx="11182">
                  <c:v>5</c:v>
                </c:pt>
                <c:pt idx="11183">
                  <c:v>5</c:v>
                </c:pt>
                <c:pt idx="11184">
                  <c:v>6</c:v>
                </c:pt>
                <c:pt idx="11185">
                  <c:v>6</c:v>
                </c:pt>
                <c:pt idx="11186">
                  <c:v>7</c:v>
                </c:pt>
                <c:pt idx="11187">
                  <c:v>7</c:v>
                </c:pt>
                <c:pt idx="11188">
                  <c:v>7</c:v>
                </c:pt>
                <c:pt idx="11189">
                  <c:v>6</c:v>
                </c:pt>
                <c:pt idx="11190">
                  <c:v>6</c:v>
                </c:pt>
                <c:pt idx="11191">
                  <c:v>5</c:v>
                </c:pt>
                <c:pt idx="11192">
                  <c:v>6</c:v>
                </c:pt>
                <c:pt idx="11193">
                  <c:v>6</c:v>
                </c:pt>
                <c:pt idx="11194">
                  <c:v>7</c:v>
                </c:pt>
                <c:pt idx="11195">
                  <c:v>7</c:v>
                </c:pt>
                <c:pt idx="11196">
                  <c:v>7</c:v>
                </c:pt>
                <c:pt idx="11197">
                  <c:v>6</c:v>
                </c:pt>
                <c:pt idx="11198">
                  <c:v>5</c:v>
                </c:pt>
                <c:pt idx="11199">
                  <c:v>3</c:v>
                </c:pt>
                <c:pt idx="11200">
                  <c:v>2</c:v>
                </c:pt>
                <c:pt idx="11201">
                  <c:v>3</c:v>
                </c:pt>
                <c:pt idx="11202">
                  <c:v>3</c:v>
                </c:pt>
                <c:pt idx="11203">
                  <c:v>3</c:v>
                </c:pt>
                <c:pt idx="11204">
                  <c:v>3</c:v>
                </c:pt>
                <c:pt idx="11205">
                  <c:v>2</c:v>
                </c:pt>
                <c:pt idx="11206">
                  <c:v>1</c:v>
                </c:pt>
                <c:pt idx="11213">
                  <c:v>1</c:v>
                </c:pt>
                <c:pt idx="11214">
                  <c:v>1</c:v>
                </c:pt>
                <c:pt idx="11215">
                  <c:v>1</c:v>
                </c:pt>
                <c:pt idx="11216">
                  <c:v>2</c:v>
                </c:pt>
                <c:pt idx="11217">
                  <c:v>3</c:v>
                </c:pt>
                <c:pt idx="11218">
                  <c:v>3</c:v>
                </c:pt>
                <c:pt idx="11219">
                  <c:v>3</c:v>
                </c:pt>
                <c:pt idx="11220">
                  <c:v>3</c:v>
                </c:pt>
                <c:pt idx="11221">
                  <c:v>2</c:v>
                </c:pt>
                <c:pt idx="11222">
                  <c:v>2</c:v>
                </c:pt>
                <c:pt idx="11223">
                  <c:v>2</c:v>
                </c:pt>
                <c:pt idx="11224">
                  <c:v>3</c:v>
                </c:pt>
                <c:pt idx="11225">
                  <c:v>4</c:v>
                </c:pt>
                <c:pt idx="11226">
                  <c:v>3</c:v>
                </c:pt>
                <c:pt idx="11227">
                  <c:v>3</c:v>
                </c:pt>
                <c:pt idx="11228">
                  <c:v>2</c:v>
                </c:pt>
                <c:pt idx="11229">
                  <c:v>1</c:v>
                </c:pt>
                <c:pt idx="11230">
                  <c:v>0</c:v>
                </c:pt>
                <c:pt idx="11231">
                  <c:v>1</c:v>
                </c:pt>
                <c:pt idx="11232">
                  <c:v>1</c:v>
                </c:pt>
                <c:pt idx="11233">
                  <c:v>2</c:v>
                </c:pt>
                <c:pt idx="11234">
                  <c:v>3</c:v>
                </c:pt>
                <c:pt idx="11235">
                  <c:v>3</c:v>
                </c:pt>
                <c:pt idx="11236">
                  <c:v>3</c:v>
                </c:pt>
                <c:pt idx="11237">
                  <c:v>2</c:v>
                </c:pt>
                <c:pt idx="11238">
                  <c:v>3</c:v>
                </c:pt>
                <c:pt idx="11239">
                  <c:v>2</c:v>
                </c:pt>
                <c:pt idx="11240">
                  <c:v>3</c:v>
                </c:pt>
                <c:pt idx="11241">
                  <c:v>2</c:v>
                </c:pt>
                <c:pt idx="11242">
                  <c:v>2</c:v>
                </c:pt>
                <c:pt idx="11243">
                  <c:v>3</c:v>
                </c:pt>
                <c:pt idx="11244">
                  <c:v>4</c:v>
                </c:pt>
                <c:pt idx="11245">
                  <c:v>4</c:v>
                </c:pt>
                <c:pt idx="11246">
                  <c:v>4</c:v>
                </c:pt>
                <c:pt idx="11247">
                  <c:v>4</c:v>
                </c:pt>
                <c:pt idx="11248">
                  <c:v>4</c:v>
                </c:pt>
                <c:pt idx="11249">
                  <c:v>4</c:v>
                </c:pt>
                <c:pt idx="11250">
                  <c:v>3</c:v>
                </c:pt>
                <c:pt idx="11251">
                  <c:v>3</c:v>
                </c:pt>
                <c:pt idx="11252">
                  <c:v>2</c:v>
                </c:pt>
                <c:pt idx="11253">
                  <c:v>2</c:v>
                </c:pt>
                <c:pt idx="11254">
                  <c:v>1</c:v>
                </c:pt>
                <c:pt idx="11255">
                  <c:v>1</c:v>
                </c:pt>
                <c:pt idx="11256">
                  <c:v>1</c:v>
                </c:pt>
                <c:pt idx="11257">
                  <c:v>1</c:v>
                </c:pt>
                <c:pt idx="11258">
                  <c:v>2</c:v>
                </c:pt>
                <c:pt idx="11259">
                  <c:v>2</c:v>
                </c:pt>
                <c:pt idx="11260">
                  <c:v>2</c:v>
                </c:pt>
                <c:pt idx="11261">
                  <c:v>1</c:v>
                </c:pt>
                <c:pt idx="11262">
                  <c:v>2</c:v>
                </c:pt>
                <c:pt idx="11263">
                  <c:v>2</c:v>
                </c:pt>
                <c:pt idx="11264">
                  <c:v>3</c:v>
                </c:pt>
                <c:pt idx="11265">
                  <c:v>2</c:v>
                </c:pt>
                <c:pt idx="11266">
                  <c:v>3</c:v>
                </c:pt>
                <c:pt idx="11267">
                  <c:v>3</c:v>
                </c:pt>
                <c:pt idx="11268">
                  <c:v>3</c:v>
                </c:pt>
                <c:pt idx="11269">
                  <c:v>4</c:v>
                </c:pt>
                <c:pt idx="11270">
                  <c:v>4</c:v>
                </c:pt>
                <c:pt idx="11271">
                  <c:v>4</c:v>
                </c:pt>
                <c:pt idx="11272">
                  <c:v>4</c:v>
                </c:pt>
                <c:pt idx="11273">
                  <c:v>5</c:v>
                </c:pt>
                <c:pt idx="11274">
                  <c:v>5</c:v>
                </c:pt>
                <c:pt idx="11275">
                  <c:v>6</c:v>
                </c:pt>
                <c:pt idx="11276">
                  <c:v>7</c:v>
                </c:pt>
                <c:pt idx="11277">
                  <c:v>7</c:v>
                </c:pt>
                <c:pt idx="11278">
                  <c:v>7</c:v>
                </c:pt>
                <c:pt idx="11279">
                  <c:v>8</c:v>
                </c:pt>
                <c:pt idx="11280">
                  <c:v>8</c:v>
                </c:pt>
                <c:pt idx="11281">
                  <c:v>9</c:v>
                </c:pt>
                <c:pt idx="11282">
                  <c:v>10</c:v>
                </c:pt>
                <c:pt idx="11283">
                  <c:v>10</c:v>
                </c:pt>
                <c:pt idx="11284">
                  <c:v>11</c:v>
                </c:pt>
                <c:pt idx="11285">
                  <c:v>10</c:v>
                </c:pt>
                <c:pt idx="11286">
                  <c:v>10</c:v>
                </c:pt>
                <c:pt idx="11287">
                  <c:v>10</c:v>
                </c:pt>
                <c:pt idx="11288">
                  <c:v>10</c:v>
                </c:pt>
                <c:pt idx="11289">
                  <c:v>10</c:v>
                </c:pt>
                <c:pt idx="11290">
                  <c:v>9</c:v>
                </c:pt>
                <c:pt idx="11291">
                  <c:v>11</c:v>
                </c:pt>
                <c:pt idx="11292">
                  <c:v>10</c:v>
                </c:pt>
                <c:pt idx="11293">
                  <c:v>11</c:v>
                </c:pt>
                <c:pt idx="11294">
                  <c:v>11</c:v>
                </c:pt>
                <c:pt idx="11295">
                  <c:v>11</c:v>
                </c:pt>
                <c:pt idx="11296">
                  <c:v>11</c:v>
                </c:pt>
                <c:pt idx="11297">
                  <c:v>10</c:v>
                </c:pt>
                <c:pt idx="11298">
                  <c:v>10</c:v>
                </c:pt>
                <c:pt idx="11299">
                  <c:v>9</c:v>
                </c:pt>
                <c:pt idx="11300">
                  <c:v>9</c:v>
                </c:pt>
                <c:pt idx="11301">
                  <c:v>9</c:v>
                </c:pt>
                <c:pt idx="11302">
                  <c:v>9</c:v>
                </c:pt>
                <c:pt idx="11303">
                  <c:v>8</c:v>
                </c:pt>
                <c:pt idx="11304">
                  <c:v>8</c:v>
                </c:pt>
                <c:pt idx="11305">
                  <c:v>8</c:v>
                </c:pt>
                <c:pt idx="11306">
                  <c:v>7</c:v>
                </c:pt>
                <c:pt idx="11307">
                  <c:v>7</c:v>
                </c:pt>
                <c:pt idx="11308">
                  <c:v>7</c:v>
                </c:pt>
                <c:pt idx="11309">
                  <c:v>6</c:v>
                </c:pt>
                <c:pt idx="11310">
                  <c:v>6</c:v>
                </c:pt>
                <c:pt idx="11311">
                  <c:v>7</c:v>
                </c:pt>
                <c:pt idx="11312">
                  <c:v>7</c:v>
                </c:pt>
                <c:pt idx="11313">
                  <c:v>6</c:v>
                </c:pt>
                <c:pt idx="11314">
                  <c:v>6</c:v>
                </c:pt>
                <c:pt idx="11315">
                  <c:v>8</c:v>
                </c:pt>
                <c:pt idx="11316">
                  <c:v>6</c:v>
                </c:pt>
                <c:pt idx="11317">
                  <c:v>8</c:v>
                </c:pt>
                <c:pt idx="11318">
                  <c:v>8</c:v>
                </c:pt>
                <c:pt idx="11319">
                  <c:v>8</c:v>
                </c:pt>
                <c:pt idx="11320">
                  <c:v>7</c:v>
                </c:pt>
                <c:pt idx="11321">
                  <c:v>7</c:v>
                </c:pt>
                <c:pt idx="11322">
                  <c:v>8</c:v>
                </c:pt>
                <c:pt idx="11323">
                  <c:v>6</c:v>
                </c:pt>
                <c:pt idx="11324">
                  <c:v>4</c:v>
                </c:pt>
                <c:pt idx="11325">
                  <c:v>3</c:v>
                </c:pt>
                <c:pt idx="11326">
                  <c:v>5</c:v>
                </c:pt>
                <c:pt idx="11327">
                  <c:v>4</c:v>
                </c:pt>
                <c:pt idx="11328">
                  <c:v>4</c:v>
                </c:pt>
                <c:pt idx="11329">
                  <c:v>4</c:v>
                </c:pt>
                <c:pt idx="11330">
                  <c:v>5</c:v>
                </c:pt>
                <c:pt idx="11331">
                  <c:v>6</c:v>
                </c:pt>
                <c:pt idx="11332">
                  <c:v>7</c:v>
                </c:pt>
                <c:pt idx="11333">
                  <c:v>8</c:v>
                </c:pt>
                <c:pt idx="11334">
                  <c:v>8</c:v>
                </c:pt>
                <c:pt idx="11335">
                  <c:v>10</c:v>
                </c:pt>
                <c:pt idx="11336">
                  <c:v>11</c:v>
                </c:pt>
                <c:pt idx="11337">
                  <c:v>12</c:v>
                </c:pt>
                <c:pt idx="11338">
                  <c:v>11</c:v>
                </c:pt>
                <c:pt idx="11339">
                  <c:v>13</c:v>
                </c:pt>
                <c:pt idx="11340">
                  <c:v>12</c:v>
                </c:pt>
                <c:pt idx="11341">
                  <c:v>14</c:v>
                </c:pt>
                <c:pt idx="11342">
                  <c:v>15</c:v>
                </c:pt>
                <c:pt idx="11343">
                  <c:v>15</c:v>
                </c:pt>
                <c:pt idx="11344">
                  <c:v>13</c:v>
                </c:pt>
                <c:pt idx="11345">
                  <c:v>12</c:v>
                </c:pt>
                <c:pt idx="11346">
                  <c:v>11</c:v>
                </c:pt>
                <c:pt idx="11347">
                  <c:v>12</c:v>
                </c:pt>
                <c:pt idx="11348">
                  <c:v>11</c:v>
                </c:pt>
                <c:pt idx="11349">
                  <c:v>11</c:v>
                </c:pt>
                <c:pt idx="11350">
                  <c:v>10</c:v>
                </c:pt>
                <c:pt idx="11351">
                  <c:v>10</c:v>
                </c:pt>
                <c:pt idx="11352">
                  <c:v>9</c:v>
                </c:pt>
                <c:pt idx="11353">
                  <c:v>10</c:v>
                </c:pt>
                <c:pt idx="11354">
                  <c:v>10</c:v>
                </c:pt>
                <c:pt idx="11355">
                  <c:v>11</c:v>
                </c:pt>
                <c:pt idx="11356">
                  <c:v>10</c:v>
                </c:pt>
                <c:pt idx="11357">
                  <c:v>10</c:v>
                </c:pt>
                <c:pt idx="11358">
                  <c:v>10</c:v>
                </c:pt>
                <c:pt idx="11359">
                  <c:v>9</c:v>
                </c:pt>
                <c:pt idx="11360">
                  <c:v>9</c:v>
                </c:pt>
                <c:pt idx="11361">
                  <c:v>9</c:v>
                </c:pt>
                <c:pt idx="11362">
                  <c:v>9</c:v>
                </c:pt>
                <c:pt idx="11363">
                  <c:v>10</c:v>
                </c:pt>
                <c:pt idx="11364">
                  <c:v>9</c:v>
                </c:pt>
                <c:pt idx="11365">
                  <c:v>9</c:v>
                </c:pt>
                <c:pt idx="11366">
                  <c:v>10</c:v>
                </c:pt>
                <c:pt idx="11367">
                  <c:v>10</c:v>
                </c:pt>
                <c:pt idx="11368">
                  <c:v>10</c:v>
                </c:pt>
                <c:pt idx="11369">
                  <c:v>10</c:v>
                </c:pt>
                <c:pt idx="11370">
                  <c:v>9</c:v>
                </c:pt>
                <c:pt idx="11371">
                  <c:v>9</c:v>
                </c:pt>
                <c:pt idx="11372">
                  <c:v>10</c:v>
                </c:pt>
                <c:pt idx="11373">
                  <c:v>11</c:v>
                </c:pt>
                <c:pt idx="11374">
                  <c:v>9</c:v>
                </c:pt>
                <c:pt idx="11375">
                  <c:v>10</c:v>
                </c:pt>
                <c:pt idx="11376">
                  <c:v>10</c:v>
                </c:pt>
                <c:pt idx="11377">
                  <c:v>9</c:v>
                </c:pt>
                <c:pt idx="11378">
                  <c:v>10</c:v>
                </c:pt>
                <c:pt idx="11379">
                  <c:v>9</c:v>
                </c:pt>
                <c:pt idx="11380">
                  <c:v>11</c:v>
                </c:pt>
                <c:pt idx="11381">
                  <c:v>10</c:v>
                </c:pt>
                <c:pt idx="11382">
                  <c:v>10</c:v>
                </c:pt>
                <c:pt idx="11383">
                  <c:v>9</c:v>
                </c:pt>
                <c:pt idx="11384">
                  <c:v>9</c:v>
                </c:pt>
                <c:pt idx="11385">
                  <c:v>8</c:v>
                </c:pt>
                <c:pt idx="11386">
                  <c:v>8</c:v>
                </c:pt>
                <c:pt idx="11387">
                  <c:v>9</c:v>
                </c:pt>
                <c:pt idx="11388">
                  <c:v>9</c:v>
                </c:pt>
                <c:pt idx="11389">
                  <c:v>10</c:v>
                </c:pt>
                <c:pt idx="11390">
                  <c:v>9</c:v>
                </c:pt>
                <c:pt idx="11391">
                  <c:v>7</c:v>
                </c:pt>
                <c:pt idx="11392">
                  <c:v>6</c:v>
                </c:pt>
                <c:pt idx="11393">
                  <c:v>3</c:v>
                </c:pt>
                <c:pt idx="11394">
                  <c:v>4</c:v>
                </c:pt>
                <c:pt idx="11395">
                  <c:v>4</c:v>
                </c:pt>
                <c:pt idx="11396">
                  <c:v>2</c:v>
                </c:pt>
                <c:pt idx="11397">
                  <c:v>2</c:v>
                </c:pt>
                <c:pt idx="11398">
                  <c:v>3</c:v>
                </c:pt>
                <c:pt idx="11399">
                  <c:v>4</c:v>
                </c:pt>
                <c:pt idx="11400">
                  <c:v>6</c:v>
                </c:pt>
                <c:pt idx="11401">
                  <c:v>6</c:v>
                </c:pt>
                <c:pt idx="11402">
                  <c:v>6</c:v>
                </c:pt>
                <c:pt idx="11403">
                  <c:v>7</c:v>
                </c:pt>
                <c:pt idx="11404">
                  <c:v>6</c:v>
                </c:pt>
                <c:pt idx="11405">
                  <c:v>6</c:v>
                </c:pt>
                <c:pt idx="11406">
                  <c:v>6</c:v>
                </c:pt>
                <c:pt idx="11407">
                  <c:v>7</c:v>
                </c:pt>
                <c:pt idx="11408">
                  <c:v>7</c:v>
                </c:pt>
                <c:pt idx="11409">
                  <c:v>8</c:v>
                </c:pt>
                <c:pt idx="11410">
                  <c:v>7</c:v>
                </c:pt>
                <c:pt idx="11411">
                  <c:v>7</c:v>
                </c:pt>
                <c:pt idx="11412">
                  <c:v>6</c:v>
                </c:pt>
                <c:pt idx="11413">
                  <c:v>5</c:v>
                </c:pt>
                <c:pt idx="11414">
                  <c:v>5</c:v>
                </c:pt>
                <c:pt idx="11415">
                  <c:v>6</c:v>
                </c:pt>
                <c:pt idx="11416">
                  <c:v>4</c:v>
                </c:pt>
                <c:pt idx="11417">
                  <c:v>4</c:v>
                </c:pt>
                <c:pt idx="11418">
                  <c:v>3</c:v>
                </c:pt>
                <c:pt idx="11419">
                  <c:v>3</c:v>
                </c:pt>
                <c:pt idx="11420">
                  <c:v>2</c:v>
                </c:pt>
                <c:pt idx="11421">
                  <c:v>3</c:v>
                </c:pt>
                <c:pt idx="11422">
                  <c:v>4</c:v>
                </c:pt>
                <c:pt idx="11423">
                  <c:v>5</c:v>
                </c:pt>
                <c:pt idx="11424">
                  <c:v>6</c:v>
                </c:pt>
                <c:pt idx="11425">
                  <c:v>6</c:v>
                </c:pt>
                <c:pt idx="11426">
                  <c:v>6</c:v>
                </c:pt>
                <c:pt idx="11427">
                  <c:v>6</c:v>
                </c:pt>
                <c:pt idx="11428">
                  <c:v>6</c:v>
                </c:pt>
                <c:pt idx="11429">
                  <c:v>6</c:v>
                </c:pt>
                <c:pt idx="11430">
                  <c:v>7</c:v>
                </c:pt>
                <c:pt idx="11431">
                  <c:v>8</c:v>
                </c:pt>
                <c:pt idx="11432">
                  <c:v>8</c:v>
                </c:pt>
                <c:pt idx="11433">
                  <c:v>7</c:v>
                </c:pt>
                <c:pt idx="11434">
                  <c:v>5</c:v>
                </c:pt>
                <c:pt idx="11435">
                  <c:v>8</c:v>
                </c:pt>
                <c:pt idx="11436">
                  <c:v>5</c:v>
                </c:pt>
                <c:pt idx="11437">
                  <c:v>6</c:v>
                </c:pt>
                <c:pt idx="11438">
                  <c:v>5</c:v>
                </c:pt>
                <c:pt idx="11439">
                  <c:v>4</c:v>
                </c:pt>
                <c:pt idx="11440">
                  <c:v>3</c:v>
                </c:pt>
                <c:pt idx="11441">
                  <c:v>3</c:v>
                </c:pt>
                <c:pt idx="11442">
                  <c:v>4</c:v>
                </c:pt>
                <c:pt idx="11443">
                  <c:v>4</c:v>
                </c:pt>
                <c:pt idx="11444">
                  <c:v>4</c:v>
                </c:pt>
                <c:pt idx="11445">
                  <c:v>6</c:v>
                </c:pt>
                <c:pt idx="11446">
                  <c:v>6</c:v>
                </c:pt>
                <c:pt idx="11447">
                  <c:v>8</c:v>
                </c:pt>
                <c:pt idx="11448">
                  <c:v>7</c:v>
                </c:pt>
                <c:pt idx="11449">
                  <c:v>7</c:v>
                </c:pt>
                <c:pt idx="11450">
                  <c:v>7</c:v>
                </c:pt>
                <c:pt idx="11451">
                  <c:v>8</c:v>
                </c:pt>
                <c:pt idx="11452">
                  <c:v>7</c:v>
                </c:pt>
                <c:pt idx="11453">
                  <c:v>7</c:v>
                </c:pt>
                <c:pt idx="11454">
                  <c:v>6</c:v>
                </c:pt>
                <c:pt idx="11455">
                  <c:v>6</c:v>
                </c:pt>
                <c:pt idx="11456">
                  <c:v>7</c:v>
                </c:pt>
                <c:pt idx="11457">
                  <c:v>7</c:v>
                </c:pt>
                <c:pt idx="11458">
                  <c:v>8</c:v>
                </c:pt>
                <c:pt idx="11459">
                  <c:v>7</c:v>
                </c:pt>
                <c:pt idx="11460">
                  <c:v>8</c:v>
                </c:pt>
                <c:pt idx="11461">
                  <c:v>8</c:v>
                </c:pt>
                <c:pt idx="11462">
                  <c:v>7</c:v>
                </c:pt>
                <c:pt idx="11463">
                  <c:v>7</c:v>
                </c:pt>
                <c:pt idx="11464">
                  <c:v>6</c:v>
                </c:pt>
                <c:pt idx="11465">
                  <c:v>6</c:v>
                </c:pt>
                <c:pt idx="11466">
                  <c:v>5</c:v>
                </c:pt>
                <c:pt idx="11467">
                  <c:v>5</c:v>
                </c:pt>
                <c:pt idx="11468">
                  <c:v>6</c:v>
                </c:pt>
                <c:pt idx="11469">
                  <c:v>8</c:v>
                </c:pt>
                <c:pt idx="11470">
                  <c:v>9</c:v>
                </c:pt>
                <c:pt idx="11471">
                  <c:v>9</c:v>
                </c:pt>
                <c:pt idx="11472">
                  <c:v>9</c:v>
                </c:pt>
                <c:pt idx="11473">
                  <c:v>9</c:v>
                </c:pt>
                <c:pt idx="11474">
                  <c:v>9</c:v>
                </c:pt>
                <c:pt idx="11475">
                  <c:v>9</c:v>
                </c:pt>
                <c:pt idx="11476">
                  <c:v>9</c:v>
                </c:pt>
                <c:pt idx="11477">
                  <c:v>8</c:v>
                </c:pt>
                <c:pt idx="11478">
                  <c:v>9</c:v>
                </c:pt>
                <c:pt idx="11479">
                  <c:v>9</c:v>
                </c:pt>
                <c:pt idx="11480">
                  <c:v>5</c:v>
                </c:pt>
                <c:pt idx="11481">
                  <c:v>5</c:v>
                </c:pt>
                <c:pt idx="11482">
                  <c:v>7</c:v>
                </c:pt>
                <c:pt idx="11483">
                  <c:v>6</c:v>
                </c:pt>
                <c:pt idx="11484">
                  <c:v>4</c:v>
                </c:pt>
                <c:pt idx="11485">
                  <c:v>5</c:v>
                </c:pt>
                <c:pt idx="11486">
                  <c:v>3</c:v>
                </c:pt>
                <c:pt idx="11487">
                  <c:v>2</c:v>
                </c:pt>
                <c:pt idx="11488">
                  <c:v>4</c:v>
                </c:pt>
                <c:pt idx="11489">
                  <c:v>4</c:v>
                </c:pt>
                <c:pt idx="11490">
                  <c:v>5</c:v>
                </c:pt>
                <c:pt idx="11491">
                  <c:v>5</c:v>
                </c:pt>
                <c:pt idx="11492">
                  <c:v>6</c:v>
                </c:pt>
                <c:pt idx="11493">
                  <c:v>7</c:v>
                </c:pt>
                <c:pt idx="11494">
                  <c:v>7</c:v>
                </c:pt>
                <c:pt idx="11495">
                  <c:v>8</c:v>
                </c:pt>
                <c:pt idx="11496">
                  <c:v>7</c:v>
                </c:pt>
                <c:pt idx="11497">
                  <c:v>8</c:v>
                </c:pt>
                <c:pt idx="11498">
                  <c:v>7</c:v>
                </c:pt>
                <c:pt idx="11499">
                  <c:v>6</c:v>
                </c:pt>
                <c:pt idx="11500">
                  <c:v>6</c:v>
                </c:pt>
                <c:pt idx="11501">
                  <c:v>5</c:v>
                </c:pt>
                <c:pt idx="11502">
                  <c:v>4</c:v>
                </c:pt>
                <c:pt idx="11503">
                  <c:v>5</c:v>
                </c:pt>
                <c:pt idx="11504">
                  <c:v>4</c:v>
                </c:pt>
                <c:pt idx="11505">
                  <c:v>4</c:v>
                </c:pt>
                <c:pt idx="11506">
                  <c:v>3</c:v>
                </c:pt>
                <c:pt idx="11507">
                  <c:v>2</c:v>
                </c:pt>
                <c:pt idx="11508">
                  <c:v>2</c:v>
                </c:pt>
                <c:pt idx="11509">
                  <c:v>4</c:v>
                </c:pt>
                <c:pt idx="11510">
                  <c:v>2</c:v>
                </c:pt>
                <c:pt idx="11511">
                  <c:v>3</c:v>
                </c:pt>
                <c:pt idx="11512">
                  <c:v>2</c:v>
                </c:pt>
                <c:pt idx="11513">
                  <c:v>1</c:v>
                </c:pt>
                <c:pt idx="11514">
                  <c:v>2</c:v>
                </c:pt>
                <c:pt idx="11515">
                  <c:v>3</c:v>
                </c:pt>
                <c:pt idx="11516">
                  <c:v>4</c:v>
                </c:pt>
                <c:pt idx="11517">
                  <c:v>4</c:v>
                </c:pt>
                <c:pt idx="11518">
                  <c:v>3</c:v>
                </c:pt>
                <c:pt idx="11519">
                  <c:v>4</c:v>
                </c:pt>
                <c:pt idx="11520">
                  <c:v>4</c:v>
                </c:pt>
                <c:pt idx="11521">
                  <c:v>5</c:v>
                </c:pt>
                <c:pt idx="11522">
                  <c:v>4</c:v>
                </c:pt>
                <c:pt idx="11523">
                  <c:v>4</c:v>
                </c:pt>
                <c:pt idx="11524">
                  <c:v>6</c:v>
                </c:pt>
                <c:pt idx="11525">
                  <c:v>5</c:v>
                </c:pt>
                <c:pt idx="11526">
                  <c:v>5</c:v>
                </c:pt>
                <c:pt idx="11527">
                  <c:v>5</c:v>
                </c:pt>
                <c:pt idx="11528">
                  <c:v>6</c:v>
                </c:pt>
                <c:pt idx="11529">
                  <c:v>7</c:v>
                </c:pt>
                <c:pt idx="11530">
                  <c:v>7</c:v>
                </c:pt>
                <c:pt idx="11531">
                  <c:v>7</c:v>
                </c:pt>
                <c:pt idx="11532">
                  <c:v>8</c:v>
                </c:pt>
                <c:pt idx="11533">
                  <c:v>9</c:v>
                </c:pt>
                <c:pt idx="11534">
                  <c:v>10</c:v>
                </c:pt>
                <c:pt idx="11535">
                  <c:v>11</c:v>
                </c:pt>
                <c:pt idx="11536">
                  <c:v>12</c:v>
                </c:pt>
                <c:pt idx="11537">
                  <c:v>13</c:v>
                </c:pt>
                <c:pt idx="11538">
                  <c:v>13</c:v>
                </c:pt>
                <c:pt idx="11539">
                  <c:v>12</c:v>
                </c:pt>
                <c:pt idx="11540">
                  <c:v>11</c:v>
                </c:pt>
                <c:pt idx="11541">
                  <c:v>11</c:v>
                </c:pt>
                <c:pt idx="11542">
                  <c:v>11</c:v>
                </c:pt>
                <c:pt idx="11543">
                  <c:v>11</c:v>
                </c:pt>
                <c:pt idx="11544">
                  <c:v>11</c:v>
                </c:pt>
                <c:pt idx="11545">
                  <c:v>12</c:v>
                </c:pt>
                <c:pt idx="11546">
                  <c:v>12</c:v>
                </c:pt>
                <c:pt idx="11547">
                  <c:v>12</c:v>
                </c:pt>
                <c:pt idx="11548">
                  <c:v>12</c:v>
                </c:pt>
                <c:pt idx="11549">
                  <c:v>12</c:v>
                </c:pt>
                <c:pt idx="11550">
                  <c:v>13</c:v>
                </c:pt>
                <c:pt idx="11551">
                  <c:v>13</c:v>
                </c:pt>
                <c:pt idx="11552">
                  <c:v>14</c:v>
                </c:pt>
                <c:pt idx="11553">
                  <c:v>14</c:v>
                </c:pt>
                <c:pt idx="11554">
                  <c:v>14</c:v>
                </c:pt>
                <c:pt idx="11555">
                  <c:v>13</c:v>
                </c:pt>
                <c:pt idx="11556">
                  <c:v>12</c:v>
                </c:pt>
                <c:pt idx="11557">
                  <c:v>11</c:v>
                </c:pt>
                <c:pt idx="11558">
                  <c:v>14</c:v>
                </c:pt>
                <c:pt idx="11559">
                  <c:v>11</c:v>
                </c:pt>
                <c:pt idx="11560">
                  <c:v>11</c:v>
                </c:pt>
                <c:pt idx="11561">
                  <c:v>12</c:v>
                </c:pt>
                <c:pt idx="11562">
                  <c:v>11</c:v>
                </c:pt>
                <c:pt idx="11563">
                  <c:v>9</c:v>
                </c:pt>
                <c:pt idx="11564">
                  <c:v>12</c:v>
                </c:pt>
                <c:pt idx="11565">
                  <c:v>12</c:v>
                </c:pt>
                <c:pt idx="11566">
                  <c:v>12</c:v>
                </c:pt>
                <c:pt idx="11567">
                  <c:v>12</c:v>
                </c:pt>
                <c:pt idx="11568">
                  <c:v>12</c:v>
                </c:pt>
                <c:pt idx="11569">
                  <c:v>12</c:v>
                </c:pt>
                <c:pt idx="11570">
                  <c:v>11</c:v>
                </c:pt>
                <c:pt idx="11571">
                  <c:v>12</c:v>
                </c:pt>
                <c:pt idx="11572">
                  <c:v>12</c:v>
                </c:pt>
                <c:pt idx="11573">
                  <c:v>12</c:v>
                </c:pt>
                <c:pt idx="11574">
                  <c:v>10</c:v>
                </c:pt>
                <c:pt idx="11575">
                  <c:v>10</c:v>
                </c:pt>
                <c:pt idx="11576">
                  <c:v>10</c:v>
                </c:pt>
                <c:pt idx="11577">
                  <c:v>10</c:v>
                </c:pt>
                <c:pt idx="11578">
                  <c:v>9</c:v>
                </c:pt>
                <c:pt idx="11579">
                  <c:v>9</c:v>
                </c:pt>
                <c:pt idx="11580">
                  <c:v>9</c:v>
                </c:pt>
                <c:pt idx="11581">
                  <c:v>10</c:v>
                </c:pt>
                <c:pt idx="11582">
                  <c:v>10</c:v>
                </c:pt>
                <c:pt idx="11583">
                  <c:v>9</c:v>
                </c:pt>
                <c:pt idx="11584">
                  <c:v>8</c:v>
                </c:pt>
                <c:pt idx="11585">
                  <c:v>7</c:v>
                </c:pt>
                <c:pt idx="11586">
                  <c:v>5</c:v>
                </c:pt>
                <c:pt idx="11587">
                  <c:v>4</c:v>
                </c:pt>
                <c:pt idx="11588">
                  <c:v>3</c:v>
                </c:pt>
                <c:pt idx="11589">
                  <c:v>2</c:v>
                </c:pt>
                <c:pt idx="11590">
                  <c:v>3</c:v>
                </c:pt>
                <c:pt idx="11591">
                  <c:v>3</c:v>
                </c:pt>
                <c:pt idx="11592">
                  <c:v>4</c:v>
                </c:pt>
                <c:pt idx="11593">
                  <c:v>4</c:v>
                </c:pt>
                <c:pt idx="11594">
                  <c:v>4</c:v>
                </c:pt>
                <c:pt idx="11595">
                  <c:v>5</c:v>
                </c:pt>
                <c:pt idx="11596">
                  <c:v>6</c:v>
                </c:pt>
                <c:pt idx="11597">
                  <c:v>7</c:v>
                </c:pt>
                <c:pt idx="11598">
                  <c:v>8</c:v>
                </c:pt>
                <c:pt idx="11599">
                  <c:v>9</c:v>
                </c:pt>
                <c:pt idx="11600">
                  <c:v>9</c:v>
                </c:pt>
                <c:pt idx="11601">
                  <c:v>11</c:v>
                </c:pt>
                <c:pt idx="11602">
                  <c:v>12</c:v>
                </c:pt>
                <c:pt idx="11603">
                  <c:v>12</c:v>
                </c:pt>
                <c:pt idx="11604">
                  <c:v>11</c:v>
                </c:pt>
                <c:pt idx="11605">
                  <c:v>12</c:v>
                </c:pt>
                <c:pt idx="11606">
                  <c:v>13</c:v>
                </c:pt>
                <c:pt idx="11607">
                  <c:v>13</c:v>
                </c:pt>
                <c:pt idx="11608">
                  <c:v>13</c:v>
                </c:pt>
                <c:pt idx="11609">
                  <c:v>12</c:v>
                </c:pt>
                <c:pt idx="11610">
                  <c:v>12</c:v>
                </c:pt>
                <c:pt idx="11611">
                  <c:v>11</c:v>
                </c:pt>
                <c:pt idx="11612">
                  <c:v>11</c:v>
                </c:pt>
                <c:pt idx="11613">
                  <c:v>11</c:v>
                </c:pt>
                <c:pt idx="11614">
                  <c:v>11</c:v>
                </c:pt>
                <c:pt idx="11615">
                  <c:v>10</c:v>
                </c:pt>
                <c:pt idx="11616">
                  <c:v>12</c:v>
                </c:pt>
                <c:pt idx="11617">
                  <c:v>12</c:v>
                </c:pt>
                <c:pt idx="11618">
                  <c:v>11</c:v>
                </c:pt>
                <c:pt idx="11619">
                  <c:v>11</c:v>
                </c:pt>
                <c:pt idx="11620">
                  <c:v>11</c:v>
                </c:pt>
                <c:pt idx="11621">
                  <c:v>11</c:v>
                </c:pt>
                <c:pt idx="11622">
                  <c:v>10</c:v>
                </c:pt>
                <c:pt idx="11623">
                  <c:v>11</c:v>
                </c:pt>
                <c:pt idx="11624">
                  <c:v>12</c:v>
                </c:pt>
                <c:pt idx="11625">
                  <c:v>10</c:v>
                </c:pt>
                <c:pt idx="11626">
                  <c:v>9</c:v>
                </c:pt>
                <c:pt idx="11627">
                  <c:v>10</c:v>
                </c:pt>
                <c:pt idx="11628">
                  <c:v>10</c:v>
                </c:pt>
                <c:pt idx="11629">
                  <c:v>6</c:v>
                </c:pt>
                <c:pt idx="11630">
                  <c:v>2</c:v>
                </c:pt>
                <c:pt idx="11631">
                  <c:v>2</c:v>
                </c:pt>
                <c:pt idx="11632">
                  <c:v>3</c:v>
                </c:pt>
                <c:pt idx="11633">
                  <c:v>2</c:v>
                </c:pt>
                <c:pt idx="11634">
                  <c:v>5</c:v>
                </c:pt>
                <c:pt idx="11635">
                  <c:v>4</c:v>
                </c:pt>
                <c:pt idx="11636">
                  <c:v>5</c:v>
                </c:pt>
                <c:pt idx="11637">
                  <c:v>5</c:v>
                </c:pt>
                <c:pt idx="11638">
                  <c:v>3</c:v>
                </c:pt>
                <c:pt idx="11639">
                  <c:v>4</c:v>
                </c:pt>
                <c:pt idx="11640">
                  <c:v>2</c:v>
                </c:pt>
                <c:pt idx="11641">
                  <c:v>5</c:v>
                </c:pt>
                <c:pt idx="11642">
                  <c:v>4</c:v>
                </c:pt>
                <c:pt idx="11643">
                  <c:v>4</c:v>
                </c:pt>
                <c:pt idx="11644">
                  <c:v>4</c:v>
                </c:pt>
                <c:pt idx="11645">
                  <c:v>4</c:v>
                </c:pt>
                <c:pt idx="11646">
                  <c:v>3</c:v>
                </c:pt>
                <c:pt idx="11647">
                  <c:v>2</c:v>
                </c:pt>
                <c:pt idx="11648">
                  <c:v>2</c:v>
                </c:pt>
                <c:pt idx="11649">
                  <c:v>3</c:v>
                </c:pt>
                <c:pt idx="11650">
                  <c:v>3</c:v>
                </c:pt>
                <c:pt idx="11651">
                  <c:v>4</c:v>
                </c:pt>
                <c:pt idx="11652">
                  <c:v>6</c:v>
                </c:pt>
                <c:pt idx="11653">
                  <c:v>7</c:v>
                </c:pt>
                <c:pt idx="11654">
                  <c:v>8</c:v>
                </c:pt>
                <c:pt idx="11655">
                  <c:v>8</c:v>
                </c:pt>
                <c:pt idx="11656">
                  <c:v>8</c:v>
                </c:pt>
                <c:pt idx="11657">
                  <c:v>8</c:v>
                </c:pt>
                <c:pt idx="11658">
                  <c:v>8</c:v>
                </c:pt>
                <c:pt idx="11659">
                  <c:v>8</c:v>
                </c:pt>
                <c:pt idx="11660">
                  <c:v>8</c:v>
                </c:pt>
                <c:pt idx="11661">
                  <c:v>9</c:v>
                </c:pt>
                <c:pt idx="11662">
                  <c:v>8</c:v>
                </c:pt>
                <c:pt idx="11663">
                  <c:v>8</c:v>
                </c:pt>
                <c:pt idx="11664">
                  <c:v>9</c:v>
                </c:pt>
                <c:pt idx="11665">
                  <c:v>9</c:v>
                </c:pt>
                <c:pt idx="11666">
                  <c:v>8</c:v>
                </c:pt>
                <c:pt idx="11667">
                  <c:v>8</c:v>
                </c:pt>
                <c:pt idx="11668">
                  <c:v>9</c:v>
                </c:pt>
                <c:pt idx="11669">
                  <c:v>9</c:v>
                </c:pt>
                <c:pt idx="11670">
                  <c:v>9</c:v>
                </c:pt>
                <c:pt idx="11671">
                  <c:v>6</c:v>
                </c:pt>
                <c:pt idx="11672">
                  <c:v>6</c:v>
                </c:pt>
                <c:pt idx="11673">
                  <c:v>7</c:v>
                </c:pt>
                <c:pt idx="11674">
                  <c:v>7</c:v>
                </c:pt>
                <c:pt idx="11675">
                  <c:v>5</c:v>
                </c:pt>
                <c:pt idx="11676">
                  <c:v>6</c:v>
                </c:pt>
                <c:pt idx="11677">
                  <c:v>5</c:v>
                </c:pt>
                <c:pt idx="11678">
                  <c:v>4</c:v>
                </c:pt>
                <c:pt idx="11679">
                  <c:v>3</c:v>
                </c:pt>
                <c:pt idx="11680">
                  <c:v>2</c:v>
                </c:pt>
                <c:pt idx="11681">
                  <c:v>2</c:v>
                </c:pt>
                <c:pt idx="11682">
                  <c:v>1</c:v>
                </c:pt>
                <c:pt idx="11683">
                  <c:v>1</c:v>
                </c:pt>
                <c:pt idx="11684">
                  <c:v>2</c:v>
                </c:pt>
                <c:pt idx="11685">
                  <c:v>1</c:v>
                </c:pt>
                <c:pt idx="11686">
                  <c:v>1</c:v>
                </c:pt>
                <c:pt idx="11687">
                  <c:v>1</c:v>
                </c:pt>
                <c:pt idx="11688">
                  <c:v>1</c:v>
                </c:pt>
                <c:pt idx="11689">
                  <c:v>2</c:v>
                </c:pt>
                <c:pt idx="11690">
                  <c:v>2</c:v>
                </c:pt>
                <c:pt idx="11691">
                  <c:v>4</c:v>
                </c:pt>
                <c:pt idx="11692">
                  <c:v>5</c:v>
                </c:pt>
                <c:pt idx="11693">
                  <c:v>5</c:v>
                </c:pt>
                <c:pt idx="11694">
                  <c:v>5</c:v>
                </c:pt>
                <c:pt idx="11695">
                  <c:v>5</c:v>
                </c:pt>
                <c:pt idx="11696">
                  <c:v>6</c:v>
                </c:pt>
                <c:pt idx="11697">
                  <c:v>6</c:v>
                </c:pt>
                <c:pt idx="11698">
                  <c:v>6</c:v>
                </c:pt>
                <c:pt idx="11699">
                  <c:v>7</c:v>
                </c:pt>
                <c:pt idx="11700">
                  <c:v>7</c:v>
                </c:pt>
                <c:pt idx="11701">
                  <c:v>7</c:v>
                </c:pt>
                <c:pt idx="11702">
                  <c:v>8</c:v>
                </c:pt>
                <c:pt idx="11703">
                  <c:v>8</c:v>
                </c:pt>
                <c:pt idx="11704">
                  <c:v>9</c:v>
                </c:pt>
                <c:pt idx="11705">
                  <c:v>9</c:v>
                </c:pt>
                <c:pt idx="11706">
                  <c:v>9</c:v>
                </c:pt>
                <c:pt idx="11707">
                  <c:v>9</c:v>
                </c:pt>
                <c:pt idx="11708">
                  <c:v>9</c:v>
                </c:pt>
                <c:pt idx="11709">
                  <c:v>8</c:v>
                </c:pt>
                <c:pt idx="11710">
                  <c:v>8</c:v>
                </c:pt>
                <c:pt idx="11711">
                  <c:v>8</c:v>
                </c:pt>
                <c:pt idx="11712">
                  <c:v>8</c:v>
                </c:pt>
                <c:pt idx="11713">
                  <c:v>9</c:v>
                </c:pt>
                <c:pt idx="11714">
                  <c:v>8</c:v>
                </c:pt>
                <c:pt idx="11715">
                  <c:v>7</c:v>
                </c:pt>
                <c:pt idx="11716">
                  <c:v>6</c:v>
                </c:pt>
                <c:pt idx="11717">
                  <c:v>6</c:v>
                </c:pt>
                <c:pt idx="11718">
                  <c:v>5</c:v>
                </c:pt>
                <c:pt idx="11719">
                  <c:v>5</c:v>
                </c:pt>
                <c:pt idx="11720">
                  <c:v>5</c:v>
                </c:pt>
                <c:pt idx="11721">
                  <c:v>4</c:v>
                </c:pt>
                <c:pt idx="11722">
                  <c:v>3</c:v>
                </c:pt>
                <c:pt idx="11723">
                  <c:v>3</c:v>
                </c:pt>
                <c:pt idx="11724">
                  <c:v>2</c:v>
                </c:pt>
                <c:pt idx="11725">
                  <c:v>2</c:v>
                </c:pt>
                <c:pt idx="11726">
                  <c:v>1</c:v>
                </c:pt>
                <c:pt idx="11727">
                  <c:v>1</c:v>
                </c:pt>
                <c:pt idx="11728">
                  <c:v>1</c:v>
                </c:pt>
                <c:pt idx="11729">
                  <c:v>1</c:v>
                </c:pt>
                <c:pt idx="11730">
                  <c:v>1</c:v>
                </c:pt>
                <c:pt idx="11731">
                  <c:v>1</c:v>
                </c:pt>
                <c:pt idx="11732">
                  <c:v>2</c:v>
                </c:pt>
                <c:pt idx="11733">
                  <c:v>2</c:v>
                </c:pt>
                <c:pt idx="11734">
                  <c:v>2</c:v>
                </c:pt>
                <c:pt idx="11735">
                  <c:v>2</c:v>
                </c:pt>
                <c:pt idx="11736">
                  <c:v>2</c:v>
                </c:pt>
                <c:pt idx="11737">
                  <c:v>2</c:v>
                </c:pt>
                <c:pt idx="11738">
                  <c:v>2</c:v>
                </c:pt>
                <c:pt idx="11739">
                  <c:v>2</c:v>
                </c:pt>
                <c:pt idx="11740">
                  <c:v>2</c:v>
                </c:pt>
                <c:pt idx="11741">
                  <c:v>2</c:v>
                </c:pt>
                <c:pt idx="11742">
                  <c:v>3</c:v>
                </c:pt>
                <c:pt idx="11743">
                  <c:v>2</c:v>
                </c:pt>
                <c:pt idx="11744">
                  <c:v>3</c:v>
                </c:pt>
                <c:pt idx="11745">
                  <c:v>3</c:v>
                </c:pt>
                <c:pt idx="11746">
                  <c:v>3</c:v>
                </c:pt>
                <c:pt idx="11747">
                  <c:v>5</c:v>
                </c:pt>
                <c:pt idx="11748">
                  <c:v>6</c:v>
                </c:pt>
                <c:pt idx="11749">
                  <c:v>6</c:v>
                </c:pt>
                <c:pt idx="11750">
                  <c:v>5</c:v>
                </c:pt>
                <c:pt idx="11751">
                  <c:v>5</c:v>
                </c:pt>
                <c:pt idx="11752">
                  <c:v>5</c:v>
                </c:pt>
                <c:pt idx="11753">
                  <c:v>6</c:v>
                </c:pt>
                <c:pt idx="11754">
                  <c:v>6</c:v>
                </c:pt>
                <c:pt idx="11755">
                  <c:v>5</c:v>
                </c:pt>
                <c:pt idx="11756">
                  <c:v>6</c:v>
                </c:pt>
                <c:pt idx="11757">
                  <c:v>5</c:v>
                </c:pt>
                <c:pt idx="11758">
                  <c:v>5</c:v>
                </c:pt>
                <c:pt idx="11759">
                  <c:v>9</c:v>
                </c:pt>
                <c:pt idx="11760">
                  <c:v>6</c:v>
                </c:pt>
                <c:pt idx="11761">
                  <c:v>7</c:v>
                </c:pt>
                <c:pt idx="11762">
                  <c:v>6</c:v>
                </c:pt>
                <c:pt idx="11763">
                  <c:v>7</c:v>
                </c:pt>
                <c:pt idx="11764">
                  <c:v>6</c:v>
                </c:pt>
                <c:pt idx="11765">
                  <c:v>5</c:v>
                </c:pt>
                <c:pt idx="11766">
                  <c:v>5</c:v>
                </c:pt>
                <c:pt idx="11767">
                  <c:v>5</c:v>
                </c:pt>
                <c:pt idx="11768">
                  <c:v>4</c:v>
                </c:pt>
                <c:pt idx="11769">
                  <c:v>4</c:v>
                </c:pt>
                <c:pt idx="11770">
                  <c:v>5</c:v>
                </c:pt>
                <c:pt idx="11771">
                  <c:v>6</c:v>
                </c:pt>
                <c:pt idx="11772">
                  <c:v>6</c:v>
                </c:pt>
                <c:pt idx="11773">
                  <c:v>6</c:v>
                </c:pt>
                <c:pt idx="11774">
                  <c:v>7</c:v>
                </c:pt>
                <c:pt idx="11775">
                  <c:v>6</c:v>
                </c:pt>
                <c:pt idx="11776">
                  <c:v>6</c:v>
                </c:pt>
                <c:pt idx="11777">
                  <c:v>6</c:v>
                </c:pt>
                <c:pt idx="11778">
                  <c:v>6</c:v>
                </c:pt>
                <c:pt idx="11779">
                  <c:v>5</c:v>
                </c:pt>
                <c:pt idx="11780">
                  <c:v>5</c:v>
                </c:pt>
                <c:pt idx="11781">
                  <c:v>5</c:v>
                </c:pt>
                <c:pt idx="11782">
                  <c:v>5</c:v>
                </c:pt>
                <c:pt idx="11783">
                  <c:v>5</c:v>
                </c:pt>
                <c:pt idx="11784">
                  <c:v>5</c:v>
                </c:pt>
                <c:pt idx="11785">
                  <c:v>5</c:v>
                </c:pt>
                <c:pt idx="11786">
                  <c:v>5</c:v>
                </c:pt>
                <c:pt idx="11787">
                  <c:v>5</c:v>
                </c:pt>
                <c:pt idx="11788">
                  <c:v>5</c:v>
                </c:pt>
                <c:pt idx="11789">
                  <c:v>5</c:v>
                </c:pt>
                <c:pt idx="11790">
                  <c:v>5</c:v>
                </c:pt>
                <c:pt idx="11791">
                  <c:v>5</c:v>
                </c:pt>
                <c:pt idx="11792">
                  <c:v>5</c:v>
                </c:pt>
                <c:pt idx="11793">
                  <c:v>4</c:v>
                </c:pt>
                <c:pt idx="11794">
                  <c:v>5</c:v>
                </c:pt>
                <c:pt idx="11795">
                  <c:v>5</c:v>
                </c:pt>
                <c:pt idx="11796">
                  <c:v>5</c:v>
                </c:pt>
                <c:pt idx="11797">
                  <c:v>5</c:v>
                </c:pt>
                <c:pt idx="11798">
                  <c:v>5</c:v>
                </c:pt>
                <c:pt idx="11799">
                  <c:v>5</c:v>
                </c:pt>
                <c:pt idx="11800">
                  <c:v>5</c:v>
                </c:pt>
                <c:pt idx="11801">
                  <c:v>5</c:v>
                </c:pt>
                <c:pt idx="11802">
                  <c:v>5</c:v>
                </c:pt>
                <c:pt idx="11803">
                  <c:v>4</c:v>
                </c:pt>
                <c:pt idx="11804">
                  <c:v>4</c:v>
                </c:pt>
                <c:pt idx="11805">
                  <c:v>4</c:v>
                </c:pt>
                <c:pt idx="11806">
                  <c:v>4</c:v>
                </c:pt>
                <c:pt idx="11807">
                  <c:v>4</c:v>
                </c:pt>
                <c:pt idx="11808">
                  <c:v>4</c:v>
                </c:pt>
                <c:pt idx="11809">
                  <c:v>4</c:v>
                </c:pt>
                <c:pt idx="11810">
                  <c:v>4</c:v>
                </c:pt>
                <c:pt idx="11811">
                  <c:v>3</c:v>
                </c:pt>
                <c:pt idx="11812">
                  <c:v>3</c:v>
                </c:pt>
                <c:pt idx="11813">
                  <c:v>4</c:v>
                </c:pt>
                <c:pt idx="11814">
                  <c:v>3</c:v>
                </c:pt>
                <c:pt idx="11815">
                  <c:v>3</c:v>
                </c:pt>
                <c:pt idx="11816">
                  <c:v>4</c:v>
                </c:pt>
                <c:pt idx="11817">
                  <c:v>4</c:v>
                </c:pt>
                <c:pt idx="11818">
                  <c:v>4</c:v>
                </c:pt>
                <c:pt idx="11819">
                  <c:v>4</c:v>
                </c:pt>
                <c:pt idx="11820">
                  <c:v>4</c:v>
                </c:pt>
                <c:pt idx="11821">
                  <c:v>5</c:v>
                </c:pt>
                <c:pt idx="11822">
                  <c:v>5</c:v>
                </c:pt>
                <c:pt idx="11823">
                  <c:v>6</c:v>
                </c:pt>
                <c:pt idx="11824">
                  <c:v>6</c:v>
                </c:pt>
                <c:pt idx="11825">
                  <c:v>6</c:v>
                </c:pt>
                <c:pt idx="11826">
                  <c:v>7</c:v>
                </c:pt>
                <c:pt idx="11827">
                  <c:v>7</c:v>
                </c:pt>
                <c:pt idx="11828">
                  <c:v>10</c:v>
                </c:pt>
                <c:pt idx="11829">
                  <c:v>11</c:v>
                </c:pt>
                <c:pt idx="11830">
                  <c:v>12</c:v>
                </c:pt>
                <c:pt idx="11831">
                  <c:v>11</c:v>
                </c:pt>
                <c:pt idx="11832">
                  <c:v>10</c:v>
                </c:pt>
                <c:pt idx="11833">
                  <c:v>10</c:v>
                </c:pt>
                <c:pt idx="11834">
                  <c:v>11</c:v>
                </c:pt>
                <c:pt idx="11835">
                  <c:v>11</c:v>
                </c:pt>
                <c:pt idx="11836">
                  <c:v>10</c:v>
                </c:pt>
                <c:pt idx="11837">
                  <c:v>10</c:v>
                </c:pt>
                <c:pt idx="11838">
                  <c:v>9</c:v>
                </c:pt>
                <c:pt idx="11839">
                  <c:v>9</c:v>
                </c:pt>
                <c:pt idx="11840">
                  <c:v>10</c:v>
                </c:pt>
                <c:pt idx="11841">
                  <c:v>8</c:v>
                </c:pt>
                <c:pt idx="11842">
                  <c:v>7</c:v>
                </c:pt>
                <c:pt idx="11843">
                  <c:v>7</c:v>
                </c:pt>
                <c:pt idx="11844">
                  <c:v>7</c:v>
                </c:pt>
                <c:pt idx="11845">
                  <c:v>8</c:v>
                </c:pt>
                <c:pt idx="11846">
                  <c:v>6</c:v>
                </c:pt>
                <c:pt idx="11847">
                  <c:v>5</c:v>
                </c:pt>
                <c:pt idx="11848">
                  <c:v>6</c:v>
                </c:pt>
                <c:pt idx="11849">
                  <c:v>7</c:v>
                </c:pt>
                <c:pt idx="11850">
                  <c:v>5</c:v>
                </c:pt>
                <c:pt idx="11851">
                  <c:v>3</c:v>
                </c:pt>
                <c:pt idx="11852">
                  <c:v>3</c:v>
                </c:pt>
                <c:pt idx="11853">
                  <c:v>3</c:v>
                </c:pt>
                <c:pt idx="11854">
                  <c:v>3</c:v>
                </c:pt>
                <c:pt idx="11855">
                  <c:v>4</c:v>
                </c:pt>
                <c:pt idx="11856">
                  <c:v>3</c:v>
                </c:pt>
                <c:pt idx="11857">
                  <c:v>5</c:v>
                </c:pt>
                <c:pt idx="11858">
                  <c:v>4</c:v>
                </c:pt>
                <c:pt idx="11859">
                  <c:v>4</c:v>
                </c:pt>
                <c:pt idx="11860">
                  <c:v>4</c:v>
                </c:pt>
                <c:pt idx="11861">
                  <c:v>5</c:v>
                </c:pt>
                <c:pt idx="11862">
                  <c:v>5</c:v>
                </c:pt>
                <c:pt idx="11863">
                  <c:v>5</c:v>
                </c:pt>
                <c:pt idx="11864">
                  <c:v>5</c:v>
                </c:pt>
                <c:pt idx="11865">
                  <c:v>7</c:v>
                </c:pt>
                <c:pt idx="11866">
                  <c:v>6</c:v>
                </c:pt>
                <c:pt idx="11867">
                  <c:v>7</c:v>
                </c:pt>
                <c:pt idx="11868">
                  <c:v>7</c:v>
                </c:pt>
                <c:pt idx="11869">
                  <c:v>5</c:v>
                </c:pt>
                <c:pt idx="11870">
                  <c:v>4</c:v>
                </c:pt>
                <c:pt idx="11871">
                  <c:v>3</c:v>
                </c:pt>
                <c:pt idx="11872">
                  <c:v>2</c:v>
                </c:pt>
                <c:pt idx="11873">
                  <c:v>3</c:v>
                </c:pt>
                <c:pt idx="11874">
                  <c:v>4</c:v>
                </c:pt>
                <c:pt idx="11875">
                  <c:v>4</c:v>
                </c:pt>
                <c:pt idx="11876">
                  <c:v>6</c:v>
                </c:pt>
                <c:pt idx="11877">
                  <c:v>7</c:v>
                </c:pt>
                <c:pt idx="11878">
                  <c:v>8</c:v>
                </c:pt>
                <c:pt idx="11879">
                  <c:v>8</c:v>
                </c:pt>
                <c:pt idx="11880">
                  <c:v>8</c:v>
                </c:pt>
                <c:pt idx="11881">
                  <c:v>8</c:v>
                </c:pt>
                <c:pt idx="11882">
                  <c:v>9</c:v>
                </c:pt>
                <c:pt idx="11883">
                  <c:v>10</c:v>
                </c:pt>
                <c:pt idx="11884">
                  <c:v>11</c:v>
                </c:pt>
                <c:pt idx="11885">
                  <c:v>14</c:v>
                </c:pt>
                <c:pt idx="11886">
                  <c:v>15</c:v>
                </c:pt>
                <c:pt idx="11887">
                  <c:v>16</c:v>
                </c:pt>
                <c:pt idx="11888">
                  <c:v>15</c:v>
                </c:pt>
                <c:pt idx="11889">
                  <c:v>14</c:v>
                </c:pt>
                <c:pt idx="11890">
                  <c:v>12</c:v>
                </c:pt>
                <c:pt idx="11891">
                  <c:v>11</c:v>
                </c:pt>
                <c:pt idx="11892">
                  <c:v>11</c:v>
                </c:pt>
                <c:pt idx="11893">
                  <c:v>10</c:v>
                </c:pt>
                <c:pt idx="11894">
                  <c:v>10</c:v>
                </c:pt>
                <c:pt idx="11895">
                  <c:v>10</c:v>
                </c:pt>
                <c:pt idx="11896">
                  <c:v>10</c:v>
                </c:pt>
                <c:pt idx="11897">
                  <c:v>8</c:v>
                </c:pt>
                <c:pt idx="11898">
                  <c:v>9</c:v>
                </c:pt>
                <c:pt idx="11899">
                  <c:v>9</c:v>
                </c:pt>
                <c:pt idx="11900">
                  <c:v>9</c:v>
                </c:pt>
                <c:pt idx="11901">
                  <c:v>10</c:v>
                </c:pt>
                <c:pt idx="11902">
                  <c:v>11</c:v>
                </c:pt>
                <c:pt idx="11903">
                  <c:v>10</c:v>
                </c:pt>
                <c:pt idx="11904">
                  <c:v>10</c:v>
                </c:pt>
                <c:pt idx="11905">
                  <c:v>10</c:v>
                </c:pt>
                <c:pt idx="11906">
                  <c:v>10</c:v>
                </c:pt>
                <c:pt idx="11907">
                  <c:v>9</c:v>
                </c:pt>
                <c:pt idx="11908">
                  <c:v>9</c:v>
                </c:pt>
                <c:pt idx="11909">
                  <c:v>9</c:v>
                </c:pt>
                <c:pt idx="11910">
                  <c:v>10</c:v>
                </c:pt>
                <c:pt idx="11911">
                  <c:v>10</c:v>
                </c:pt>
                <c:pt idx="11912">
                  <c:v>10</c:v>
                </c:pt>
                <c:pt idx="11913">
                  <c:v>10</c:v>
                </c:pt>
                <c:pt idx="11914">
                  <c:v>10</c:v>
                </c:pt>
                <c:pt idx="11915">
                  <c:v>10</c:v>
                </c:pt>
                <c:pt idx="11916">
                  <c:v>10</c:v>
                </c:pt>
                <c:pt idx="11917">
                  <c:v>9</c:v>
                </c:pt>
                <c:pt idx="11918">
                  <c:v>8</c:v>
                </c:pt>
                <c:pt idx="11919">
                  <c:v>8</c:v>
                </c:pt>
                <c:pt idx="11920">
                  <c:v>9</c:v>
                </c:pt>
                <c:pt idx="11921">
                  <c:v>9</c:v>
                </c:pt>
                <c:pt idx="11922">
                  <c:v>9</c:v>
                </c:pt>
                <c:pt idx="11923">
                  <c:v>10</c:v>
                </c:pt>
                <c:pt idx="11924">
                  <c:v>10</c:v>
                </c:pt>
                <c:pt idx="11925">
                  <c:v>10</c:v>
                </c:pt>
                <c:pt idx="11926">
                  <c:v>10</c:v>
                </c:pt>
                <c:pt idx="11927">
                  <c:v>10</c:v>
                </c:pt>
                <c:pt idx="11928">
                  <c:v>10</c:v>
                </c:pt>
                <c:pt idx="11929">
                  <c:v>9</c:v>
                </c:pt>
                <c:pt idx="11930">
                  <c:v>9</c:v>
                </c:pt>
                <c:pt idx="11931">
                  <c:v>10</c:v>
                </c:pt>
                <c:pt idx="11932">
                  <c:v>10</c:v>
                </c:pt>
                <c:pt idx="11933">
                  <c:v>10</c:v>
                </c:pt>
                <c:pt idx="11934">
                  <c:v>10</c:v>
                </c:pt>
                <c:pt idx="11935">
                  <c:v>9</c:v>
                </c:pt>
                <c:pt idx="11936">
                  <c:v>11</c:v>
                </c:pt>
                <c:pt idx="11937">
                  <c:v>11</c:v>
                </c:pt>
                <c:pt idx="11938">
                  <c:v>11</c:v>
                </c:pt>
                <c:pt idx="11939">
                  <c:v>11</c:v>
                </c:pt>
                <c:pt idx="11940">
                  <c:v>10</c:v>
                </c:pt>
                <c:pt idx="11941">
                  <c:v>10</c:v>
                </c:pt>
                <c:pt idx="11942">
                  <c:v>10</c:v>
                </c:pt>
                <c:pt idx="11943">
                  <c:v>10</c:v>
                </c:pt>
                <c:pt idx="11944">
                  <c:v>9</c:v>
                </c:pt>
                <c:pt idx="11945">
                  <c:v>8</c:v>
                </c:pt>
                <c:pt idx="11946">
                  <c:v>7</c:v>
                </c:pt>
                <c:pt idx="11947">
                  <c:v>7</c:v>
                </c:pt>
                <c:pt idx="11948">
                  <c:v>7</c:v>
                </c:pt>
                <c:pt idx="11949">
                  <c:v>6</c:v>
                </c:pt>
                <c:pt idx="11950">
                  <c:v>6</c:v>
                </c:pt>
                <c:pt idx="11951">
                  <c:v>6</c:v>
                </c:pt>
                <c:pt idx="11952">
                  <c:v>5</c:v>
                </c:pt>
                <c:pt idx="11953">
                  <c:v>5</c:v>
                </c:pt>
                <c:pt idx="11954">
                  <c:v>5</c:v>
                </c:pt>
                <c:pt idx="11955">
                  <c:v>5</c:v>
                </c:pt>
                <c:pt idx="11956">
                  <c:v>4</c:v>
                </c:pt>
                <c:pt idx="11957">
                  <c:v>4</c:v>
                </c:pt>
                <c:pt idx="11958">
                  <c:v>4</c:v>
                </c:pt>
                <c:pt idx="11959">
                  <c:v>3</c:v>
                </c:pt>
                <c:pt idx="11960">
                  <c:v>3</c:v>
                </c:pt>
                <c:pt idx="11961">
                  <c:v>4</c:v>
                </c:pt>
                <c:pt idx="11962">
                  <c:v>5</c:v>
                </c:pt>
                <c:pt idx="11963">
                  <c:v>5</c:v>
                </c:pt>
                <c:pt idx="11964">
                  <c:v>6</c:v>
                </c:pt>
                <c:pt idx="11965">
                  <c:v>6</c:v>
                </c:pt>
                <c:pt idx="11966">
                  <c:v>6</c:v>
                </c:pt>
                <c:pt idx="11967">
                  <c:v>6</c:v>
                </c:pt>
                <c:pt idx="11968">
                  <c:v>7</c:v>
                </c:pt>
                <c:pt idx="11969">
                  <c:v>7</c:v>
                </c:pt>
                <c:pt idx="11970">
                  <c:v>7</c:v>
                </c:pt>
                <c:pt idx="11971">
                  <c:v>6</c:v>
                </c:pt>
                <c:pt idx="11972">
                  <c:v>7</c:v>
                </c:pt>
                <c:pt idx="11973">
                  <c:v>8</c:v>
                </c:pt>
                <c:pt idx="11974">
                  <c:v>9</c:v>
                </c:pt>
                <c:pt idx="11975">
                  <c:v>9</c:v>
                </c:pt>
                <c:pt idx="11976">
                  <c:v>10</c:v>
                </c:pt>
                <c:pt idx="11977">
                  <c:v>10</c:v>
                </c:pt>
                <c:pt idx="11978">
                  <c:v>10</c:v>
                </c:pt>
                <c:pt idx="11979">
                  <c:v>11</c:v>
                </c:pt>
                <c:pt idx="11980">
                  <c:v>10</c:v>
                </c:pt>
                <c:pt idx="11981">
                  <c:v>10</c:v>
                </c:pt>
                <c:pt idx="11982">
                  <c:v>9</c:v>
                </c:pt>
                <c:pt idx="11983">
                  <c:v>8</c:v>
                </c:pt>
                <c:pt idx="11984">
                  <c:v>8</c:v>
                </c:pt>
                <c:pt idx="11985">
                  <c:v>9</c:v>
                </c:pt>
                <c:pt idx="11986">
                  <c:v>8</c:v>
                </c:pt>
                <c:pt idx="11987">
                  <c:v>9</c:v>
                </c:pt>
                <c:pt idx="11988">
                  <c:v>8</c:v>
                </c:pt>
                <c:pt idx="11989">
                  <c:v>8</c:v>
                </c:pt>
                <c:pt idx="11990">
                  <c:v>8</c:v>
                </c:pt>
                <c:pt idx="11991">
                  <c:v>8</c:v>
                </c:pt>
                <c:pt idx="11992">
                  <c:v>8</c:v>
                </c:pt>
                <c:pt idx="11993">
                  <c:v>6</c:v>
                </c:pt>
                <c:pt idx="11994">
                  <c:v>5</c:v>
                </c:pt>
                <c:pt idx="11995">
                  <c:v>6</c:v>
                </c:pt>
                <c:pt idx="11996">
                  <c:v>10</c:v>
                </c:pt>
                <c:pt idx="11997">
                  <c:v>8</c:v>
                </c:pt>
                <c:pt idx="11998">
                  <c:v>9</c:v>
                </c:pt>
                <c:pt idx="11999">
                  <c:v>9</c:v>
                </c:pt>
                <c:pt idx="12000">
                  <c:v>8</c:v>
                </c:pt>
                <c:pt idx="12001">
                  <c:v>7</c:v>
                </c:pt>
                <c:pt idx="12002">
                  <c:v>7</c:v>
                </c:pt>
                <c:pt idx="12003">
                  <c:v>4</c:v>
                </c:pt>
                <c:pt idx="12004">
                  <c:v>4</c:v>
                </c:pt>
                <c:pt idx="12005">
                  <c:v>5</c:v>
                </c:pt>
                <c:pt idx="12006">
                  <c:v>4</c:v>
                </c:pt>
                <c:pt idx="12007">
                  <c:v>3</c:v>
                </c:pt>
                <c:pt idx="12008">
                  <c:v>2</c:v>
                </c:pt>
                <c:pt idx="12009">
                  <c:v>2</c:v>
                </c:pt>
                <c:pt idx="12010">
                  <c:v>2</c:v>
                </c:pt>
                <c:pt idx="12011">
                  <c:v>3</c:v>
                </c:pt>
                <c:pt idx="12030">
                  <c:v>14</c:v>
                </c:pt>
                <c:pt idx="12031">
                  <c:v>13</c:v>
                </c:pt>
                <c:pt idx="12032">
                  <c:v>13</c:v>
                </c:pt>
                <c:pt idx="12033">
                  <c:v>13</c:v>
                </c:pt>
                <c:pt idx="12034">
                  <c:v>12</c:v>
                </c:pt>
                <c:pt idx="12035">
                  <c:v>12</c:v>
                </c:pt>
                <c:pt idx="12036">
                  <c:v>12</c:v>
                </c:pt>
                <c:pt idx="12037">
                  <c:v>12</c:v>
                </c:pt>
                <c:pt idx="12038">
                  <c:v>12</c:v>
                </c:pt>
                <c:pt idx="12039">
                  <c:v>11</c:v>
                </c:pt>
                <c:pt idx="12040">
                  <c:v>11</c:v>
                </c:pt>
                <c:pt idx="12041">
                  <c:v>11</c:v>
                </c:pt>
                <c:pt idx="12042">
                  <c:v>9</c:v>
                </c:pt>
                <c:pt idx="12043">
                  <c:v>8</c:v>
                </c:pt>
                <c:pt idx="12044">
                  <c:v>8</c:v>
                </c:pt>
                <c:pt idx="12045">
                  <c:v>7</c:v>
                </c:pt>
                <c:pt idx="12046">
                  <c:v>7</c:v>
                </c:pt>
                <c:pt idx="12047">
                  <c:v>6</c:v>
                </c:pt>
                <c:pt idx="12048">
                  <c:v>7</c:v>
                </c:pt>
                <c:pt idx="12049">
                  <c:v>7</c:v>
                </c:pt>
                <c:pt idx="12050">
                  <c:v>6</c:v>
                </c:pt>
                <c:pt idx="12051">
                  <c:v>6</c:v>
                </c:pt>
                <c:pt idx="12052">
                  <c:v>6</c:v>
                </c:pt>
                <c:pt idx="12053">
                  <c:v>5</c:v>
                </c:pt>
                <c:pt idx="12054">
                  <c:v>5</c:v>
                </c:pt>
                <c:pt idx="12055">
                  <c:v>4</c:v>
                </c:pt>
                <c:pt idx="12056">
                  <c:v>4</c:v>
                </c:pt>
                <c:pt idx="12057">
                  <c:v>4</c:v>
                </c:pt>
                <c:pt idx="12058">
                  <c:v>3</c:v>
                </c:pt>
                <c:pt idx="12059">
                  <c:v>3</c:v>
                </c:pt>
                <c:pt idx="12060">
                  <c:v>4</c:v>
                </c:pt>
                <c:pt idx="12061">
                  <c:v>3</c:v>
                </c:pt>
                <c:pt idx="12062">
                  <c:v>4</c:v>
                </c:pt>
                <c:pt idx="12063">
                  <c:v>3</c:v>
                </c:pt>
                <c:pt idx="12064">
                  <c:v>3</c:v>
                </c:pt>
                <c:pt idx="12065">
                  <c:v>2</c:v>
                </c:pt>
                <c:pt idx="12066">
                  <c:v>3</c:v>
                </c:pt>
                <c:pt idx="12067">
                  <c:v>3</c:v>
                </c:pt>
                <c:pt idx="12068">
                  <c:v>4</c:v>
                </c:pt>
                <c:pt idx="12069">
                  <c:v>5</c:v>
                </c:pt>
                <c:pt idx="12070">
                  <c:v>6</c:v>
                </c:pt>
                <c:pt idx="12071">
                  <c:v>6</c:v>
                </c:pt>
                <c:pt idx="12072">
                  <c:v>6</c:v>
                </c:pt>
                <c:pt idx="12073">
                  <c:v>6</c:v>
                </c:pt>
                <c:pt idx="12074">
                  <c:v>6</c:v>
                </c:pt>
                <c:pt idx="12075">
                  <c:v>7</c:v>
                </c:pt>
                <c:pt idx="12076">
                  <c:v>7</c:v>
                </c:pt>
                <c:pt idx="12077">
                  <c:v>7</c:v>
                </c:pt>
                <c:pt idx="12078">
                  <c:v>6</c:v>
                </c:pt>
                <c:pt idx="12079">
                  <c:v>6</c:v>
                </c:pt>
                <c:pt idx="12080">
                  <c:v>6</c:v>
                </c:pt>
                <c:pt idx="12081">
                  <c:v>6</c:v>
                </c:pt>
                <c:pt idx="12082">
                  <c:v>6</c:v>
                </c:pt>
                <c:pt idx="12083">
                  <c:v>6</c:v>
                </c:pt>
                <c:pt idx="12084">
                  <c:v>7</c:v>
                </c:pt>
                <c:pt idx="12085">
                  <c:v>7</c:v>
                </c:pt>
                <c:pt idx="12086">
                  <c:v>8</c:v>
                </c:pt>
                <c:pt idx="12087">
                  <c:v>7</c:v>
                </c:pt>
                <c:pt idx="12088">
                  <c:v>4</c:v>
                </c:pt>
                <c:pt idx="12089">
                  <c:v>5</c:v>
                </c:pt>
                <c:pt idx="12090">
                  <c:v>7</c:v>
                </c:pt>
                <c:pt idx="12091">
                  <c:v>6</c:v>
                </c:pt>
                <c:pt idx="12092">
                  <c:v>6</c:v>
                </c:pt>
                <c:pt idx="12093">
                  <c:v>5</c:v>
                </c:pt>
                <c:pt idx="12094">
                  <c:v>5</c:v>
                </c:pt>
                <c:pt idx="12095">
                  <c:v>4</c:v>
                </c:pt>
                <c:pt idx="12096">
                  <c:v>4</c:v>
                </c:pt>
                <c:pt idx="12097">
                  <c:v>4</c:v>
                </c:pt>
                <c:pt idx="12098">
                  <c:v>4</c:v>
                </c:pt>
                <c:pt idx="12099">
                  <c:v>5</c:v>
                </c:pt>
                <c:pt idx="12100">
                  <c:v>5</c:v>
                </c:pt>
                <c:pt idx="12101">
                  <c:v>5</c:v>
                </c:pt>
                <c:pt idx="12102">
                  <c:v>4</c:v>
                </c:pt>
                <c:pt idx="12103">
                  <c:v>4</c:v>
                </c:pt>
                <c:pt idx="12104">
                  <c:v>4</c:v>
                </c:pt>
                <c:pt idx="12105">
                  <c:v>4</c:v>
                </c:pt>
                <c:pt idx="12106">
                  <c:v>3</c:v>
                </c:pt>
                <c:pt idx="12107">
                  <c:v>4</c:v>
                </c:pt>
                <c:pt idx="12108">
                  <c:v>5</c:v>
                </c:pt>
                <c:pt idx="12109">
                  <c:v>4</c:v>
                </c:pt>
                <c:pt idx="12110">
                  <c:v>3</c:v>
                </c:pt>
                <c:pt idx="12111">
                  <c:v>3</c:v>
                </c:pt>
                <c:pt idx="12112">
                  <c:v>2</c:v>
                </c:pt>
                <c:pt idx="12113">
                  <c:v>2</c:v>
                </c:pt>
                <c:pt idx="12114">
                  <c:v>3</c:v>
                </c:pt>
                <c:pt idx="12115">
                  <c:v>4</c:v>
                </c:pt>
                <c:pt idx="12116">
                  <c:v>4</c:v>
                </c:pt>
                <c:pt idx="12117">
                  <c:v>4</c:v>
                </c:pt>
                <c:pt idx="12118">
                  <c:v>4</c:v>
                </c:pt>
                <c:pt idx="12119">
                  <c:v>5</c:v>
                </c:pt>
                <c:pt idx="12120">
                  <c:v>5</c:v>
                </c:pt>
                <c:pt idx="12121">
                  <c:v>5</c:v>
                </c:pt>
                <c:pt idx="12122">
                  <c:v>6</c:v>
                </c:pt>
                <c:pt idx="12123">
                  <c:v>6</c:v>
                </c:pt>
                <c:pt idx="12124">
                  <c:v>6</c:v>
                </c:pt>
                <c:pt idx="12125">
                  <c:v>6</c:v>
                </c:pt>
                <c:pt idx="12126">
                  <c:v>7</c:v>
                </c:pt>
                <c:pt idx="12127">
                  <c:v>7</c:v>
                </c:pt>
                <c:pt idx="12128">
                  <c:v>6</c:v>
                </c:pt>
                <c:pt idx="12129">
                  <c:v>6</c:v>
                </c:pt>
                <c:pt idx="12130">
                  <c:v>6</c:v>
                </c:pt>
                <c:pt idx="12131">
                  <c:v>6</c:v>
                </c:pt>
                <c:pt idx="12132">
                  <c:v>6</c:v>
                </c:pt>
                <c:pt idx="12133">
                  <c:v>6</c:v>
                </c:pt>
                <c:pt idx="12134">
                  <c:v>7</c:v>
                </c:pt>
                <c:pt idx="12135">
                  <c:v>7</c:v>
                </c:pt>
                <c:pt idx="12136">
                  <c:v>7</c:v>
                </c:pt>
                <c:pt idx="12137">
                  <c:v>7</c:v>
                </c:pt>
                <c:pt idx="12138">
                  <c:v>6</c:v>
                </c:pt>
                <c:pt idx="12139">
                  <c:v>6</c:v>
                </c:pt>
                <c:pt idx="12140">
                  <c:v>6</c:v>
                </c:pt>
                <c:pt idx="12141">
                  <c:v>6</c:v>
                </c:pt>
                <c:pt idx="12142">
                  <c:v>5</c:v>
                </c:pt>
                <c:pt idx="12143">
                  <c:v>5</c:v>
                </c:pt>
                <c:pt idx="12144">
                  <c:v>6</c:v>
                </c:pt>
                <c:pt idx="12145">
                  <c:v>7</c:v>
                </c:pt>
                <c:pt idx="12146">
                  <c:v>7</c:v>
                </c:pt>
                <c:pt idx="12147">
                  <c:v>6</c:v>
                </c:pt>
                <c:pt idx="12148">
                  <c:v>7</c:v>
                </c:pt>
                <c:pt idx="12149">
                  <c:v>7</c:v>
                </c:pt>
                <c:pt idx="12150">
                  <c:v>6</c:v>
                </c:pt>
                <c:pt idx="12151">
                  <c:v>6</c:v>
                </c:pt>
                <c:pt idx="12152">
                  <c:v>5</c:v>
                </c:pt>
                <c:pt idx="12153">
                  <c:v>5</c:v>
                </c:pt>
                <c:pt idx="12154">
                  <c:v>6</c:v>
                </c:pt>
                <c:pt idx="12155">
                  <c:v>7</c:v>
                </c:pt>
                <c:pt idx="12156">
                  <c:v>7</c:v>
                </c:pt>
                <c:pt idx="12157">
                  <c:v>8</c:v>
                </c:pt>
                <c:pt idx="12158">
                  <c:v>8</c:v>
                </c:pt>
                <c:pt idx="12159">
                  <c:v>8</c:v>
                </c:pt>
                <c:pt idx="12160">
                  <c:v>8</c:v>
                </c:pt>
                <c:pt idx="12161">
                  <c:v>7</c:v>
                </c:pt>
                <c:pt idx="12162">
                  <c:v>7</c:v>
                </c:pt>
                <c:pt idx="12163">
                  <c:v>7</c:v>
                </c:pt>
                <c:pt idx="12164">
                  <c:v>7</c:v>
                </c:pt>
                <c:pt idx="12165">
                  <c:v>7</c:v>
                </c:pt>
                <c:pt idx="12166">
                  <c:v>7</c:v>
                </c:pt>
                <c:pt idx="12167">
                  <c:v>7</c:v>
                </c:pt>
                <c:pt idx="12168">
                  <c:v>7</c:v>
                </c:pt>
                <c:pt idx="12169">
                  <c:v>7</c:v>
                </c:pt>
                <c:pt idx="12170">
                  <c:v>7</c:v>
                </c:pt>
                <c:pt idx="12171">
                  <c:v>6</c:v>
                </c:pt>
                <c:pt idx="12172">
                  <c:v>6</c:v>
                </c:pt>
                <c:pt idx="12173">
                  <c:v>6</c:v>
                </c:pt>
                <c:pt idx="12174">
                  <c:v>5</c:v>
                </c:pt>
                <c:pt idx="12175">
                  <c:v>5</c:v>
                </c:pt>
                <c:pt idx="12176">
                  <c:v>6</c:v>
                </c:pt>
                <c:pt idx="12177">
                  <c:v>7</c:v>
                </c:pt>
                <c:pt idx="12178">
                  <c:v>7</c:v>
                </c:pt>
                <c:pt idx="12179">
                  <c:v>7</c:v>
                </c:pt>
                <c:pt idx="12180">
                  <c:v>7</c:v>
                </c:pt>
                <c:pt idx="12181">
                  <c:v>7</c:v>
                </c:pt>
                <c:pt idx="12182">
                  <c:v>7</c:v>
                </c:pt>
                <c:pt idx="12183">
                  <c:v>7</c:v>
                </c:pt>
                <c:pt idx="12184">
                  <c:v>7</c:v>
                </c:pt>
                <c:pt idx="12185">
                  <c:v>7</c:v>
                </c:pt>
                <c:pt idx="12186">
                  <c:v>7</c:v>
                </c:pt>
                <c:pt idx="12187">
                  <c:v>7</c:v>
                </c:pt>
                <c:pt idx="12188">
                  <c:v>8</c:v>
                </c:pt>
                <c:pt idx="12189">
                  <c:v>7</c:v>
                </c:pt>
                <c:pt idx="12190">
                  <c:v>6</c:v>
                </c:pt>
                <c:pt idx="12191">
                  <c:v>6</c:v>
                </c:pt>
                <c:pt idx="12192">
                  <c:v>7</c:v>
                </c:pt>
                <c:pt idx="12193">
                  <c:v>7</c:v>
                </c:pt>
                <c:pt idx="12194">
                  <c:v>7</c:v>
                </c:pt>
                <c:pt idx="12195">
                  <c:v>6</c:v>
                </c:pt>
                <c:pt idx="12196">
                  <c:v>6</c:v>
                </c:pt>
                <c:pt idx="12197">
                  <c:v>7</c:v>
                </c:pt>
                <c:pt idx="12198">
                  <c:v>7</c:v>
                </c:pt>
                <c:pt idx="12199">
                  <c:v>6</c:v>
                </c:pt>
                <c:pt idx="12200">
                  <c:v>6</c:v>
                </c:pt>
                <c:pt idx="12201">
                  <c:v>6</c:v>
                </c:pt>
                <c:pt idx="12202">
                  <c:v>5</c:v>
                </c:pt>
                <c:pt idx="12203">
                  <c:v>6</c:v>
                </c:pt>
                <c:pt idx="12204">
                  <c:v>7</c:v>
                </c:pt>
                <c:pt idx="12205">
                  <c:v>7</c:v>
                </c:pt>
                <c:pt idx="12206">
                  <c:v>7</c:v>
                </c:pt>
                <c:pt idx="12207">
                  <c:v>6</c:v>
                </c:pt>
                <c:pt idx="12208">
                  <c:v>6</c:v>
                </c:pt>
                <c:pt idx="12209">
                  <c:v>6</c:v>
                </c:pt>
                <c:pt idx="12210">
                  <c:v>4</c:v>
                </c:pt>
                <c:pt idx="12211">
                  <c:v>8</c:v>
                </c:pt>
                <c:pt idx="12212">
                  <c:v>4</c:v>
                </c:pt>
                <c:pt idx="12213">
                  <c:v>3</c:v>
                </c:pt>
                <c:pt idx="12214">
                  <c:v>6</c:v>
                </c:pt>
                <c:pt idx="12215">
                  <c:v>7</c:v>
                </c:pt>
                <c:pt idx="12216">
                  <c:v>7</c:v>
                </c:pt>
                <c:pt idx="12217">
                  <c:v>6</c:v>
                </c:pt>
                <c:pt idx="12218">
                  <c:v>7</c:v>
                </c:pt>
                <c:pt idx="12219">
                  <c:v>7</c:v>
                </c:pt>
                <c:pt idx="12220">
                  <c:v>8</c:v>
                </c:pt>
                <c:pt idx="12221">
                  <c:v>7</c:v>
                </c:pt>
                <c:pt idx="12222">
                  <c:v>7</c:v>
                </c:pt>
                <c:pt idx="12223">
                  <c:v>6</c:v>
                </c:pt>
                <c:pt idx="12224">
                  <c:v>5</c:v>
                </c:pt>
                <c:pt idx="12225">
                  <c:v>6</c:v>
                </c:pt>
                <c:pt idx="12226">
                  <c:v>7</c:v>
                </c:pt>
                <c:pt idx="12227">
                  <c:v>7</c:v>
                </c:pt>
                <c:pt idx="12228">
                  <c:v>8</c:v>
                </c:pt>
                <c:pt idx="12229">
                  <c:v>8</c:v>
                </c:pt>
                <c:pt idx="12230">
                  <c:v>8</c:v>
                </c:pt>
                <c:pt idx="12231">
                  <c:v>8</c:v>
                </c:pt>
                <c:pt idx="12232">
                  <c:v>9</c:v>
                </c:pt>
                <c:pt idx="12233">
                  <c:v>9</c:v>
                </c:pt>
                <c:pt idx="12234">
                  <c:v>8</c:v>
                </c:pt>
                <c:pt idx="12235">
                  <c:v>8</c:v>
                </c:pt>
                <c:pt idx="12236">
                  <c:v>7</c:v>
                </c:pt>
                <c:pt idx="12237">
                  <c:v>6</c:v>
                </c:pt>
                <c:pt idx="12238">
                  <c:v>8</c:v>
                </c:pt>
                <c:pt idx="12239">
                  <c:v>8</c:v>
                </c:pt>
                <c:pt idx="12240">
                  <c:v>7</c:v>
                </c:pt>
                <c:pt idx="12241">
                  <c:v>6</c:v>
                </c:pt>
                <c:pt idx="12242">
                  <c:v>6</c:v>
                </c:pt>
                <c:pt idx="12243">
                  <c:v>6</c:v>
                </c:pt>
                <c:pt idx="12244">
                  <c:v>6</c:v>
                </c:pt>
                <c:pt idx="12245">
                  <c:v>6</c:v>
                </c:pt>
                <c:pt idx="12246">
                  <c:v>5</c:v>
                </c:pt>
                <c:pt idx="12247">
                  <c:v>4</c:v>
                </c:pt>
                <c:pt idx="12248">
                  <c:v>4</c:v>
                </c:pt>
                <c:pt idx="12249">
                  <c:v>5</c:v>
                </c:pt>
                <c:pt idx="12250">
                  <c:v>6</c:v>
                </c:pt>
                <c:pt idx="12251">
                  <c:v>6</c:v>
                </c:pt>
                <c:pt idx="12252">
                  <c:v>7</c:v>
                </c:pt>
                <c:pt idx="12253">
                  <c:v>7</c:v>
                </c:pt>
                <c:pt idx="12254">
                  <c:v>7</c:v>
                </c:pt>
                <c:pt idx="12255">
                  <c:v>7</c:v>
                </c:pt>
                <c:pt idx="12256">
                  <c:v>8</c:v>
                </c:pt>
                <c:pt idx="12257">
                  <c:v>8</c:v>
                </c:pt>
                <c:pt idx="12258">
                  <c:v>8</c:v>
                </c:pt>
                <c:pt idx="12259">
                  <c:v>7</c:v>
                </c:pt>
                <c:pt idx="12260">
                  <c:v>7</c:v>
                </c:pt>
                <c:pt idx="12261">
                  <c:v>6</c:v>
                </c:pt>
                <c:pt idx="12262">
                  <c:v>6</c:v>
                </c:pt>
                <c:pt idx="12263">
                  <c:v>4</c:v>
                </c:pt>
                <c:pt idx="12264">
                  <c:v>4</c:v>
                </c:pt>
                <c:pt idx="12265">
                  <c:v>4</c:v>
                </c:pt>
                <c:pt idx="12266">
                  <c:v>4</c:v>
                </c:pt>
                <c:pt idx="12267">
                  <c:v>6</c:v>
                </c:pt>
                <c:pt idx="12268">
                  <c:v>6</c:v>
                </c:pt>
                <c:pt idx="12269">
                  <c:v>6</c:v>
                </c:pt>
                <c:pt idx="12270">
                  <c:v>6</c:v>
                </c:pt>
                <c:pt idx="12271">
                  <c:v>4</c:v>
                </c:pt>
                <c:pt idx="12272">
                  <c:v>4</c:v>
                </c:pt>
                <c:pt idx="12273">
                  <c:v>4</c:v>
                </c:pt>
                <c:pt idx="12274">
                  <c:v>6</c:v>
                </c:pt>
                <c:pt idx="12275">
                  <c:v>6</c:v>
                </c:pt>
                <c:pt idx="12276">
                  <c:v>7</c:v>
                </c:pt>
                <c:pt idx="12277">
                  <c:v>7</c:v>
                </c:pt>
                <c:pt idx="12278">
                  <c:v>7</c:v>
                </c:pt>
                <c:pt idx="12279">
                  <c:v>8</c:v>
                </c:pt>
                <c:pt idx="12280">
                  <c:v>8</c:v>
                </c:pt>
                <c:pt idx="12281">
                  <c:v>8</c:v>
                </c:pt>
                <c:pt idx="12282">
                  <c:v>8</c:v>
                </c:pt>
                <c:pt idx="12283">
                  <c:v>8</c:v>
                </c:pt>
                <c:pt idx="12284">
                  <c:v>7</c:v>
                </c:pt>
                <c:pt idx="12285">
                  <c:v>7</c:v>
                </c:pt>
                <c:pt idx="12286">
                  <c:v>6</c:v>
                </c:pt>
                <c:pt idx="12287">
                  <c:v>6</c:v>
                </c:pt>
                <c:pt idx="12288">
                  <c:v>6</c:v>
                </c:pt>
                <c:pt idx="12289">
                  <c:v>6</c:v>
                </c:pt>
                <c:pt idx="12290">
                  <c:v>5</c:v>
                </c:pt>
                <c:pt idx="12291">
                  <c:v>4</c:v>
                </c:pt>
                <c:pt idx="12292">
                  <c:v>3</c:v>
                </c:pt>
                <c:pt idx="12293">
                  <c:v>2</c:v>
                </c:pt>
                <c:pt idx="12294">
                  <c:v>2</c:v>
                </c:pt>
                <c:pt idx="12295">
                  <c:v>2</c:v>
                </c:pt>
                <c:pt idx="12296">
                  <c:v>2</c:v>
                </c:pt>
                <c:pt idx="12297">
                  <c:v>4</c:v>
                </c:pt>
                <c:pt idx="12298">
                  <c:v>4</c:v>
                </c:pt>
                <c:pt idx="12299">
                  <c:v>4</c:v>
                </c:pt>
                <c:pt idx="12300">
                  <c:v>4</c:v>
                </c:pt>
                <c:pt idx="12301">
                  <c:v>4</c:v>
                </c:pt>
                <c:pt idx="12302">
                  <c:v>5</c:v>
                </c:pt>
                <c:pt idx="12303">
                  <c:v>6</c:v>
                </c:pt>
                <c:pt idx="12304">
                  <c:v>5</c:v>
                </c:pt>
                <c:pt idx="12305">
                  <c:v>5</c:v>
                </c:pt>
                <c:pt idx="12306">
                  <c:v>5</c:v>
                </c:pt>
                <c:pt idx="12307">
                  <c:v>5</c:v>
                </c:pt>
                <c:pt idx="12308">
                  <c:v>6</c:v>
                </c:pt>
                <c:pt idx="12309">
                  <c:v>6</c:v>
                </c:pt>
                <c:pt idx="12310">
                  <c:v>6</c:v>
                </c:pt>
                <c:pt idx="12311">
                  <c:v>6</c:v>
                </c:pt>
                <c:pt idx="12312">
                  <c:v>5</c:v>
                </c:pt>
                <c:pt idx="12313">
                  <c:v>7</c:v>
                </c:pt>
                <c:pt idx="12314">
                  <c:v>7</c:v>
                </c:pt>
                <c:pt idx="12315">
                  <c:v>6</c:v>
                </c:pt>
                <c:pt idx="12316">
                  <c:v>5</c:v>
                </c:pt>
                <c:pt idx="12317">
                  <c:v>5</c:v>
                </c:pt>
                <c:pt idx="12318">
                  <c:v>5</c:v>
                </c:pt>
                <c:pt idx="12319">
                  <c:v>5</c:v>
                </c:pt>
                <c:pt idx="12320">
                  <c:v>4</c:v>
                </c:pt>
                <c:pt idx="12321">
                  <c:v>5</c:v>
                </c:pt>
                <c:pt idx="12322">
                  <c:v>4</c:v>
                </c:pt>
                <c:pt idx="12323">
                  <c:v>5</c:v>
                </c:pt>
                <c:pt idx="12324">
                  <c:v>5</c:v>
                </c:pt>
                <c:pt idx="12325">
                  <c:v>6</c:v>
                </c:pt>
                <c:pt idx="12326">
                  <c:v>6</c:v>
                </c:pt>
                <c:pt idx="12327">
                  <c:v>6</c:v>
                </c:pt>
                <c:pt idx="12328">
                  <c:v>6</c:v>
                </c:pt>
                <c:pt idx="12329">
                  <c:v>5</c:v>
                </c:pt>
                <c:pt idx="12330">
                  <c:v>5</c:v>
                </c:pt>
                <c:pt idx="12331">
                  <c:v>6</c:v>
                </c:pt>
                <c:pt idx="12332">
                  <c:v>5</c:v>
                </c:pt>
                <c:pt idx="12333">
                  <c:v>4</c:v>
                </c:pt>
                <c:pt idx="12334">
                  <c:v>5</c:v>
                </c:pt>
                <c:pt idx="12335">
                  <c:v>7</c:v>
                </c:pt>
                <c:pt idx="12336">
                  <c:v>7</c:v>
                </c:pt>
                <c:pt idx="12337">
                  <c:v>5</c:v>
                </c:pt>
                <c:pt idx="12338">
                  <c:v>5</c:v>
                </c:pt>
                <c:pt idx="12339">
                  <c:v>6</c:v>
                </c:pt>
                <c:pt idx="12340">
                  <c:v>7</c:v>
                </c:pt>
                <c:pt idx="12341">
                  <c:v>7</c:v>
                </c:pt>
                <c:pt idx="12342">
                  <c:v>7</c:v>
                </c:pt>
                <c:pt idx="12343">
                  <c:v>6</c:v>
                </c:pt>
                <c:pt idx="12344">
                  <c:v>6</c:v>
                </c:pt>
                <c:pt idx="12345">
                  <c:v>5</c:v>
                </c:pt>
                <c:pt idx="12346">
                  <c:v>5</c:v>
                </c:pt>
                <c:pt idx="12347">
                  <c:v>5</c:v>
                </c:pt>
                <c:pt idx="12348">
                  <c:v>6</c:v>
                </c:pt>
                <c:pt idx="12349">
                  <c:v>6</c:v>
                </c:pt>
                <c:pt idx="12350">
                  <c:v>5</c:v>
                </c:pt>
                <c:pt idx="12351">
                  <c:v>6</c:v>
                </c:pt>
                <c:pt idx="12352">
                  <c:v>6</c:v>
                </c:pt>
                <c:pt idx="12353">
                  <c:v>6</c:v>
                </c:pt>
                <c:pt idx="12354">
                  <c:v>5</c:v>
                </c:pt>
                <c:pt idx="12355">
                  <c:v>5</c:v>
                </c:pt>
                <c:pt idx="12356">
                  <c:v>5</c:v>
                </c:pt>
                <c:pt idx="12357">
                  <c:v>5</c:v>
                </c:pt>
                <c:pt idx="12358">
                  <c:v>4</c:v>
                </c:pt>
                <c:pt idx="12359">
                  <c:v>4</c:v>
                </c:pt>
                <c:pt idx="12360">
                  <c:v>5</c:v>
                </c:pt>
                <c:pt idx="12361">
                  <c:v>4</c:v>
                </c:pt>
                <c:pt idx="12362">
                  <c:v>5</c:v>
                </c:pt>
                <c:pt idx="12363">
                  <c:v>4</c:v>
                </c:pt>
                <c:pt idx="12364">
                  <c:v>4</c:v>
                </c:pt>
                <c:pt idx="12365">
                  <c:v>4</c:v>
                </c:pt>
                <c:pt idx="12366">
                  <c:v>4</c:v>
                </c:pt>
                <c:pt idx="12367">
                  <c:v>3</c:v>
                </c:pt>
                <c:pt idx="12368">
                  <c:v>3</c:v>
                </c:pt>
                <c:pt idx="12369">
                  <c:v>2</c:v>
                </c:pt>
                <c:pt idx="12370">
                  <c:v>1</c:v>
                </c:pt>
                <c:pt idx="12371">
                  <c:v>1</c:v>
                </c:pt>
                <c:pt idx="12372">
                  <c:v>1</c:v>
                </c:pt>
                <c:pt idx="12373">
                  <c:v>2</c:v>
                </c:pt>
                <c:pt idx="12374">
                  <c:v>2</c:v>
                </c:pt>
                <c:pt idx="12375">
                  <c:v>2</c:v>
                </c:pt>
                <c:pt idx="12376">
                  <c:v>2</c:v>
                </c:pt>
                <c:pt idx="12377">
                  <c:v>3</c:v>
                </c:pt>
                <c:pt idx="12378">
                  <c:v>3</c:v>
                </c:pt>
                <c:pt idx="12379">
                  <c:v>3</c:v>
                </c:pt>
                <c:pt idx="12380">
                  <c:v>4</c:v>
                </c:pt>
                <c:pt idx="12381">
                  <c:v>3</c:v>
                </c:pt>
                <c:pt idx="12382">
                  <c:v>3</c:v>
                </c:pt>
                <c:pt idx="12383">
                  <c:v>2</c:v>
                </c:pt>
                <c:pt idx="12384">
                  <c:v>2</c:v>
                </c:pt>
                <c:pt idx="12385">
                  <c:v>2</c:v>
                </c:pt>
                <c:pt idx="12386">
                  <c:v>2</c:v>
                </c:pt>
                <c:pt idx="12387">
                  <c:v>2</c:v>
                </c:pt>
                <c:pt idx="12388">
                  <c:v>3</c:v>
                </c:pt>
                <c:pt idx="12389">
                  <c:v>2</c:v>
                </c:pt>
                <c:pt idx="12390">
                  <c:v>1</c:v>
                </c:pt>
                <c:pt idx="12391">
                  <c:v>1</c:v>
                </c:pt>
                <c:pt idx="12392">
                  <c:v>2</c:v>
                </c:pt>
                <c:pt idx="12393">
                  <c:v>2</c:v>
                </c:pt>
                <c:pt idx="12394">
                  <c:v>4</c:v>
                </c:pt>
                <c:pt idx="12395">
                  <c:v>4</c:v>
                </c:pt>
                <c:pt idx="12396">
                  <c:v>3</c:v>
                </c:pt>
                <c:pt idx="12397">
                  <c:v>3</c:v>
                </c:pt>
                <c:pt idx="12398">
                  <c:v>7</c:v>
                </c:pt>
                <c:pt idx="12399">
                  <c:v>8</c:v>
                </c:pt>
                <c:pt idx="12400">
                  <c:v>9</c:v>
                </c:pt>
                <c:pt idx="12401">
                  <c:v>9</c:v>
                </c:pt>
                <c:pt idx="12402">
                  <c:v>7</c:v>
                </c:pt>
                <c:pt idx="12403">
                  <c:v>7</c:v>
                </c:pt>
                <c:pt idx="12404">
                  <c:v>6</c:v>
                </c:pt>
                <c:pt idx="12405">
                  <c:v>4</c:v>
                </c:pt>
                <c:pt idx="12406">
                  <c:v>5</c:v>
                </c:pt>
                <c:pt idx="12407">
                  <c:v>7</c:v>
                </c:pt>
                <c:pt idx="12408">
                  <c:v>7</c:v>
                </c:pt>
                <c:pt idx="12409">
                  <c:v>8</c:v>
                </c:pt>
                <c:pt idx="12410">
                  <c:v>8</c:v>
                </c:pt>
                <c:pt idx="12411">
                  <c:v>9</c:v>
                </c:pt>
                <c:pt idx="12412">
                  <c:v>8</c:v>
                </c:pt>
                <c:pt idx="12413">
                  <c:v>9</c:v>
                </c:pt>
                <c:pt idx="12414">
                  <c:v>8</c:v>
                </c:pt>
                <c:pt idx="12415">
                  <c:v>9</c:v>
                </c:pt>
                <c:pt idx="12416">
                  <c:v>8</c:v>
                </c:pt>
                <c:pt idx="12417">
                  <c:v>8</c:v>
                </c:pt>
                <c:pt idx="12418">
                  <c:v>8</c:v>
                </c:pt>
                <c:pt idx="12419">
                  <c:v>8</c:v>
                </c:pt>
                <c:pt idx="12420">
                  <c:v>7</c:v>
                </c:pt>
                <c:pt idx="12421">
                  <c:v>8</c:v>
                </c:pt>
                <c:pt idx="12422">
                  <c:v>7</c:v>
                </c:pt>
                <c:pt idx="12423">
                  <c:v>7</c:v>
                </c:pt>
                <c:pt idx="12424">
                  <c:v>8</c:v>
                </c:pt>
                <c:pt idx="12425">
                  <c:v>7</c:v>
                </c:pt>
                <c:pt idx="12426">
                  <c:v>7</c:v>
                </c:pt>
                <c:pt idx="12427">
                  <c:v>8</c:v>
                </c:pt>
                <c:pt idx="12428">
                  <c:v>7</c:v>
                </c:pt>
                <c:pt idx="12429">
                  <c:v>7</c:v>
                </c:pt>
                <c:pt idx="12430">
                  <c:v>7</c:v>
                </c:pt>
                <c:pt idx="12431">
                  <c:v>7</c:v>
                </c:pt>
                <c:pt idx="12432">
                  <c:v>8</c:v>
                </c:pt>
                <c:pt idx="12433">
                  <c:v>8</c:v>
                </c:pt>
                <c:pt idx="12434">
                  <c:v>8</c:v>
                </c:pt>
                <c:pt idx="12435">
                  <c:v>8</c:v>
                </c:pt>
                <c:pt idx="12436">
                  <c:v>8</c:v>
                </c:pt>
                <c:pt idx="12437">
                  <c:v>8</c:v>
                </c:pt>
                <c:pt idx="12438">
                  <c:v>8</c:v>
                </c:pt>
                <c:pt idx="12439">
                  <c:v>7</c:v>
                </c:pt>
                <c:pt idx="12440">
                  <c:v>7</c:v>
                </c:pt>
                <c:pt idx="12441">
                  <c:v>6</c:v>
                </c:pt>
                <c:pt idx="12442">
                  <c:v>6</c:v>
                </c:pt>
                <c:pt idx="12443">
                  <c:v>6</c:v>
                </c:pt>
                <c:pt idx="12444">
                  <c:v>6</c:v>
                </c:pt>
                <c:pt idx="12445">
                  <c:v>5</c:v>
                </c:pt>
                <c:pt idx="12446">
                  <c:v>5</c:v>
                </c:pt>
                <c:pt idx="12447">
                  <c:v>5</c:v>
                </c:pt>
                <c:pt idx="12448">
                  <c:v>5</c:v>
                </c:pt>
                <c:pt idx="12449">
                  <c:v>5</c:v>
                </c:pt>
                <c:pt idx="12450">
                  <c:v>6</c:v>
                </c:pt>
                <c:pt idx="12451">
                  <c:v>7</c:v>
                </c:pt>
                <c:pt idx="12452">
                  <c:v>7</c:v>
                </c:pt>
                <c:pt idx="12453">
                  <c:v>6</c:v>
                </c:pt>
                <c:pt idx="12454">
                  <c:v>5</c:v>
                </c:pt>
                <c:pt idx="12455">
                  <c:v>5</c:v>
                </c:pt>
                <c:pt idx="12456">
                  <c:v>4</c:v>
                </c:pt>
                <c:pt idx="12457">
                  <c:v>4</c:v>
                </c:pt>
                <c:pt idx="12458">
                  <c:v>3</c:v>
                </c:pt>
                <c:pt idx="12459">
                  <c:v>3</c:v>
                </c:pt>
                <c:pt idx="12460">
                  <c:v>2</c:v>
                </c:pt>
                <c:pt idx="12461">
                  <c:v>3</c:v>
                </c:pt>
                <c:pt idx="12462">
                  <c:v>3</c:v>
                </c:pt>
                <c:pt idx="12463">
                  <c:v>3</c:v>
                </c:pt>
                <c:pt idx="12464">
                  <c:v>4</c:v>
                </c:pt>
                <c:pt idx="12465">
                  <c:v>4</c:v>
                </c:pt>
                <c:pt idx="12466">
                  <c:v>5</c:v>
                </c:pt>
                <c:pt idx="12467">
                  <c:v>6</c:v>
                </c:pt>
                <c:pt idx="12468">
                  <c:v>5</c:v>
                </c:pt>
                <c:pt idx="12469">
                  <c:v>6</c:v>
                </c:pt>
                <c:pt idx="12470">
                  <c:v>6</c:v>
                </c:pt>
                <c:pt idx="12471">
                  <c:v>5</c:v>
                </c:pt>
                <c:pt idx="12472">
                  <c:v>5</c:v>
                </c:pt>
                <c:pt idx="12473">
                  <c:v>5</c:v>
                </c:pt>
                <c:pt idx="12474">
                  <c:v>5</c:v>
                </c:pt>
                <c:pt idx="12475">
                  <c:v>4</c:v>
                </c:pt>
                <c:pt idx="12476">
                  <c:v>5</c:v>
                </c:pt>
                <c:pt idx="12477">
                  <c:v>5</c:v>
                </c:pt>
                <c:pt idx="12478">
                  <c:v>5</c:v>
                </c:pt>
                <c:pt idx="12479">
                  <c:v>4</c:v>
                </c:pt>
                <c:pt idx="12480">
                  <c:v>5</c:v>
                </c:pt>
                <c:pt idx="12481">
                  <c:v>5</c:v>
                </c:pt>
                <c:pt idx="12482">
                  <c:v>4</c:v>
                </c:pt>
                <c:pt idx="12483">
                  <c:v>5</c:v>
                </c:pt>
                <c:pt idx="12484">
                  <c:v>5</c:v>
                </c:pt>
                <c:pt idx="12485">
                  <c:v>5</c:v>
                </c:pt>
                <c:pt idx="12486">
                  <c:v>5</c:v>
                </c:pt>
                <c:pt idx="12487">
                  <c:v>3</c:v>
                </c:pt>
                <c:pt idx="12488">
                  <c:v>3</c:v>
                </c:pt>
                <c:pt idx="12489">
                  <c:v>4</c:v>
                </c:pt>
                <c:pt idx="12490">
                  <c:v>4</c:v>
                </c:pt>
                <c:pt idx="12491">
                  <c:v>4</c:v>
                </c:pt>
                <c:pt idx="12492">
                  <c:v>4</c:v>
                </c:pt>
                <c:pt idx="12493">
                  <c:v>6</c:v>
                </c:pt>
                <c:pt idx="12494">
                  <c:v>7</c:v>
                </c:pt>
                <c:pt idx="12495">
                  <c:v>8</c:v>
                </c:pt>
                <c:pt idx="12496">
                  <c:v>8</c:v>
                </c:pt>
                <c:pt idx="12497">
                  <c:v>9</c:v>
                </c:pt>
                <c:pt idx="12498">
                  <c:v>10</c:v>
                </c:pt>
                <c:pt idx="12499">
                  <c:v>9</c:v>
                </c:pt>
                <c:pt idx="12500">
                  <c:v>9</c:v>
                </c:pt>
                <c:pt idx="12501">
                  <c:v>9</c:v>
                </c:pt>
                <c:pt idx="12502">
                  <c:v>8</c:v>
                </c:pt>
                <c:pt idx="12503">
                  <c:v>8</c:v>
                </c:pt>
                <c:pt idx="12504">
                  <c:v>8</c:v>
                </c:pt>
                <c:pt idx="12505">
                  <c:v>9</c:v>
                </c:pt>
                <c:pt idx="12506">
                  <c:v>8</c:v>
                </c:pt>
                <c:pt idx="12507">
                  <c:v>9</c:v>
                </c:pt>
                <c:pt idx="12508">
                  <c:v>8</c:v>
                </c:pt>
                <c:pt idx="12509">
                  <c:v>7</c:v>
                </c:pt>
                <c:pt idx="12510">
                  <c:v>7</c:v>
                </c:pt>
                <c:pt idx="12511">
                  <c:v>7</c:v>
                </c:pt>
                <c:pt idx="12512">
                  <c:v>6</c:v>
                </c:pt>
                <c:pt idx="12513">
                  <c:v>5</c:v>
                </c:pt>
                <c:pt idx="12514">
                  <c:v>3</c:v>
                </c:pt>
                <c:pt idx="12515">
                  <c:v>3</c:v>
                </c:pt>
                <c:pt idx="12516">
                  <c:v>3</c:v>
                </c:pt>
                <c:pt idx="12517">
                  <c:v>3</c:v>
                </c:pt>
                <c:pt idx="12518">
                  <c:v>3</c:v>
                </c:pt>
                <c:pt idx="12519">
                  <c:v>3</c:v>
                </c:pt>
                <c:pt idx="12520">
                  <c:v>3</c:v>
                </c:pt>
                <c:pt idx="12521">
                  <c:v>2</c:v>
                </c:pt>
                <c:pt idx="12522">
                  <c:v>3</c:v>
                </c:pt>
                <c:pt idx="12523">
                  <c:v>4</c:v>
                </c:pt>
                <c:pt idx="12524">
                  <c:v>6</c:v>
                </c:pt>
                <c:pt idx="12525">
                  <c:v>7</c:v>
                </c:pt>
                <c:pt idx="12526">
                  <c:v>7</c:v>
                </c:pt>
                <c:pt idx="12527">
                  <c:v>7</c:v>
                </c:pt>
                <c:pt idx="12528">
                  <c:v>8</c:v>
                </c:pt>
                <c:pt idx="12529">
                  <c:v>8</c:v>
                </c:pt>
                <c:pt idx="12530">
                  <c:v>9</c:v>
                </c:pt>
                <c:pt idx="12531">
                  <c:v>8</c:v>
                </c:pt>
                <c:pt idx="12532">
                  <c:v>8</c:v>
                </c:pt>
                <c:pt idx="12533">
                  <c:v>7</c:v>
                </c:pt>
                <c:pt idx="12534">
                  <c:v>7</c:v>
                </c:pt>
                <c:pt idx="12535">
                  <c:v>6</c:v>
                </c:pt>
                <c:pt idx="12536">
                  <c:v>7</c:v>
                </c:pt>
                <c:pt idx="12537">
                  <c:v>8</c:v>
                </c:pt>
                <c:pt idx="12538">
                  <c:v>9</c:v>
                </c:pt>
                <c:pt idx="12539">
                  <c:v>8</c:v>
                </c:pt>
                <c:pt idx="12540">
                  <c:v>8</c:v>
                </c:pt>
                <c:pt idx="12541">
                  <c:v>7</c:v>
                </c:pt>
                <c:pt idx="12542">
                  <c:v>6</c:v>
                </c:pt>
                <c:pt idx="12543">
                  <c:v>5</c:v>
                </c:pt>
                <c:pt idx="12544">
                  <c:v>6</c:v>
                </c:pt>
                <c:pt idx="12545">
                  <c:v>5</c:v>
                </c:pt>
                <c:pt idx="12546">
                  <c:v>5</c:v>
                </c:pt>
                <c:pt idx="12547">
                  <c:v>4</c:v>
                </c:pt>
                <c:pt idx="12548">
                  <c:v>5</c:v>
                </c:pt>
                <c:pt idx="12549">
                  <c:v>6</c:v>
                </c:pt>
                <c:pt idx="12550">
                  <c:v>6</c:v>
                </c:pt>
                <c:pt idx="12551">
                  <c:v>7</c:v>
                </c:pt>
                <c:pt idx="12552">
                  <c:v>6</c:v>
                </c:pt>
                <c:pt idx="12553">
                  <c:v>6</c:v>
                </c:pt>
                <c:pt idx="12554">
                  <c:v>6</c:v>
                </c:pt>
                <c:pt idx="12555">
                  <c:v>5</c:v>
                </c:pt>
                <c:pt idx="12556">
                  <c:v>5</c:v>
                </c:pt>
                <c:pt idx="12557">
                  <c:v>5</c:v>
                </c:pt>
                <c:pt idx="12558">
                  <c:v>6</c:v>
                </c:pt>
                <c:pt idx="12559">
                  <c:v>6</c:v>
                </c:pt>
                <c:pt idx="12560">
                  <c:v>5</c:v>
                </c:pt>
                <c:pt idx="12561">
                  <c:v>5</c:v>
                </c:pt>
                <c:pt idx="12562">
                  <c:v>3</c:v>
                </c:pt>
                <c:pt idx="12563">
                  <c:v>3</c:v>
                </c:pt>
                <c:pt idx="12564">
                  <c:v>3</c:v>
                </c:pt>
                <c:pt idx="12565">
                  <c:v>4</c:v>
                </c:pt>
                <c:pt idx="12566">
                  <c:v>4</c:v>
                </c:pt>
                <c:pt idx="12567">
                  <c:v>5</c:v>
                </c:pt>
                <c:pt idx="12568">
                  <c:v>5</c:v>
                </c:pt>
                <c:pt idx="12569">
                  <c:v>5</c:v>
                </c:pt>
                <c:pt idx="12570">
                  <c:v>5</c:v>
                </c:pt>
                <c:pt idx="12571">
                  <c:v>6</c:v>
                </c:pt>
                <c:pt idx="12572">
                  <c:v>7</c:v>
                </c:pt>
                <c:pt idx="12573">
                  <c:v>8</c:v>
                </c:pt>
                <c:pt idx="12574">
                  <c:v>8</c:v>
                </c:pt>
                <c:pt idx="12575">
                  <c:v>7</c:v>
                </c:pt>
                <c:pt idx="12576">
                  <c:v>7</c:v>
                </c:pt>
                <c:pt idx="12577">
                  <c:v>5</c:v>
                </c:pt>
                <c:pt idx="12578">
                  <c:v>5</c:v>
                </c:pt>
                <c:pt idx="12579">
                  <c:v>6</c:v>
                </c:pt>
                <c:pt idx="12580">
                  <c:v>7</c:v>
                </c:pt>
                <c:pt idx="12581">
                  <c:v>7</c:v>
                </c:pt>
                <c:pt idx="12582">
                  <c:v>9</c:v>
                </c:pt>
                <c:pt idx="12583">
                  <c:v>8</c:v>
                </c:pt>
                <c:pt idx="12584">
                  <c:v>10</c:v>
                </c:pt>
                <c:pt idx="12585">
                  <c:v>11</c:v>
                </c:pt>
                <c:pt idx="12586">
                  <c:v>10</c:v>
                </c:pt>
                <c:pt idx="12587">
                  <c:v>9</c:v>
                </c:pt>
                <c:pt idx="12588">
                  <c:v>9</c:v>
                </c:pt>
                <c:pt idx="12589">
                  <c:v>8</c:v>
                </c:pt>
                <c:pt idx="12590">
                  <c:v>10</c:v>
                </c:pt>
                <c:pt idx="12591">
                  <c:v>12</c:v>
                </c:pt>
                <c:pt idx="12592">
                  <c:v>13</c:v>
                </c:pt>
                <c:pt idx="12593">
                  <c:v>13</c:v>
                </c:pt>
                <c:pt idx="12594">
                  <c:v>12</c:v>
                </c:pt>
                <c:pt idx="12595">
                  <c:v>12</c:v>
                </c:pt>
                <c:pt idx="12596">
                  <c:v>11</c:v>
                </c:pt>
                <c:pt idx="12597">
                  <c:v>11</c:v>
                </c:pt>
                <c:pt idx="12598">
                  <c:v>11</c:v>
                </c:pt>
                <c:pt idx="12599">
                  <c:v>11</c:v>
                </c:pt>
                <c:pt idx="12600">
                  <c:v>11</c:v>
                </c:pt>
                <c:pt idx="12601">
                  <c:v>10</c:v>
                </c:pt>
                <c:pt idx="12602">
                  <c:v>10</c:v>
                </c:pt>
                <c:pt idx="12603">
                  <c:v>11</c:v>
                </c:pt>
                <c:pt idx="12604">
                  <c:v>11</c:v>
                </c:pt>
                <c:pt idx="12605">
                  <c:v>11</c:v>
                </c:pt>
                <c:pt idx="12606">
                  <c:v>11</c:v>
                </c:pt>
                <c:pt idx="12607">
                  <c:v>11</c:v>
                </c:pt>
                <c:pt idx="12608">
                  <c:v>11</c:v>
                </c:pt>
                <c:pt idx="12609">
                  <c:v>11</c:v>
                </c:pt>
                <c:pt idx="12610">
                  <c:v>11</c:v>
                </c:pt>
                <c:pt idx="12611">
                  <c:v>11</c:v>
                </c:pt>
                <c:pt idx="12612">
                  <c:v>11</c:v>
                </c:pt>
                <c:pt idx="12613">
                  <c:v>11</c:v>
                </c:pt>
                <c:pt idx="12614">
                  <c:v>12</c:v>
                </c:pt>
                <c:pt idx="12615">
                  <c:v>12</c:v>
                </c:pt>
                <c:pt idx="12616">
                  <c:v>11</c:v>
                </c:pt>
                <c:pt idx="12617">
                  <c:v>11</c:v>
                </c:pt>
                <c:pt idx="12618">
                  <c:v>10</c:v>
                </c:pt>
                <c:pt idx="12619">
                  <c:v>10</c:v>
                </c:pt>
                <c:pt idx="12620">
                  <c:v>9</c:v>
                </c:pt>
                <c:pt idx="12621">
                  <c:v>9</c:v>
                </c:pt>
                <c:pt idx="12622">
                  <c:v>9</c:v>
                </c:pt>
                <c:pt idx="12623">
                  <c:v>9</c:v>
                </c:pt>
                <c:pt idx="12624">
                  <c:v>8</c:v>
                </c:pt>
                <c:pt idx="12625">
                  <c:v>9</c:v>
                </c:pt>
                <c:pt idx="12626">
                  <c:v>8</c:v>
                </c:pt>
                <c:pt idx="12627">
                  <c:v>8</c:v>
                </c:pt>
                <c:pt idx="12628">
                  <c:v>7</c:v>
                </c:pt>
                <c:pt idx="12629">
                  <c:v>6</c:v>
                </c:pt>
                <c:pt idx="12630">
                  <c:v>6</c:v>
                </c:pt>
                <c:pt idx="12631">
                  <c:v>6</c:v>
                </c:pt>
                <c:pt idx="12632">
                  <c:v>6</c:v>
                </c:pt>
                <c:pt idx="12633">
                  <c:v>6</c:v>
                </c:pt>
                <c:pt idx="12634">
                  <c:v>6</c:v>
                </c:pt>
                <c:pt idx="12635">
                  <c:v>6</c:v>
                </c:pt>
                <c:pt idx="12636">
                  <c:v>5</c:v>
                </c:pt>
                <c:pt idx="12637">
                  <c:v>5</c:v>
                </c:pt>
                <c:pt idx="12638">
                  <c:v>4</c:v>
                </c:pt>
                <c:pt idx="12639">
                  <c:v>4</c:v>
                </c:pt>
                <c:pt idx="12640">
                  <c:v>4</c:v>
                </c:pt>
                <c:pt idx="12641">
                  <c:v>3</c:v>
                </c:pt>
                <c:pt idx="12642">
                  <c:v>3</c:v>
                </c:pt>
                <c:pt idx="12643">
                  <c:v>2</c:v>
                </c:pt>
                <c:pt idx="12644">
                  <c:v>3</c:v>
                </c:pt>
                <c:pt idx="12645">
                  <c:v>2</c:v>
                </c:pt>
                <c:pt idx="12646">
                  <c:v>2</c:v>
                </c:pt>
                <c:pt idx="12647">
                  <c:v>2</c:v>
                </c:pt>
                <c:pt idx="12648">
                  <c:v>2</c:v>
                </c:pt>
                <c:pt idx="12649">
                  <c:v>3</c:v>
                </c:pt>
                <c:pt idx="12650">
                  <c:v>3</c:v>
                </c:pt>
                <c:pt idx="12651">
                  <c:v>3</c:v>
                </c:pt>
                <c:pt idx="12652">
                  <c:v>4</c:v>
                </c:pt>
                <c:pt idx="12653">
                  <c:v>4</c:v>
                </c:pt>
                <c:pt idx="12654">
                  <c:v>5</c:v>
                </c:pt>
                <c:pt idx="12655">
                  <c:v>5</c:v>
                </c:pt>
                <c:pt idx="12656">
                  <c:v>5</c:v>
                </c:pt>
                <c:pt idx="12657">
                  <c:v>5</c:v>
                </c:pt>
                <c:pt idx="12658">
                  <c:v>6</c:v>
                </c:pt>
                <c:pt idx="12659">
                  <c:v>6</c:v>
                </c:pt>
                <c:pt idx="12660">
                  <c:v>6</c:v>
                </c:pt>
                <c:pt idx="12661">
                  <c:v>7</c:v>
                </c:pt>
                <c:pt idx="12662">
                  <c:v>7</c:v>
                </c:pt>
                <c:pt idx="12663">
                  <c:v>7</c:v>
                </c:pt>
                <c:pt idx="12664">
                  <c:v>7</c:v>
                </c:pt>
                <c:pt idx="12665">
                  <c:v>7</c:v>
                </c:pt>
                <c:pt idx="12666">
                  <c:v>7</c:v>
                </c:pt>
                <c:pt idx="12667">
                  <c:v>8</c:v>
                </c:pt>
                <c:pt idx="12668">
                  <c:v>8</c:v>
                </c:pt>
                <c:pt idx="12669">
                  <c:v>7</c:v>
                </c:pt>
                <c:pt idx="12670">
                  <c:v>7</c:v>
                </c:pt>
                <c:pt idx="12671">
                  <c:v>7</c:v>
                </c:pt>
                <c:pt idx="12672">
                  <c:v>7</c:v>
                </c:pt>
                <c:pt idx="12673">
                  <c:v>7</c:v>
                </c:pt>
                <c:pt idx="12674">
                  <c:v>8</c:v>
                </c:pt>
                <c:pt idx="12675">
                  <c:v>8</c:v>
                </c:pt>
                <c:pt idx="12676">
                  <c:v>8</c:v>
                </c:pt>
                <c:pt idx="12677">
                  <c:v>8</c:v>
                </c:pt>
                <c:pt idx="12678">
                  <c:v>8</c:v>
                </c:pt>
                <c:pt idx="12679">
                  <c:v>8</c:v>
                </c:pt>
                <c:pt idx="12680">
                  <c:v>6</c:v>
                </c:pt>
                <c:pt idx="12681">
                  <c:v>6</c:v>
                </c:pt>
                <c:pt idx="12682">
                  <c:v>6</c:v>
                </c:pt>
                <c:pt idx="12683">
                  <c:v>6</c:v>
                </c:pt>
                <c:pt idx="12684">
                  <c:v>7</c:v>
                </c:pt>
                <c:pt idx="12685">
                  <c:v>7</c:v>
                </c:pt>
                <c:pt idx="12686">
                  <c:v>8</c:v>
                </c:pt>
                <c:pt idx="12687">
                  <c:v>9</c:v>
                </c:pt>
                <c:pt idx="12688">
                  <c:v>8</c:v>
                </c:pt>
                <c:pt idx="12689">
                  <c:v>7</c:v>
                </c:pt>
                <c:pt idx="12690">
                  <c:v>6</c:v>
                </c:pt>
                <c:pt idx="12691">
                  <c:v>7</c:v>
                </c:pt>
                <c:pt idx="12692">
                  <c:v>6</c:v>
                </c:pt>
                <c:pt idx="12693">
                  <c:v>6</c:v>
                </c:pt>
                <c:pt idx="12694">
                  <c:v>6</c:v>
                </c:pt>
                <c:pt idx="12695">
                  <c:v>6</c:v>
                </c:pt>
                <c:pt idx="12704">
                  <c:v>6</c:v>
                </c:pt>
                <c:pt idx="12705">
                  <c:v>6</c:v>
                </c:pt>
                <c:pt idx="12706">
                  <c:v>6</c:v>
                </c:pt>
                <c:pt idx="12707">
                  <c:v>6</c:v>
                </c:pt>
                <c:pt idx="12708">
                  <c:v>6</c:v>
                </c:pt>
                <c:pt idx="12709">
                  <c:v>7</c:v>
                </c:pt>
                <c:pt idx="12710">
                  <c:v>6</c:v>
                </c:pt>
                <c:pt idx="12711">
                  <c:v>6</c:v>
                </c:pt>
                <c:pt idx="12712">
                  <c:v>6</c:v>
                </c:pt>
                <c:pt idx="12713">
                  <c:v>6</c:v>
                </c:pt>
                <c:pt idx="12714">
                  <c:v>6</c:v>
                </c:pt>
                <c:pt idx="12715">
                  <c:v>6</c:v>
                </c:pt>
                <c:pt idx="12716">
                  <c:v>5</c:v>
                </c:pt>
                <c:pt idx="12717">
                  <c:v>5</c:v>
                </c:pt>
                <c:pt idx="12718">
                  <c:v>5</c:v>
                </c:pt>
                <c:pt idx="12719">
                  <c:v>5</c:v>
                </c:pt>
                <c:pt idx="12720">
                  <c:v>4</c:v>
                </c:pt>
                <c:pt idx="12721">
                  <c:v>6</c:v>
                </c:pt>
                <c:pt idx="12722">
                  <c:v>7</c:v>
                </c:pt>
                <c:pt idx="12723">
                  <c:v>5</c:v>
                </c:pt>
                <c:pt idx="12724">
                  <c:v>4</c:v>
                </c:pt>
                <c:pt idx="12725">
                  <c:v>4</c:v>
                </c:pt>
                <c:pt idx="12726">
                  <c:v>5</c:v>
                </c:pt>
                <c:pt idx="12727">
                  <c:v>5</c:v>
                </c:pt>
                <c:pt idx="12728">
                  <c:v>3</c:v>
                </c:pt>
                <c:pt idx="12729">
                  <c:v>3</c:v>
                </c:pt>
                <c:pt idx="12730">
                  <c:v>3</c:v>
                </c:pt>
                <c:pt idx="12731">
                  <c:v>3</c:v>
                </c:pt>
                <c:pt idx="12732">
                  <c:v>4</c:v>
                </c:pt>
                <c:pt idx="12733">
                  <c:v>3</c:v>
                </c:pt>
                <c:pt idx="12734">
                  <c:v>3</c:v>
                </c:pt>
                <c:pt idx="12735">
                  <c:v>4</c:v>
                </c:pt>
                <c:pt idx="12736">
                  <c:v>3</c:v>
                </c:pt>
                <c:pt idx="12737">
                  <c:v>3</c:v>
                </c:pt>
                <c:pt idx="12738">
                  <c:v>3</c:v>
                </c:pt>
                <c:pt idx="12739">
                  <c:v>4</c:v>
                </c:pt>
                <c:pt idx="12740">
                  <c:v>4</c:v>
                </c:pt>
                <c:pt idx="12741">
                  <c:v>4</c:v>
                </c:pt>
                <c:pt idx="12742">
                  <c:v>6</c:v>
                </c:pt>
                <c:pt idx="12743">
                  <c:v>6</c:v>
                </c:pt>
                <c:pt idx="12744">
                  <c:v>6</c:v>
                </c:pt>
                <c:pt idx="12745">
                  <c:v>8</c:v>
                </c:pt>
                <c:pt idx="12746">
                  <c:v>9</c:v>
                </c:pt>
                <c:pt idx="12747">
                  <c:v>9</c:v>
                </c:pt>
                <c:pt idx="12748">
                  <c:v>9</c:v>
                </c:pt>
                <c:pt idx="12749">
                  <c:v>9</c:v>
                </c:pt>
                <c:pt idx="12750">
                  <c:v>10</c:v>
                </c:pt>
                <c:pt idx="12751">
                  <c:v>10</c:v>
                </c:pt>
                <c:pt idx="12752">
                  <c:v>10</c:v>
                </c:pt>
                <c:pt idx="12753">
                  <c:v>10</c:v>
                </c:pt>
                <c:pt idx="12754">
                  <c:v>9</c:v>
                </c:pt>
                <c:pt idx="12755">
                  <c:v>10</c:v>
                </c:pt>
                <c:pt idx="12756">
                  <c:v>10</c:v>
                </c:pt>
                <c:pt idx="12757">
                  <c:v>9</c:v>
                </c:pt>
                <c:pt idx="12758">
                  <c:v>8</c:v>
                </c:pt>
                <c:pt idx="12759">
                  <c:v>7</c:v>
                </c:pt>
                <c:pt idx="12760">
                  <c:v>7</c:v>
                </c:pt>
                <c:pt idx="12761">
                  <c:v>8</c:v>
                </c:pt>
                <c:pt idx="12762">
                  <c:v>6</c:v>
                </c:pt>
                <c:pt idx="12763">
                  <c:v>6</c:v>
                </c:pt>
                <c:pt idx="12764">
                  <c:v>7</c:v>
                </c:pt>
                <c:pt idx="12765">
                  <c:v>10</c:v>
                </c:pt>
                <c:pt idx="12766">
                  <c:v>8</c:v>
                </c:pt>
                <c:pt idx="12767">
                  <c:v>8</c:v>
                </c:pt>
                <c:pt idx="12768">
                  <c:v>8</c:v>
                </c:pt>
                <c:pt idx="12769">
                  <c:v>8</c:v>
                </c:pt>
                <c:pt idx="12770">
                  <c:v>8</c:v>
                </c:pt>
                <c:pt idx="12771">
                  <c:v>8</c:v>
                </c:pt>
                <c:pt idx="12772">
                  <c:v>8</c:v>
                </c:pt>
                <c:pt idx="12773">
                  <c:v>9</c:v>
                </c:pt>
                <c:pt idx="12774">
                  <c:v>9</c:v>
                </c:pt>
                <c:pt idx="12775">
                  <c:v>8</c:v>
                </c:pt>
                <c:pt idx="12776">
                  <c:v>5</c:v>
                </c:pt>
                <c:pt idx="12777">
                  <c:v>7</c:v>
                </c:pt>
                <c:pt idx="12778">
                  <c:v>9</c:v>
                </c:pt>
                <c:pt idx="12779">
                  <c:v>9</c:v>
                </c:pt>
                <c:pt idx="12780">
                  <c:v>9</c:v>
                </c:pt>
                <c:pt idx="12781">
                  <c:v>9</c:v>
                </c:pt>
                <c:pt idx="12782">
                  <c:v>9</c:v>
                </c:pt>
                <c:pt idx="12783">
                  <c:v>9</c:v>
                </c:pt>
                <c:pt idx="12784">
                  <c:v>10</c:v>
                </c:pt>
                <c:pt idx="12785">
                  <c:v>11</c:v>
                </c:pt>
                <c:pt idx="12786">
                  <c:v>10</c:v>
                </c:pt>
                <c:pt idx="12787">
                  <c:v>9</c:v>
                </c:pt>
                <c:pt idx="12788">
                  <c:v>9</c:v>
                </c:pt>
                <c:pt idx="12789">
                  <c:v>10</c:v>
                </c:pt>
                <c:pt idx="12790">
                  <c:v>10</c:v>
                </c:pt>
                <c:pt idx="12791">
                  <c:v>10</c:v>
                </c:pt>
                <c:pt idx="12792">
                  <c:v>10</c:v>
                </c:pt>
                <c:pt idx="12793">
                  <c:v>9</c:v>
                </c:pt>
                <c:pt idx="12794">
                  <c:v>9</c:v>
                </c:pt>
                <c:pt idx="12795">
                  <c:v>9</c:v>
                </c:pt>
                <c:pt idx="12796">
                  <c:v>10</c:v>
                </c:pt>
                <c:pt idx="12797">
                  <c:v>11</c:v>
                </c:pt>
                <c:pt idx="12798">
                  <c:v>11</c:v>
                </c:pt>
                <c:pt idx="12799">
                  <c:v>11</c:v>
                </c:pt>
                <c:pt idx="12800">
                  <c:v>11</c:v>
                </c:pt>
                <c:pt idx="12801">
                  <c:v>10</c:v>
                </c:pt>
                <c:pt idx="12802">
                  <c:v>10</c:v>
                </c:pt>
                <c:pt idx="12803">
                  <c:v>10</c:v>
                </c:pt>
                <c:pt idx="12804">
                  <c:v>9</c:v>
                </c:pt>
                <c:pt idx="12805">
                  <c:v>9</c:v>
                </c:pt>
                <c:pt idx="12806">
                  <c:v>9</c:v>
                </c:pt>
                <c:pt idx="12807">
                  <c:v>8</c:v>
                </c:pt>
                <c:pt idx="12808">
                  <c:v>7</c:v>
                </c:pt>
                <c:pt idx="12809">
                  <c:v>7</c:v>
                </c:pt>
                <c:pt idx="12810">
                  <c:v>5</c:v>
                </c:pt>
                <c:pt idx="12811">
                  <c:v>5</c:v>
                </c:pt>
                <c:pt idx="12812">
                  <c:v>3</c:v>
                </c:pt>
                <c:pt idx="12813">
                  <c:v>4</c:v>
                </c:pt>
                <c:pt idx="12814">
                  <c:v>3</c:v>
                </c:pt>
                <c:pt idx="12815">
                  <c:v>4</c:v>
                </c:pt>
                <c:pt idx="12816">
                  <c:v>5</c:v>
                </c:pt>
                <c:pt idx="12817">
                  <c:v>5</c:v>
                </c:pt>
                <c:pt idx="12818">
                  <c:v>6</c:v>
                </c:pt>
                <c:pt idx="12819">
                  <c:v>6</c:v>
                </c:pt>
                <c:pt idx="12820">
                  <c:v>7</c:v>
                </c:pt>
                <c:pt idx="12821">
                  <c:v>6</c:v>
                </c:pt>
                <c:pt idx="12822">
                  <c:v>4</c:v>
                </c:pt>
                <c:pt idx="12823">
                  <c:v>4</c:v>
                </c:pt>
                <c:pt idx="12824">
                  <c:v>5</c:v>
                </c:pt>
                <c:pt idx="12825">
                  <c:v>7</c:v>
                </c:pt>
                <c:pt idx="12826">
                  <c:v>8</c:v>
                </c:pt>
                <c:pt idx="12827">
                  <c:v>8</c:v>
                </c:pt>
                <c:pt idx="12828">
                  <c:v>5</c:v>
                </c:pt>
                <c:pt idx="12829">
                  <c:v>4</c:v>
                </c:pt>
                <c:pt idx="12830">
                  <c:v>3</c:v>
                </c:pt>
                <c:pt idx="12831">
                  <c:v>2</c:v>
                </c:pt>
                <c:pt idx="12832">
                  <c:v>6</c:v>
                </c:pt>
                <c:pt idx="12833">
                  <c:v>5</c:v>
                </c:pt>
                <c:pt idx="12834">
                  <c:v>5</c:v>
                </c:pt>
                <c:pt idx="12835">
                  <c:v>5</c:v>
                </c:pt>
                <c:pt idx="12836">
                  <c:v>5</c:v>
                </c:pt>
                <c:pt idx="12837">
                  <c:v>4</c:v>
                </c:pt>
                <c:pt idx="12838">
                  <c:v>3</c:v>
                </c:pt>
                <c:pt idx="12839">
                  <c:v>3</c:v>
                </c:pt>
                <c:pt idx="12840">
                  <c:v>3</c:v>
                </c:pt>
                <c:pt idx="12841">
                  <c:v>3</c:v>
                </c:pt>
                <c:pt idx="12842">
                  <c:v>2</c:v>
                </c:pt>
                <c:pt idx="12843">
                  <c:v>2</c:v>
                </c:pt>
                <c:pt idx="12844">
                  <c:v>2</c:v>
                </c:pt>
                <c:pt idx="12845">
                  <c:v>2</c:v>
                </c:pt>
                <c:pt idx="12846">
                  <c:v>2</c:v>
                </c:pt>
                <c:pt idx="12847">
                  <c:v>1</c:v>
                </c:pt>
                <c:pt idx="12848">
                  <c:v>1</c:v>
                </c:pt>
                <c:pt idx="12849">
                  <c:v>1</c:v>
                </c:pt>
                <c:pt idx="12850">
                  <c:v>2</c:v>
                </c:pt>
                <c:pt idx="12851">
                  <c:v>2</c:v>
                </c:pt>
                <c:pt idx="12852">
                  <c:v>3</c:v>
                </c:pt>
                <c:pt idx="12853">
                  <c:v>4</c:v>
                </c:pt>
                <c:pt idx="12854">
                  <c:v>3</c:v>
                </c:pt>
                <c:pt idx="12855">
                  <c:v>4</c:v>
                </c:pt>
                <c:pt idx="12856">
                  <c:v>3</c:v>
                </c:pt>
                <c:pt idx="12857">
                  <c:v>4</c:v>
                </c:pt>
                <c:pt idx="12858">
                  <c:v>4</c:v>
                </c:pt>
                <c:pt idx="12859">
                  <c:v>4</c:v>
                </c:pt>
                <c:pt idx="12860">
                  <c:v>4</c:v>
                </c:pt>
                <c:pt idx="12861">
                  <c:v>4</c:v>
                </c:pt>
                <c:pt idx="12862">
                  <c:v>4</c:v>
                </c:pt>
                <c:pt idx="12863">
                  <c:v>4</c:v>
                </c:pt>
                <c:pt idx="12864">
                  <c:v>4</c:v>
                </c:pt>
                <c:pt idx="12865">
                  <c:v>4</c:v>
                </c:pt>
                <c:pt idx="12866">
                  <c:v>4</c:v>
                </c:pt>
                <c:pt idx="12867">
                  <c:v>4</c:v>
                </c:pt>
                <c:pt idx="12868">
                  <c:v>4</c:v>
                </c:pt>
                <c:pt idx="12869">
                  <c:v>4</c:v>
                </c:pt>
                <c:pt idx="12870">
                  <c:v>4</c:v>
                </c:pt>
                <c:pt idx="12871">
                  <c:v>5</c:v>
                </c:pt>
                <c:pt idx="12872">
                  <c:v>6</c:v>
                </c:pt>
                <c:pt idx="12873">
                  <c:v>5</c:v>
                </c:pt>
                <c:pt idx="12874">
                  <c:v>6</c:v>
                </c:pt>
                <c:pt idx="12875">
                  <c:v>6</c:v>
                </c:pt>
                <c:pt idx="12876">
                  <c:v>6</c:v>
                </c:pt>
                <c:pt idx="12877">
                  <c:v>6</c:v>
                </c:pt>
                <c:pt idx="12878">
                  <c:v>6</c:v>
                </c:pt>
                <c:pt idx="12879">
                  <c:v>7</c:v>
                </c:pt>
                <c:pt idx="12880">
                  <c:v>7</c:v>
                </c:pt>
                <c:pt idx="12881">
                  <c:v>7</c:v>
                </c:pt>
                <c:pt idx="12882">
                  <c:v>7</c:v>
                </c:pt>
                <c:pt idx="12883">
                  <c:v>7</c:v>
                </c:pt>
                <c:pt idx="12884">
                  <c:v>7</c:v>
                </c:pt>
                <c:pt idx="12885">
                  <c:v>6</c:v>
                </c:pt>
                <c:pt idx="12886">
                  <c:v>6</c:v>
                </c:pt>
                <c:pt idx="12887">
                  <c:v>4</c:v>
                </c:pt>
                <c:pt idx="12888">
                  <c:v>7</c:v>
                </c:pt>
                <c:pt idx="12889">
                  <c:v>6</c:v>
                </c:pt>
                <c:pt idx="12890">
                  <c:v>7</c:v>
                </c:pt>
                <c:pt idx="12891">
                  <c:v>9</c:v>
                </c:pt>
                <c:pt idx="12892">
                  <c:v>8</c:v>
                </c:pt>
                <c:pt idx="12893">
                  <c:v>7</c:v>
                </c:pt>
                <c:pt idx="12894">
                  <c:v>7</c:v>
                </c:pt>
                <c:pt idx="12895">
                  <c:v>8</c:v>
                </c:pt>
                <c:pt idx="12896">
                  <c:v>9</c:v>
                </c:pt>
                <c:pt idx="12897">
                  <c:v>8</c:v>
                </c:pt>
                <c:pt idx="12898">
                  <c:v>9</c:v>
                </c:pt>
                <c:pt idx="12899">
                  <c:v>8</c:v>
                </c:pt>
                <c:pt idx="12900">
                  <c:v>7</c:v>
                </c:pt>
                <c:pt idx="12901">
                  <c:v>6</c:v>
                </c:pt>
                <c:pt idx="12902">
                  <c:v>6</c:v>
                </c:pt>
                <c:pt idx="12903">
                  <c:v>7</c:v>
                </c:pt>
                <c:pt idx="12904">
                  <c:v>8</c:v>
                </c:pt>
                <c:pt idx="12905">
                  <c:v>10</c:v>
                </c:pt>
                <c:pt idx="12906">
                  <c:v>9</c:v>
                </c:pt>
                <c:pt idx="12907">
                  <c:v>8</c:v>
                </c:pt>
                <c:pt idx="12908">
                  <c:v>6</c:v>
                </c:pt>
                <c:pt idx="12909">
                  <c:v>3</c:v>
                </c:pt>
                <c:pt idx="12910">
                  <c:v>8</c:v>
                </c:pt>
                <c:pt idx="12911">
                  <c:v>9</c:v>
                </c:pt>
                <c:pt idx="12912">
                  <c:v>9</c:v>
                </c:pt>
                <c:pt idx="12913">
                  <c:v>8</c:v>
                </c:pt>
                <c:pt idx="12914">
                  <c:v>10</c:v>
                </c:pt>
                <c:pt idx="12915">
                  <c:v>9</c:v>
                </c:pt>
                <c:pt idx="12916">
                  <c:v>10</c:v>
                </c:pt>
                <c:pt idx="12917">
                  <c:v>9</c:v>
                </c:pt>
                <c:pt idx="12918">
                  <c:v>10</c:v>
                </c:pt>
                <c:pt idx="12919">
                  <c:v>10</c:v>
                </c:pt>
                <c:pt idx="12920">
                  <c:v>10</c:v>
                </c:pt>
                <c:pt idx="12921">
                  <c:v>11</c:v>
                </c:pt>
                <c:pt idx="12922">
                  <c:v>10</c:v>
                </c:pt>
                <c:pt idx="12923">
                  <c:v>9</c:v>
                </c:pt>
                <c:pt idx="12924">
                  <c:v>11</c:v>
                </c:pt>
                <c:pt idx="12925">
                  <c:v>13</c:v>
                </c:pt>
                <c:pt idx="12926">
                  <c:v>13</c:v>
                </c:pt>
                <c:pt idx="12927">
                  <c:v>11</c:v>
                </c:pt>
                <c:pt idx="12928">
                  <c:v>12</c:v>
                </c:pt>
                <c:pt idx="12929">
                  <c:v>11</c:v>
                </c:pt>
                <c:pt idx="12930">
                  <c:v>11</c:v>
                </c:pt>
                <c:pt idx="12931">
                  <c:v>10</c:v>
                </c:pt>
                <c:pt idx="12932">
                  <c:v>9</c:v>
                </c:pt>
                <c:pt idx="12933">
                  <c:v>9</c:v>
                </c:pt>
                <c:pt idx="12934">
                  <c:v>9</c:v>
                </c:pt>
                <c:pt idx="12935">
                  <c:v>10</c:v>
                </c:pt>
                <c:pt idx="12936">
                  <c:v>9</c:v>
                </c:pt>
                <c:pt idx="12937">
                  <c:v>9</c:v>
                </c:pt>
                <c:pt idx="12938">
                  <c:v>9</c:v>
                </c:pt>
                <c:pt idx="12939">
                  <c:v>9</c:v>
                </c:pt>
                <c:pt idx="12940">
                  <c:v>9</c:v>
                </c:pt>
                <c:pt idx="12941">
                  <c:v>9</c:v>
                </c:pt>
                <c:pt idx="12942">
                  <c:v>10</c:v>
                </c:pt>
                <c:pt idx="12943">
                  <c:v>10</c:v>
                </c:pt>
                <c:pt idx="12944">
                  <c:v>10</c:v>
                </c:pt>
                <c:pt idx="12945">
                  <c:v>10</c:v>
                </c:pt>
                <c:pt idx="12946">
                  <c:v>11</c:v>
                </c:pt>
                <c:pt idx="12947">
                  <c:v>10</c:v>
                </c:pt>
                <c:pt idx="12948">
                  <c:v>10</c:v>
                </c:pt>
                <c:pt idx="12949">
                  <c:v>10</c:v>
                </c:pt>
                <c:pt idx="12950">
                  <c:v>10</c:v>
                </c:pt>
                <c:pt idx="12951">
                  <c:v>10</c:v>
                </c:pt>
                <c:pt idx="12952">
                  <c:v>10</c:v>
                </c:pt>
                <c:pt idx="12953">
                  <c:v>9</c:v>
                </c:pt>
                <c:pt idx="12954">
                  <c:v>9</c:v>
                </c:pt>
                <c:pt idx="12955">
                  <c:v>7</c:v>
                </c:pt>
                <c:pt idx="12956">
                  <c:v>7</c:v>
                </c:pt>
                <c:pt idx="12957">
                  <c:v>7</c:v>
                </c:pt>
                <c:pt idx="12958">
                  <c:v>7</c:v>
                </c:pt>
                <c:pt idx="12959">
                  <c:v>7</c:v>
                </c:pt>
                <c:pt idx="12960">
                  <c:v>6</c:v>
                </c:pt>
                <c:pt idx="12961">
                  <c:v>7</c:v>
                </c:pt>
                <c:pt idx="12962">
                  <c:v>7</c:v>
                </c:pt>
                <c:pt idx="12963">
                  <c:v>8</c:v>
                </c:pt>
                <c:pt idx="12964">
                  <c:v>6</c:v>
                </c:pt>
                <c:pt idx="12965">
                  <c:v>7</c:v>
                </c:pt>
                <c:pt idx="12966">
                  <c:v>8</c:v>
                </c:pt>
                <c:pt idx="12967">
                  <c:v>7</c:v>
                </c:pt>
                <c:pt idx="12968">
                  <c:v>6</c:v>
                </c:pt>
                <c:pt idx="12969">
                  <c:v>9</c:v>
                </c:pt>
                <c:pt idx="12970">
                  <c:v>11</c:v>
                </c:pt>
                <c:pt idx="12971">
                  <c:v>11</c:v>
                </c:pt>
                <c:pt idx="12972">
                  <c:v>10</c:v>
                </c:pt>
                <c:pt idx="12973">
                  <c:v>10</c:v>
                </c:pt>
                <c:pt idx="12974">
                  <c:v>10</c:v>
                </c:pt>
                <c:pt idx="12975">
                  <c:v>9</c:v>
                </c:pt>
                <c:pt idx="12976">
                  <c:v>10</c:v>
                </c:pt>
                <c:pt idx="12977">
                  <c:v>13</c:v>
                </c:pt>
                <c:pt idx="12978">
                  <c:v>14</c:v>
                </c:pt>
                <c:pt idx="12979">
                  <c:v>11</c:v>
                </c:pt>
                <c:pt idx="12980">
                  <c:v>9</c:v>
                </c:pt>
                <c:pt idx="12981">
                  <c:v>9</c:v>
                </c:pt>
                <c:pt idx="12982">
                  <c:v>8</c:v>
                </c:pt>
                <c:pt idx="12983">
                  <c:v>9</c:v>
                </c:pt>
                <c:pt idx="12984">
                  <c:v>8</c:v>
                </c:pt>
                <c:pt idx="12985">
                  <c:v>7</c:v>
                </c:pt>
                <c:pt idx="12986">
                  <c:v>8</c:v>
                </c:pt>
                <c:pt idx="12987">
                  <c:v>8</c:v>
                </c:pt>
                <c:pt idx="12988">
                  <c:v>8</c:v>
                </c:pt>
                <c:pt idx="12989">
                  <c:v>8</c:v>
                </c:pt>
                <c:pt idx="12990">
                  <c:v>8</c:v>
                </c:pt>
                <c:pt idx="12991">
                  <c:v>9</c:v>
                </c:pt>
                <c:pt idx="12992">
                  <c:v>10</c:v>
                </c:pt>
                <c:pt idx="12993">
                  <c:v>12</c:v>
                </c:pt>
                <c:pt idx="12994">
                  <c:v>12</c:v>
                </c:pt>
                <c:pt idx="12995">
                  <c:v>11</c:v>
                </c:pt>
                <c:pt idx="12996">
                  <c:v>11</c:v>
                </c:pt>
                <c:pt idx="12997">
                  <c:v>11</c:v>
                </c:pt>
                <c:pt idx="12998">
                  <c:v>11</c:v>
                </c:pt>
                <c:pt idx="12999">
                  <c:v>10</c:v>
                </c:pt>
                <c:pt idx="13000">
                  <c:v>10</c:v>
                </c:pt>
                <c:pt idx="13001">
                  <c:v>9</c:v>
                </c:pt>
                <c:pt idx="13002">
                  <c:v>9</c:v>
                </c:pt>
                <c:pt idx="13003">
                  <c:v>9</c:v>
                </c:pt>
                <c:pt idx="13004">
                  <c:v>9</c:v>
                </c:pt>
                <c:pt idx="13005">
                  <c:v>9</c:v>
                </c:pt>
                <c:pt idx="13006">
                  <c:v>9</c:v>
                </c:pt>
                <c:pt idx="13007">
                  <c:v>9</c:v>
                </c:pt>
                <c:pt idx="13008">
                  <c:v>7</c:v>
                </c:pt>
                <c:pt idx="13009">
                  <c:v>8</c:v>
                </c:pt>
                <c:pt idx="13010">
                  <c:v>10</c:v>
                </c:pt>
                <c:pt idx="13011">
                  <c:v>10</c:v>
                </c:pt>
                <c:pt idx="13012">
                  <c:v>10</c:v>
                </c:pt>
                <c:pt idx="13013">
                  <c:v>9</c:v>
                </c:pt>
                <c:pt idx="13014">
                  <c:v>8</c:v>
                </c:pt>
                <c:pt idx="13015">
                  <c:v>8</c:v>
                </c:pt>
                <c:pt idx="13016">
                  <c:v>8</c:v>
                </c:pt>
                <c:pt idx="13017">
                  <c:v>7</c:v>
                </c:pt>
                <c:pt idx="13018">
                  <c:v>7</c:v>
                </c:pt>
                <c:pt idx="13019">
                  <c:v>7</c:v>
                </c:pt>
                <c:pt idx="13020">
                  <c:v>6</c:v>
                </c:pt>
                <c:pt idx="13021">
                  <c:v>5</c:v>
                </c:pt>
                <c:pt idx="13022">
                  <c:v>4</c:v>
                </c:pt>
                <c:pt idx="13023">
                  <c:v>5</c:v>
                </c:pt>
                <c:pt idx="13024">
                  <c:v>4</c:v>
                </c:pt>
                <c:pt idx="13025">
                  <c:v>3</c:v>
                </c:pt>
                <c:pt idx="13026">
                  <c:v>3</c:v>
                </c:pt>
                <c:pt idx="13027">
                  <c:v>2</c:v>
                </c:pt>
                <c:pt idx="13028">
                  <c:v>1</c:v>
                </c:pt>
                <c:pt idx="13029">
                  <c:v>1</c:v>
                </c:pt>
                <c:pt idx="13030">
                  <c:v>2</c:v>
                </c:pt>
                <c:pt idx="13031">
                  <c:v>2</c:v>
                </c:pt>
                <c:pt idx="13032">
                  <c:v>4</c:v>
                </c:pt>
                <c:pt idx="13033">
                  <c:v>5</c:v>
                </c:pt>
                <c:pt idx="13034">
                  <c:v>5</c:v>
                </c:pt>
                <c:pt idx="13035">
                  <c:v>6</c:v>
                </c:pt>
                <c:pt idx="13036">
                  <c:v>4</c:v>
                </c:pt>
                <c:pt idx="13037">
                  <c:v>4</c:v>
                </c:pt>
                <c:pt idx="13038">
                  <c:v>5</c:v>
                </c:pt>
                <c:pt idx="13039">
                  <c:v>5</c:v>
                </c:pt>
                <c:pt idx="13040">
                  <c:v>5</c:v>
                </c:pt>
                <c:pt idx="13041">
                  <c:v>5</c:v>
                </c:pt>
                <c:pt idx="13042">
                  <c:v>5</c:v>
                </c:pt>
                <c:pt idx="13043">
                  <c:v>6</c:v>
                </c:pt>
                <c:pt idx="13044">
                  <c:v>6</c:v>
                </c:pt>
                <c:pt idx="13045">
                  <c:v>6</c:v>
                </c:pt>
                <c:pt idx="13046">
                  <c:v>6</c:v>
                </c:pt>
                <c:pt idx="13047">
                  <c:v>6</c:v>
                </c:pt>
                <c:pt idx="13048">
                  <c:v>6</c:v>
                </c:pt>
                <c:pt idx="13049">
                  <c:v>6</c:v>
                </c:pt>
                <c:pt idx="13050">
                  <c:v>4</c:v>
                </c:pt>
                <c:pt idx="13051">
                  <c:v>3</c:v>
                </c:pt>
                <c:pt idx="13052">
                  <c:v>3</c:v>
                </c:pt>
                <c:pt idx="13053">
                  <c:v>3</c:v>
                </c:pt>
                <c:pt idx="13054">
                  <c:v>3</c:v>
                </c:pt>
                <c:pt idx="13055">
                  <c:v>4</c:v>
                </c:pt>
                <c:pt idx="13056">
                  <c:v>5</c:v>
                </c:pt>
                <c:pt idx="13057">
                  <c:v>5</c:v>
                </c:pt>
                <c:pt idx="13058">
                  <c:v>3</c:v>
                </c:pt>
                <c:pt idx="13059">
                  <c:v>1</c:v>
                </c:pt>
                <c:pt idx="13060">
                  <c:v>2</c:v>
                </c:pt>
                <c:pt idx="13061">
                  <c:v>2</c:v>
                </c:pt>
                <c:pt idx="13062">
                  <c:v>3</c:v>
                </c:pt>
                <c:pt idx="13063">
                  <c:v>3</c:v>
                </c:pt>
                <c:pt idx="13064">
                  <c:v>3</c:v>
                </c:pt>
                <c:pt idx="13065">
                  <c:v>4</c:v>
                </c:pt>
                <c:pt idx="13066">
                  <c:v>5</c:v>
                </c:pt>
                <c:pt idx="13067">
                  <c:v>5</c:v>
                </c:pt>
                <c:pt idx="13068">
                  <c:v>6</c:v>
                </c:pt>
                <c:pt idx="13069">
                  <c:v>6</c:v>
                </c:pt>
                <c:pt idx="13070">
                  <c:v>5</c:v>
                </c:pt>
                <c:pt idx="13071">
                  <c:v>6</c:v>
                </c:pt>
                <c:pt idx="13072">
                  <c:v>10</c:v>
                </c:pt>
                <c:pt idx="13073">
                  <c:v>10</c:v>
                </c:pt>
                <c:pt idx="13074">
                  <c:v>8</c:v>
                </c:pt>
                <c:pt idx="13075">
                  <c:v>9</c:v>
                </c:pt>
                <c:pt idx="13076">
                  <c:v>10</c:v>
                </c:pt>
                <c:pt idx="13077">
                  <c:v>10</c:v>
                </c:pt>
                <c:pt idx="13078">
                  <c:v>10</c:v>
                </c:pt>
                <c:pt idx="13079">
                  <c:v>8</c:v>
                </c:pt>
                <c:pt idx="13080">
                  <c:v>7</c:v>
                </c:pt>
                <c:pt idx="13081">
                  <c:v>8</c:v>
                </c:pt>
                <c:pt idx="13082">
                  <c:v>7</c:v>
                </c:pt>
                <c:pt idx="13083">
                  <c:v>7</c:v>
                </c:pt>
                <c:pt idx="13084">
                  <c:v>8</c:v>
                </c:pt>
                <c:pt idx="13085">
                  <c:v>7</c:v>
                </c:pt>
                <c:pt idx="13086">
                  <c:v>7</c:v>
                </c:pt>
                <c:pt idx="13087">
                  <c:v>7</c:v>
                </c:pt>
                <c:pt idx="13088">
                  <c:v>6</c:v>
                </c:pt>
                <c:pt idx="13089">
                  <c:v>6</c:v>
                </c:pt>
                <c:pt idx="13090">
                  <c:v>6</c:v>
                </c:pt>
                <c:pt idx="13091">
                  <c:v>6</c:v>
                </c:pt>
                <c:pt idx="13092">
                  <c:v>7</c:v>
                </c:pt>
                <c:pt idx="13093">
                  <c:v>7</c:v>
                </c:pt>
                <c:pt idx="13094">
                  <c:v>8</c:v>
                </c:pt>
                <c:pt idx="13095">
                  <c:v>7</c:v>
                </c:pt>
                <c:pt idx="13096">
                  <c:v>7</c:v>
                </c:pt>
                <c:pt idx="13097">
                  <c:v>7</c:v>
                </c:pt>
                <c:pt idx="13098">
                  <c:v>8</c:v>
                </c:pt>
                <c:pt idx="13099">
                  <c:v>7</c:v>
                </c:pt>
                <c:pt idx="13100">
                  <c:v>7</c:v>
                </c:pt>
                <c:pt idx="13101">
                  <c:v>7</c:v>
                </c:pt>
                <c:pt idx="13102">
                  <c:v>9</c:v>
                </c:pt>
                <c:pt idx="13103">
                  <c:v>10</c:v>
                </c:pt>
                <c:pt idx="13104">
                  <c:v>9</c:v>
                </c:pt>
                <c:pt idx="13105">
                  <c:v>8</c:v>
                </c:pt>
                <c:pt idx="13106">
                  <c:v>9</c:v>
                </c:pt>
                <c:pt idx="13107">
                  <c:v>8</c:v>
                </c:pt>
                <c:pt idx="13108">
                  <c:v>7</c:v>
                </c:pt>
                <c:pt idx="13109">
                  <c:v>7</c:v>
                </c:pt>
                <c:pt idx="13110">
                  <c:v>8</c:v>
                </c:pt>
                <c:pt idx="13111">
                  <c:v>6</c:v>
                </c:pt>
                <c:pt idx="13112">
                  <c:v>6</c:v>
                </c:pt>
                <c:pt idx="13113">
                  <c:v>5</c:v>
                </c:pt>
                <c:pt idx="13114">
                  <c:v>6</c:v>
                </c:pt>
                <c:pt idx="13115">
                  <c:v>6</c:v>
                </c:pt>
                <c:pt idx="13116">
                  <c:v>7</c:v>
                </c:pt>
                <c:pt idx="13117">
                  <c:v>6</c:v>
                </c:pt>
                <c:pt idx="13118">
                  <c:v>6</c:v>
                </c:pt>
                <c:pt idx="13119">
                  <c:v>4</c:v>
                </c:pt>
                <c:pt idx="13120">
                  <c:v>4</c:v>
                </c:pt>
                <c:pt idx="13121">
                  <c:v>5</c:v>
                </c:pt>
                <c:pt idx="13122">
                  <c:v>5</c:v>
                </c:pt>
                <c:pt idx="13123">
                  <c:v>4</c:v>
                </c:pt>
                <c:pt idx="13124">
                  <c:v>4</c:v>
                </c:pt>
                <c:pt idx="13125">
                  <c:v>7</c:v>
                </c:pt>
                <c:pt idx="13126">
                  <c:v>5</c:v>
                </c:pt>
                <c:pt idx="13127">
                  <c:v>6</c:v>
                </c:pt>
                <c:pt idx="13128">
                  <c:v>6</c:v>
                </c:pt>
                <c:pt idx="13129">
                  <c:v>6</c:v>
                </c:pt>
                <c:pt idx="13130">
                  <c:v>6</c:v>
                </c:pt>
                <c:pt idx="13131">
                  <c:v>6</c:v>
                </c:pt>
                <c:pt idx="13132">
                  <c:v>6</c:v>
                </c:pt>
                <c:pt idx="13133">
                  <c:v>7</c:v>
                </c:pt>
                <c:pt idx="13134">
                  <c:v>8</c:v>
                </c:pt>
                <c:pt idx="13135">
                  <c:v>9</c:v>
                </c:pt>
                <c:pt idx="13136">
                  <c:v>9</c:v>
                </c:pt>
                <c:pt idx="13137">
                  <c:v>9</c:v>
                </c:pt>
                <c:pt idx="13138">
                  <c:v>9</c:v>
                </c:pt>
                <c:pt idx="13139">
                  <c:v>9</c:v>
                </c:pt>
                <c:pt idx="13140">
                  <c:v>9</c:v>
                </c:pt>
                <c:pt idx="13141">
                  <c:v>10</c:v>
                </c:pt>
                <c:pt idx="13142">
                  <c:v>9</c:v>
                </c:pt>
                <c:pt idx="13143">
                  <c:v>9</c:v>
                </c:pt>
                <c:pt idx="13144">
                  <c:v>9</c:v>
                </c:pt>
                <c:pt idx="13145">
                  <c:v>9</c:v>
                </c:pt>
                <c:pt idx="13146">
                  <c:v>8</c:v>
                </c:pt>
                <c:pt idx="13147">
                  <c:v>8</c:v>
                </c:pt>
                <c:pt idx="13148">
                  <c:v>8</c:v>
                </c:pt>
                <c:pt idx="13149">
                  <c:v>8</c:v>
                </c:pt>
                <c:pt idx="13150">
                  <c:v>8</c:v>
                </c:pt>
                <c:pt idx="13151">
                  <c:v>8</c:v>
                </c:pt>
                <c:pt idx="13152">
                  <c:v>7</c:v>
                </c:pt>
                <c:pt idx="13153">
                  <c:v>6</c:v>
                </c:pt>
                <c:pt idx="13154">
                  <c:v>4</c:v>
                </c:pt>
                <c:pt idx="13155">
                  <c:v>7</c:v>
                </c:pt>
                <c:pt idx="13156">
                  <c:v>9</c:v>
                </c:pt>
                <c:pt idx="13157">
                  <c:v>9</c:v>
                </c:pt>
                <c:pt idx="13158">
                  <c:v>7</c:v>
                </c:pt>
                <c:pt idx="13159">
                  <c:v>7</c:v>
                </c:pt>
                <c:pt idx="13160">
                  <c:v>7</c:v>
                </c:pt>
                <c:pt idx="13161">
                  <c:v>6</c:v>
                </c:pt>
                <c:pt idx="13162">
                  <c:v>6</c:v>
                </c:pt>
                <c:pt idx="13163">
                  <c:v>4</c:v>
                </c:pt>
                <c:pt idx="13164">
                  <c:v>3</c:v>
                </c:pt>
                <c:pt idx="13165">
                  <c:v>3</c:v>
                </c:pt>
                <c:pt idx="13166">
                  <c:v>2</c:v>
                </c:pt>
                <c:pt idx="13167">
                  <c:v>2</c:v>
                </c:pt>
                <c:pt idx="13168">
                  <c:v>3</c:v>
                </c:pt>
                <c:pt idx="13169">
                  <c:v>3</c:v>
                </c:pt>
                <c:pt idx="13170">
                  <c:v>3</c:v>
                </c:pt>
                <c:pt idx="13171">
                  <c:v>4</c:v>
                </c:pt>
                <c:pt idx="13172">
                  <c:v>4</c:v>
                </c:pt>
                <c:pt idx="13173">
                  <c:v>6</c:v>
                </c:pt>
                <c:pt idx="13174">
                  <c:v>7</c:v>
                </c:pt>
                <c:pt idx="13175">
                  <c:v>7</c:v>
                </c:pt>
                <c:pt idx="13176">
                  <c:v>8</c:v>
                </c:pt>
                <c:pt idx="13177">
                  <c:v>8</c:v>
                </c:pt>
                <c:pt idx="13178">
                  <c:v>8</c:v>
                </c:pt>
                <c:pt idx="13179">
                  <c:v>7</c:v>
                </c:pt>
                <c:pt idx="13180">
                  <c:v>7</c:v>
                </c:pt>
                <c:pt idx="13181">
                  <c:v>6</c:v>
                </c:pt>
                <c:pt idx="13182">
                  <c:v>6</c:v>
                </c:pt>
                <c:pt idx="13183">
                  <c:v>6</c:v>
                </c:pt>
                <c:pt idx="13184">
                  <c:v>7</c:v>
                </c:pt>
                <c:pt idx="13185">
                  <c:v>6</c:v>
                </c:pt>
                <c:pt idx="13186">
                  <c:v>5</c:v>
                </c:pt>
                <c:pt idx="13187">
                  <c:v>3</c:v>
                </c:pt>
                <c:pt idx="13188">
                  <c:v>3</c:v>
                </c:pt>
                <c:pt idx="13189">
                  <c:v>4</c:v>
                </c:pt>
                <c:pt idx="13190">
                  <c:v>4</c:v>
                </c:pt>
                <c:pt idx="13191">
                  <c:v>4</c:v>
                </c:pt>
                <c:pt idx="13192">
                  <c:v>3</c:v>
                </c:pt>
                <c:pt idx="13193">
                  <c:v>3</c:v>
                </c:pt>
                <c:pt idx="13194">
                  <c:v>2</c:v>
                </c:pt>
                <c:pt idx="13195">
                  <c:v>2</c:v>
                </c:pt>
                <c:pt idx="13196">
                  <c:v>2</c:v>
                </c:pt>
                <c:pt idx="13197">
                  <c:v>3</c:v>
                </c:pt>
                <c:pt idx="13198">
                  <c:v>3</c:v>
                </c:pt>
                <c:pt idx="13199">
                  <c:v>3</c:v>
                </c:pt>
                <c:pt idx="13200">
                  <c:v>3</c:v>
                </c:pt>
                <c:pt idx="13201">
                  <c:v>4</c:v>
                </c:pt>
                <c:pt idx="13202">
                  <c:v>6</c:v>
                </c:pt>
                <c:pt idx="13203">
                  <c:v>7</c:v>
                </c:pt>
                <c:pt idx="13204">
                  <c:v>7</c:v>
                </c:pt>
                <c:pt idx="13205">
                  <c:v>8</c:v>
                </c:pt>
                <c:pt idx="13206">
                  <c:v>7</c:v>
                </c:pt>
                <c:pt idx="13207">
                  <c:v>7</c:v>
                </c:pt>
                <c:pt idx="13208">
                  <c:v>6</c:v>
                </c:pt>
                <c:pt idx="13209">
                  <c:v>6</c:v>
                </c:pt>
                <c:pt idx="13210">
                  <c:v>6</c:v>
                </c:pt>
                <c:pt idx="13211">
                  <c:v>5</c:v>
                </c:pt>
                <c:pt idx="13212">
                  <c:v>6</c:v>
                </c:pt>
                <c:pt idx="13213">
                  <c:v>4</c:v>
                </c:pt>
                <c:pt idx="13214">
                  <c:v>5</c:v>
                </c:pt>
                <c:pt idx="13215">
                  <c:v>6</c:v>
                </c:pt>
                <c:pt idx="13216">
                  <c:v>5</c:v>
                </c:pt>
                <c:pt idx="13217">
                  <c:v>6</c:v>
                </c:pt>
                <c:pt idx="13218">
                  <c:v>5</c:v>
                </c:pt>
                <c:pt idx="13219">
                  <c:v>6</c:v>
                </c:pt>
                <c:pt idx="13220">
                  <c:v>7</c:v>
                </c:pt>
                <c:pt idx="13221">
                  <c:v>7</c:v>
                </c:pt>
                <c:pt idx="13222">
                  <c:v>7</c:v>
                </c:pt>
                <c:pt idx="13223">
                  <c:v>7</c:v>
                </c:pt>
                <c:pt idx="13224">
                  <c:v>6</c:v>
                </c:pt>
                <c:pt idx="13225">
                  <c:v>6</c:v>
                </c:pt>
                <c:pt idx="13226">
                  <c:v>6</c:v>
                </c:pt>
                <c:pt idx="13227">
                  <c:v>6</c:v>
                </c:pt>
                <c:pt idx="13228">
                  <c:v>6</c:v>
                </c:pt>
                <c:pt idx="13229">
                  <c:v>7</c:v>
                </c:pt>
                <c:pt idx="13230">
                  <c:v>6</c:v>
                </c:pt>
                <c:pt idx="13231">
                  <c:v>5</c:v>
                </c:pt>
                <c:pt idx="13232">
                  <c:v>5</c:v>
                </c:pt>
                <c:pt idx="13233">
                  <c:v>6</c:v>
                </c:pt>
                <c:pt idx="13234">
                  <c:v>5</c:v>
                </c:pt>
                <c:pt idx="13235">
                  <c:v>4</c:v>
                </c:pt>
                <c:pt idx="13236">
                  <c:v>4</c:v>
                </c:pt>
                <c:pt idx="13237">
                  <c:v>4</c:v>
                </c:pt>
                <c:pt idx="13238">
                  <c:v>5</c:v>
                </c:pt>
                <c:pt idx="13239">
                  <c:v>6</c:v>
                </c:pt>
                <c:pt idx="13240">
                  <c:v>7</c:v>
                </c:pt>
                <c:pt idx="13241">
                  <c:v>4</c:v>
                </c:pt>
                <c:pt idx="13242">
                  <c:v>3</c:v>
                </c:pt>
                <c:pt idx="13243">
                  <c:v>5</c:v>
                </c:pt>
                <c:pt idx="13244">
                  <c:v>7</c:v>
                </c:pt>
                <c:pt idx="13245">
                  <c:v>7</c:v>
                </c:pt>
                <c:pt idx="13246">
                  <c:v>7</c:v>
                </c:pt>
                <c:pt idx="13247">
                  <c:v>7</c:v>
                </c:pt>
                <c:pt idx="13248">
                  <c:v>7</c:v>
                </c:pt>
                <c:pt idx="13249">
                  <c:v>7</c:v>
                </c:pt>
                <c:pt idx="13250">
                  <c:v>6</c:v>
                </c:pt>
                <c:pt idx="13251">
                  <c:v>6</c:v>
                </c:pt>
                <c:pt idx="13252">
                  <c:v>6</c:v>
                </c:pt>
                <c:pt idx="13253">
                  <c:v>7</c:v>
                </c:pt>
                <c:pt idx="13254">
                  <c:v>7</c:v>
                </c:pt>
                <c:pt idx="13255">
                  <c:v>6</c:v>
                </c:pt>
                <c:pt idx="13256">
                  <c:v>6</c:v>
                </c:pt>
                <c:pt idx="13257">
                  <c:v>6</c:v>
                </c:pt>
                <c:pt idx="13258">
                  <c:v>5</c:v>
                </c:pt>
                <c:pt idx="13259">
                  <c:v>8</c:v>
                </c:pt>
                <c:pt idx="13260">
                  <c:v>8</c:v>
                </c:pt>
                <c:pt idx="13261">
                  <c:v>7</c:v>
                </c:pt>
                <c:pt idx="13262">
                  <c:v>6</c:v>
                </c:pt>
                <c:pt idx="13263">
                  <c:v>7</c:v>
                </c:pt>
                <c:pt idx="13264">
                  <c:v>6</c:v>
                </c:pt>
                <c:pt idx="13265">
                  <c:v>5</c:v>
                </c:pt>
                <c:pt idx="13266">
                  <c:v>3</c:v>
                </c:pt>
                <c:pt idx="13267">
                  <c:v>2</c:v>
                </c:pt>
                <c:pt idx="13268">
                  <c:v>1</c:v>
                </c:pt>
                <c:pt idx="13269">
                  <c:v>2</c:v>
                </c:pt>
                <c:pt idx="13270">
                  <c:v>4</c:v>
                </c:pt>
                <c:pt idx="13271">
                  <c:v>5</c:v>
                </c:pt>
                <c:pt idx="13272">
                  <c:v>6</c:v>
                </c:pt>
                <c:pt idx="13273">
                  <c:v>7</c:v>
                </c:pt>
                <c:pt idx="13274">
                  <c:v>8</c:v>
                </c:pt>
                <c:pt idx="13275">
                  <c:v>6</c:v>
                </c:pt>
                <c:pt idx="13276">
                  <c:v>4</c:v>
                </c:pt>
                <c:pt idx="13277">
                  <c:v>5</c:v>
                </c:pt>
                <c:pt idx="13278">
                  <c:v>4</c:v>
                </c:pt>
                <c:pt idx="13279">
                  <c:v>4</c:v>
                </c:pt>
                <c:pt idx="13280">
                  <c:v>3</c:v>
                </c:pt>
                <c:pt idx="13281">
                  <c:v>3</c:v>
                </c:pt>
                <c:pt idx="13282">
                  <c:v>4</c:v>
                </c:pt>
                <c:pt idx="13283">
                  <c:v>3</c:v>
                </c:pt>
                <c:pt idx="13284">
                  <c:v>3</c:v>
                </c:pt>
                <c:pt idx="13285">
                  <c:v>4</c:v>
                </c:pt>
                <c:pt idx="13286">
                  <c:v>3</c:v>
                </c:pt>
                <c:pt idx="13287">
                  <c:v>4</c:v>
                </c:pt>
                <c:pt idx="13288">
                  <c:v>4</c:v>
                </c:pt>
                <c:pt idx="13289">
                  <c:v>4</c:v>
                </c:pt>
                <c:pt idx="13290">
                  <c:v>3</c:v>
                </c:pt>
                <c:pt idx="13291">
                  <c:v>4</c:v>
                </c:pt>
                <c:pt idx="13292">
                  <c:v>4</c:v>
                </c:pt>
                <c:pt idx="13293">
                  <c:v>5</c:v>
                </c:pt>
                <c:pt idx="13294">
                  <c:v>6</c:v>
                </c:pt>
                <c:pt idx="13295">
                  <c:v>7</c:v>
                </c:pt>
                <c:pt idx="13296">
                  <c:v>8</c:v>
                </c:pt>
                <c:pt idx="13297">
                  <c:v>8</c:v>
                </c:pt>
                <c:pt idx="13298">
                  <c:v>8</c:v>
                </c:pt>
                <c:pt idx="13299">
                  <c:v>8</c:v>
                </c:pt>
                <c:pt idx="13300">
                  <c:v>8</c:v>
                </c:pt>
                <c:pt idx="13301">
                  <c:v>7</c:v>
                </c:pt>
                <c:pt idx="13302">
                  <c:v>6</c:v>
                </c:pt>
                <c:pt idx="13303">
                  <c:v>4</c:v>
                </c:pt>
                <c:pt idx="13304">
                  <c:v>3</c:v>
                </c:pt>
                <c:pt idx="13305">
                  <c:v>2</c:v>
                </c:pt>
                <c:pt idx="13306">
                  <c:v>3</c:v>
                </c:pt>
                <c:pt idx="13307">
                  <c:v>2</c:v>
                </c:pt>
                <c:pt idx="13308">
                  <c:v>2</c:v>
                </c:pt>
                <c:pt idx="13309">
                  <c:v>3</c:v>
                </c:pt>
                <c:pt idx="13310">
                  <c:v>4</c:v>
                </c:pt>
                <c:pt idx="13311">
                  <c:v>4</c:v>
                </c:pt>
                <c:pt idx="13312">
                  <c:v>1</c:v>
                </c:pt>
                <c:pt idx="13313">
                  <c:v>2</c:v>
                </c:pt>
                <c:pt idx="13314">
                  <c:v>4</c:v>
                </c:pt>
                <c:pt idx="13315">
                  <c:v>7</c:v>
                </c:pt>
                <c:pt idx="13316">
                  <c:v>7</c:v>
                </c:pt>
                <c:pt idx="13317">
                  <c:v>9</c:v>
                </c:pt>
                <c:pt idx="13318">
                  <c:v>7</c:v>
                </c:pt>
                <c:pt idx="13319">
                  <c:v>7</c:v>
                </c:pt>
                <c:pt idx="13320">
                  <c:v>9</c:v>
                </c:pt>
                <c:pt idx="13321">
                  <c:v>10</c:v>
                </c:pt>
                <c:pt idx="13322">
                  <c:v>11</c:v>
                </c:pt>
                <c:pt idx="13323">
                  <c:v>12</c:v>
                </c:pt>
                <c:pt idx="13324">
                  <c:v>13</c:v>
                </c:pt>
                <c:pt idx="13325">
                  <c:v>13</c:v>
                </c:pt>
                <c:pt idx="13326">
                  <c:v>12</c:v>
                </c:pt>
                <c:pt idx="13327">
                  <c:v>11</c:v>
                </c:pt>
                <c:pt idx="13328">
                  <c:v>10</c:v>
                </c:pt>
                <c:pt idx="13329">
                  <c:v>10</c:v>
                </c:pt>
                <c:pt idx="13330">
                  <c:v>9</c:v>
                </c:pt>
                <c:pt idx="13331">
                  <c:v>9</c:v>
                </c:pt>
                <c:pt idx="13332">
                  <c:v>8</c:v>
                </c:pt>
                <c:pt idx="13333">
                  <c:v>9</c:v>
                </c:pt>
                <c:pt idx="13334">
                  <c:v>8</c:v>
                </c:pt>
                <c:pt idx="13335">
                  <c:v>8</c:v>
                </c:pt>
                <c:pt idx="13336">
                  <c:v>8</c:v>
                </c:pt>
                <c:pt idx="13337">
                  <c:v>8</c:v>
                </c:pt>
                <c:pt idx="13338">
                  <c:v>8</c:v>
                </c:pt>
                <c:pt idx="13339">
                  <c:v>8</c:v>
                </c:pt>
                <c:pt idx="13340">
                  <c:v>7</c:v>
                </c:pt>
                <c:pt idx="13341">
                  <c:v>7</c:v>
                </c:pt>
                <c:pt idx="13342">
                  <c:v>7</c:v>
                </c:pt>
                <c:pt idx="13343">
                  <c:v>7</c:v>
                </c:pt>
                <c:pt idx="13344">
                  <c:v>6</c:v>
                </c:pt>
                <c:pt idx="13345">
                  <c:v>6</c:v>
                </c:pt>
                <c:pt idx="13346">
                  <c:v>5</c:v>
                </c:pt>
                <c:pt idx="13347">
                  <c:v>5</c:v>
                </c:pt>
                <c:pt idx="13348">
                  <c:v>5</c:v>
                </c:pt>
                <c:pt idx="13349">
                  <c:v>5</c:v>
                </c:pt>
                <c:pt idx="13350">
                  <c:v>4</c:v>
                </c:pt>
                <c:pt idx="13351">
                  <c:v>4</c:v>
                </c:pt>
                <c:pt idx="13352">
                  <c:v>2</c:v>
                </c:pt>
                <c:pt idx="13353">
                  <c:v>2</c:v>
                </c:pt>
                <c:pt idx="13354">
                  <c:v>2</c:v>
                </c:pt>
                <c:pt idx="13355">
                  <c:v>2</c:v>
                </c:pt>
                <c:pt idx="13356">
                  <c:v>3</c:v>
                </c:pt>
                <c:pt idx="13357">
                  <c:v>2</c:v>
                </c:pt>
                <c:pt idx="13358">
                  <c:v>3</c:v>
                </c:pt>
                <c:pt idx="13359">
                  <c:v>6</c:v>
                </c:pt>
                <c:pt idx="13360">
                  <c:v>6</c:v>
                </c:pt>
                <c:pt idx="13361">
                  <c:v>6</c:v>
                </c:pt>
                <c:pt idx="13362">
                  <c:v>5</c:v>
                </c:pt>
                <c:pt idx="13363">
                  <c:v>6</c:v>
                </c:pt>
                <c:pt idx="13364">
                  <c:v>4</c:v>
                </c:pt>
                <c:pt idx="13365">
                  <c:v>5</c:v>
                </c:pt>
                <c:pt idx="13366">
                  <c:v>5</c:v>
                </c:pt>
                <c:pt idx="13367">
                  <c:v>7</c:v>
                </c:pt>
                <c:pt idx="13368">
                  <c:v>7</c:v>
                </c:pt>
                <c:pt idx="13369">
                  <c:v>7</c:v>
                </c:pt>
                <c:pt idx="13370">
                  <c:v>8</c:v>
                </c:pt>
                <c:pt idx="13371">
                  <c:v>10</c:v>
                </c:pt>
                <c:pt idx="13372">
                  <c:v>9</c:v>
                </c:pt>
                <c:pt idx="13373">
                  <c:v>8</c:v>
                </c:pt>
                <c:pt idx="13374">
                  <c:v>8</c:v>
                </c:pt>
                <c:pt idx="13375">
                  <c:v>6</c:v>
                </c:pt>
                <c:pt idx="13376">
                  <c:v>6</c:v>
                </c:pt>
                <c:pt idx="13377">
                  <c:v>6</c:v>
                </c:pt>
                <c:pt idx="13378">
                  <c:v>6</c:v>
                </c:pt>
                <c:pt idx="13379">
                  <c:v>7</c:v>
                </c:pt>
                <c:pt idx="13380">
                  <c:v>7</c:v>
                </c:pt>
                <c:pt idx="13381">
                  <c:v>7</c:v>
                </c:pt>
                <c:pt idx="13382">
                  <c:v>8</c:v>
                </c:pt>
                <c:pt idx="13383">
                  <c:v>7</c:v>
                </c:pt>
                <c:pt idx="13384">
                  <c:v>6</c:v>
                </c:pt>
                <c:pt idx="13385">
                  <c:v>6</c:v>
                </c:pt>
                <c:pt idx="13386">
                  <c:v>6</c:v>
                </c:pt>
                <c:pt idx="13387">
                  <c:v>5</c:v>
                </c:pt>
                <c:pt idx="13388">
                  <c:v>6</c:v>
                </c:pt>
                <c:pt idx="13389">
                  <c:v>6</c:v>
                </c:pt>
                <c:pt idx="13390">
                  <c:v>6</c:v>
                </c:pt>
                <c:pt idx="13391">
                  <c:v>7</c:v>
                </c:pt>
                <c:pt idx="13392">
                  <c:v>8</c:v>
                </c:pt>
                <c:pt idx="13393">
                  <c:v>9</c:v>
                </c:pt>
                <c:pt idx="13394">
                  <c:v>7</c:v>
                </c:pt>
                <c:pt idx="13395">
                  <c:v>6</c:v>
                </c:pt>
                <c:pt idx="13396">
                  <c:v>7</c:v>
                </c:pt>
                <c:pt idx="13397">
                  <c:v>7</c:v>
                </c:pt>
                <c:pt idx="13398">
                  <c:v>8</c:v>
                </c:pt>
                <c:pt idx="13399">
                  <c:v>7</c:v>
                </c:pt>
                <c:pt idx="13400">
                  <c:v>7</c:v>
                </c:pt>
                <c:pt idx="13401">
                  <c:v>8</c:v>
                </c:pt>
                <c:pt idx="13402">
                  <c:v>8</c:v>
                </c:pt>
                <c:pt idx="13403">
                  <c:v>10</c:v>
                </c:pt>
                <c:pt idx="13404">
                  <c:v>10</c:v>
                </c:pt>
                <c:pt idx="13405">
                  <c:v>9</c:v>
                </c:pt>
                <c:pt idx="13406">
                  <c:v>8</c:v>
                </c:pt>
                <c:pt idx="13407">
                  <c:v>8</c:v>
                </c:pt>
                <c:pt idx="13408">
                  <c:v>7</c:v>
                </c:pt>
                <c:pt idx="13409">
                  <c:v>7</c:v>
                </c:pt>
                <c:pt idx="13410">
                  <c:v>7</c:v>
                </c:pt>
                <c:pt idx="13411">
                  <c:v>5</c:v>
                </c:pt>
                <c:pt idx="13412">
                  <c:v>4</c:v>
                </c:pt>
                <c:pt idx="13413">
                  <c:v>5</c:v>
                </c:pt>
                <c:pt idx="13414">
                  <c:v>5</c:v>
                </c:pt>
                <c:pt idx="13415">
                  <c:v>5</c:v>
                </c:pt>
                <c:pt idx="13416">
                  <c:v>6</c:v>
                </c:pt>
                <c:pt idx="13417">
                  <c:v>5</c:v>
                </c:pt>
                <c:pt idx="13418">
                  <c:v>5</c:v>
                </c:pt>
                <c:pt idx="13419">
                  <c:v>5</c:v>
                </c:pt>
                <c:pt idx="13420">
                  <c:v>6</c:v>
                </c:pt>
                <c:pt idx="13421">
                  <c:v>6</c:v>
                </c:pt>
                <c:pt idx="13422">
                  <c:v>5</c:v>
                </c:pt>
                <c:pt idx="13423">
                  <c:v>7</c:v>
                </c:pt>
                <c:pt idx="13424">
                  <c:v>8</c:v>
                </c:pt>
                <c:pt idx="13425">
                  <c:v>8</c:v>
                </c:pt>
                <c:pt idx="13426">
                  <c:v>8</c:v>
                </c:pt>
                <c:pt idx="13427">
                  <c:v>7</c:v>
                </c:pt>
                <c:pt idx="13428">
                  <c:v>8</c:v>
                </c:pt>
                <c:pt idx="13429">
                  <c:v>9</c:v>
                </c:pt>
                <c:pt idx="13430">
                  <c:v>10</c:v>
                </c:pt>
                <c:pt idx="13431">
                  <c:v>6</c:v>
                </c:pt>
                <c:pt idx="13432">
                  <c:v>7</c:v>
                </c:pt>
                <c:pt idx="13433">
                  <c:v>6</c:v>
                </c:pt>
                <c:pt idx="13434">
                  <c:v>6</c:v>
                </c:pt>
                <c:pt idx="13435">
                  <c:v>5</c:v>
                </c:pt>
                <c:pt idx="13436">
                  <c:v>5</c:v>
                </c:pt>
                <c:pt idx="13437">
                  <c:v>7</c:v>
                </c:pt>
                <c:pt idx="13438">
                  <c:v>6</c:v>
                </c:pt>
                <c:pt idx="13439">
                  <c:v>5</c:v>
                </c:pt>
                <c:pt idx="13440">
                  <c:v>4</c:v>
                </c:pt>
                <c:pt idx="13441">
                  <c:v>4</c:v>
                </c:pt>
                <c:pt idx="13442">
                  <c:v>5</c:v>
                </c:pt>
                <c:pt idx="13443">
                  <c:v>6</c:v>
                </c:pt>
                <c:pt idx="13444">
                  <c:v>6</c:v>
                </c:pt>
                <c:pt idx="13445">
                  <c:v>7</c:v>
                </c:pt>
                <c:pt idx="13446">
                  <c:v>7</c:v>
                </c:pt>
                <c:pt idx="13447">
                  <c:v>7</c:v>
                </c:pt>
                <c:pt idx="13448">
                  <c:v>7</c:v>
                </c:pt>
                <c:pt idx="13449">
                  <c:v>6</c:v>
                </c:pt>
                <c:pt idx="13450">
                  <c:v>5</c:v>
                </c:pt>
                <c:pt idx="13451">
                  <c:v>6</c:v>
                </c:pt>
                <c:pt idx="13452">
                  <c:v>6</c:v>
                </c:pt>
                <c:pt idx="13453">
                  <c:v>6</c:v>
                </c:pt>
                <c:pt idx="13454">
                  <c:v>6</c:v>
                </c:pt>
                <c:pt idx="13455">
                  <c:v>6</c:v>
                </c:pt>
                <c:pt idx="13456">
                  <c:v>6</c:v>
                </c:pt>
                <c:pt idx="13457">
                  <c:v>6</c:v>
                </c:pt>
                <c:pt idx="13458">
                  <c:v>6</c:v>
                </c:pt>
                <c:pt idx="13459">
                  <c:v>5</c:v>
                </c:pt>
                <c:pt idx="13460">
                  <c:v>5</c:v>
                </c:pt>
                <c:pt idx="13461">
                  <c:v>5</c:v>
                </c:pt>
                <c:pt idx="13462">
                  <c:v>6</c:v>
                </c:pt>
                <c:pt idx="13463">
                  <c:v>6</c:v>
                </c:pt>
                <c:pt idx="13464">
                  <c:v>8</c:v>
                </c:pt>
                <c:pt idx="13465">
                  <c:v>8</c:v>
                </c:pt>
                <c:pt idx="13466">
                  <c:v>7</c:v>
                </c:pt>
                <c:pt idx="13467">
                  <c:v>8</c:v>
                </c:pt>
                <c:pt idx="13468">
                  <c:v>7</c:v>
                </c:pt>
                <c:pt idx="13469">
                  <c:v>6</c:v>
                </c:pt>
                <c:pt idx="13470">
                  <c:v>5</c:v>
                </c:pt>
                <c:pt idx="13471">
                  <c:v>4</c:v>
                </c:pt>
                <c:pt idx="13472">
                  <c:v>4</c:v>
                </c:pt>
                <c:pt idx="13473">
                  <c:v>3</c:v>
                </c:pt>
                <c:pt idx="13474">
                  <c:v>3</c:v>
                </c:pt>
                <c:pt idx="13475">
                  <c:v>5</c:v>
                </c:pt>
                <c:pt idx="13476">
                  <c:v>6</c:v>
                </c:pt>
                <c:pt idx="13477">
                  <c:v>7</c:v>
                </c:pt>
                <c:pt idx="13478">
                  <c:v>7</c:v>
                </c:pt>
                <c:pt idx="13479">
                  <c:v>8</c:v>
                </c:pt>
                <c:pt idx="13480">
                  <c:v>8</c:v>
                </c:pt>
                <c:pt idx="13481">
                  <c:v>8</c:v>
                </c:pt>
                <c:pt idx="13482">
                  <c:v>8</c:v>
                </c:pt>
                <c:pt idx="13483">
                  <c:v>7</c:v>
                </c:pt>
                <c:pt idx="13484">
                  <c:v>6</c:v>
                </c:pt>
                <c:pt idx="13485">
                  <c:v>5</c:v>
                </c:pt>
                <c:pt idx="13486">
                  <c:v>6</c:v>
                </c:pt>
                <c:pt idx="13487">
                  <c:v>6</c:v>
                </c:pt>
                <c:pt idx="13488">
                  <c:v>6</c:v>
                </c:pt>
                <c:pt idx="13489">
                  <c:v>6</c:v>
                </c:pt>
                <c:pt idx="13490">
                  <c:v>7</c:v>
                </c:pt>
                <c:pt idx="13491">
                  <c:v>4</c:v>
                </c:pt>
                <c:pt idx="13492">
                  <c:v>5</c:v>
                </c:pt>
                <c:pt idx="13493">
                  <c:v>7</c:v>
                </c:pt>
                <c:pt idx="13494">
                  <c:v>6</c:v>
                </c:pt>
                <c:pt idx="13495">
                  <c:v>7</c:v>
                </c:pt>
                <c:pt idx="13496">
                  <c:v>8</c:v>
                </c:pt>
                <c:pt idx="13497">
                  <c:v>8</c:v>
                </c:pt>
                <c:pt idx="13498">
                  <c:v>8</c:v>
                </c:pt>
                <c:pt idx="13499">
                  <c:v>9</c:v>
                </c:pt>
                <c:pt idx="13500">
                  <c:v>9</c:v>
                </c:pt>
                <c:pt idx="13501">
                  <c:v>9</c:v>
                </c:pt>
                <c:pt idx="13502">
                  <c:v>8</c:v>
                </c:pt>
                <c:pt idx="13503">
                  <c:v>7</c:v>
                </c:pt>
                <c:pt idx="13504">
                  <c:v>5</c:v>
                </c:pt>
                <c:pt idx="13505">
                  <c:v>5</c:v>
                </c:pt>
                <c:pt idx="13506">
                  <c:v>4</c:v>
                </c:pt>
                <c:pt idx="13507">
                  <c:v>4</c:v>
                </c:pt>
                <c:pt idx="13508">
                  <c:v>6</c:v>
                </c:pt>
                <c:pt idx="13509">
                  <c:v>7</c:v>
                </c:pt>
                <c:pt idx="13510">
                  <c:v>8</c:v>
                </c:pt>
                <c:pt idx="13511">
                  <c:v>8</c:v>
                </c:pt>
                <c:pt idx="13512">
                  <c:v>7</c:v>
                </c:pt>
                <c:pt idx="13513">
                  <c:v>7</c:v>
                </c:pt>
                <c:pt idx="13514">
                  <c:v>6</c:v>
                </c:pt>
                <c:pt idx="13515">
                  <c:v>6</c:v>
                </c:pt>
                <c:pt idx="13516">
                  <c:v>6</c:v>
                </c:pt>
                <c:pt idx="13517">
                  <c:v>5</c:v>
                </c:pt>
                <c:pt idx="13518">
                  <c:v>6</c:v>
                </c:pt>
                <c:pt idx="13519">
                  <c:v>6</c:v>
                </c:pt>
                <c:pt idx="13520">
                  <c:v>5</c:v>
                </c:pt>
                <c:pt idx="13521">
                  <c:v>5</c:v>
                </c:pt>
                <c:pt idx="13522">
                  <c:v>5</c:v>
                </c:pt>
                <c:pt idx="13523">
                  <c:v>6</c:v>
                </c:pt>
                <c:pt idx="13524">
                  <c:v>6</c:v>
                </c:pt>
                <c:pt idx="13525">
                  <c:v>7</c:v>
                </c:pt>
                <c:pt idx="13526">
                  <c:v>8</c:v>
                </c:pt>
                <c:pt idx="13527">
                  <c:v>8</c:v>
                </c:pt>
                <c:pt idx="13528">
                  <c:v>8</c:v>
                </c:pt>
                <c:pt idx="13529">
                  <c:v>8</c:v>
                </c:pt>
                <c:pt idx="13530">
                  <c:v>7</c:v>
                </c:pt>
                <c:pt idx="13531">
                  <c:v>6</c:v>
                </c:pt>
                <c:pt idx="13532">
                  <c:v>5</c:v>
                </c:pt>
                <c:pt idx="13533">
                  <c:v>5</c:v>
                </c:pt>
                <c:pt idx="13534">
                  <c:v>5</c:v>
                </c:pt>
                <c:pt idx="13535">
                  <c:v>6</c:v>
                </c:pt>
                <c:pt idx="13536">
                  <c:v>5</c:v>
                </c:pt>
                <c:pt idx="13537">
                  <c:v>4</c:v>
                </c:pt>
                <c:pt idx="13538">
                  <c:v>3</c:v>
                </c:pt>
                <c:pt idx="13539">
                  <c:v>3</c:v>
                </c:pt>
                <c:pt idx="13540">
                  <c:v>4</c:v>
                </c:pt>
                <c:pt idx="13541">
                  <c:v>4</c:v>
                </c:pt>
                <c:pt idx="13542">
                  <c:v>3</c:v>
                </c:pt>
                <c:pt idx="13543">
                  <c:v>5</c:v>
                </c:pt>
                <c:pt idx="13544">
                  <c:v>8</c:v>
                </c:pt>
                <c:pt idx="13545">
                  <c:v>9</c:v>
                </c:pt>
                <c:pt idx="13546">
                  <c:v>9</c:v>
                </c:pt>
                <c:pt idx="13547">
                  <c:v>10</c:v>
                </c:pt>
                <c:pt idx="13548">
                  <c:v>10</c:v>
                </c:pt>
                <c:pt idx="13549">
                  <c:v>10</c:v>
                </c:pt>
                <c:pt idx="13550">
                  <c:v>9</c:v>
                </c:pt>
                <c:pt idx="13551">
                  <c:v>9</c:v>
                </c:pt>
                <c:pt idx="13552">
                  <c:v>8</c:v>
                </c:pt>
                <c:pt idx="13553">
                  <c:v>9</c:v>
                </c:pt>
                <c:pt idx="13554">
                  <c:v>9</c:v>
                </c:pt>
                <c:pt idx="13555">
                  <c:v>8</c:v>
                </c:pt>
                <c:pt idx="13556">
                  <c:v>8</c:v>
                </c:pt>
                <c:pt idx="13557">
                  <c:v>7</c:v>
                </c:pt>
                <c:pt idx="13558">
                  <c:v>8</c:v>
                </c:pt>
                <c:pt idx="13559">
                  <c:v>7</c:v>
                </c:pt>
                <c:pt idx="13560">
                  <c:v>7</c:v>
                </c:pt>
                <c:pt idx="13561">
                  <c:v>6</c:v>
                </c:pt>
                <c:pt idx="13562">
                  <c:v>8</c:v>
                </c:pt>
                <c:pt idx="13563">
                  <c:v>7</c:v>
                </c:pt>
                <c:pt idx="13564">
                  <c:v>8</c:v>
                </c:pt>
                <c:pt idx="13565">
                  <c:v>9</c:v>
                </c:pt>
                <c:pt idx="13566">
                  <c:v>11</c:v>
                </c:pt>
                <c:pt idx="13567">
                  <c:v>10</c:v>
                </c:pt>
                <c:pt idx="13568">
                  <c:v>10</c:v>
                </c:pt>
                <c:pt idx="13569">
                  <c:v>11</c:v>
                </c:pt>
                <c:pt idx="13570">
                  <c:v>12</c:v>
                </c:pt>
                <c:pt idx="13571">
                  <c:v>12</c:v>
                </c:pt>
                <c:pt idx="13572">
                  <c:v>12</c:v>
                </c:pt>
                <c:pt idx="13573">
                  <c:v>12</c:v>
                </c:pt>
                <c:pt idx="13574">
                  <c:v>12</c:v>
                </c:pt>
                <c:pt idx="13575">
                  <c:v>11</c:v>
                </c:pt>
                <c:pt idx="13576">
                  <c:v>11</c:v>
                </c:pt>
                <c:pt idx="13577">
                  <c:v>11</c:v>
                </c:pt>
                <c:pt idx="13578">
                  <c:v>10</c:v>
                </c:pt>
                <c:pt idx="13579">
                  <c:v>9</c:v>
                </c:pt>
                <c:pt idx="13580">
                  <c:v>9</c:v>
                </c:pt>
                <c:pt idx="13581">
                  <c:v>9</c:v>
                </c:pt>
                <c:pt idx="13582">
                  <c:v>8</c:v>
                </c:pt>
                <c:pt idx="13583">
                  <c:v>9</c:v>
                </c:pt>
                <c:pt idx="13584">
                  <c:v>9</c:v>
                </c:pt>
                <c:pt idx="13585">
                  <c:v>8</c:v>
                </c:pt>
                <c:pt idx="13586">
                  <c:v>8</c:v>
                </c:pt>
                <c:pt idx="13587">
                  <c:v>8</c:v>
                </c:pt>
                <c:pt idx="13588">
                  <c:v>8</c:v>
                </c:pt>
                <c:pt idx="13589">
                  <c:v>8</c:v>
                </c:pt>
                <c:pt idx="13590">
                  <c:v>9</c:v>
                </c:pt>
                <c:pt idx="13591">
                  <c:v>8</c:v>
                </c:pt>
                <c:pt idx="13592">
                  <c:v>8</c:v>
                </c:pt>
                <c:pt idx="13593">
                  <c:v>7</c:v>
                </c:pt>
                <c:pt idx="13594">
                  <c:v>6</c:v>
                </c:pt>
                <c:pt idx="13595">
                  <c:v>6</c:v>
                </c:pt>
                <c:pt idx="13596">
                  <c:v>5</c:v>
                </c:pt>
                <c:pt idx="13597">
                  <c:v>7</c:v>
                </c:pt>
                <c:pt idx="13598">
                  <c:v>7</c:v>
                </c:pt>
                <c:pt idx="13599">
                  <c:v>7</c:v>
                </c:pt>
                <c:pt idx="13600">
                  <c:v>7</c:v>
                </c:pt>
                <c:pt idx="13601">
                  <c:v>7</c:v>
                </c:pt>
                <c:pt idx="13602">
                  <c:v>7</c:v>
                </c:pt>
                <c:pt idx="13603">
                  <c:v>7</c:v>
                </c:pt>
                <c:pt idx="13604">
                  <c:v>6</c:v>
                </c:pt>
                <c:pt idx="13605">
                  <c:v>6</c:v>
                </c:pt>
                <c:pt idx="13606">
                  <c:v>6</c:v>
                </c:pt>
                <c:pt idx="13607">
                  <c:v>5</c:v>
                </c:pt>
                <c:pt idx="13608">
                  <c:v>5</c:v>
                </c:pt>
                <c:pt idx="13609">
                  <c:v>6</c:v>
                </c:pt>
                <c:pt idx="13610">
                  <c:v>7</c:v>
                </c:pt>
                <c:pt idx="13611">
                  <c:v>6</c:v>
                </c:pt>
                <c:pt idx="13612">
                  <c:v>6</c:v>
                </c:pt>
                <c:pt idx="13613">
                  <c:v>5</c:v>
                </c:pt>
                <c:pt idx="13614">
                  <c:v>6</c:v>
                </c:pt>
                <c:pt idx="13615">
                  <c:v>6</c:v>
                </c:pt>
                <c:pt idx="13616">
                  <c:v>7</c:v>
                </c:pt>
                <c:pt idx="13617">
                  <c:v>5</c:v>
                </c:pt>
                <c:pt idx="13618">
                  <c:v>6</c:v>
                </c:pt>
                <c:pt idx="13619">
                  <c:v>5</c:v>
                </c:pt>
                <c:pt idx="13620">
                  <c:v>6</c:v>
                </c:pt>
                <c:pt idx="13621">
                  <c:v>6</c:v>
                </c:pt>
                <c:pt idx="13622">
                  <c:v>6</c:v>
                </c:pt>
                <c:pt idx="13623">
                  <c:v>5</c:v>
                </c:pt>
                <c:pt idx="13624">
                  <c:v>5</c:v>
                </c:pt>
                <c:pt idx="13625">
                  <c:v>5</c:v>
                </c:pt>
                <c:pt idx="13626">
                  <c:v>5</c:v>
                </c:pt>
                <c:pt idx="13627">
                  <c:v>5</c:v>
                </c:pt>
                <c:pt idx="13628">
                  <c:v>5</c:v>
                </c:pt>
                <c:pt idx="13629">
                  <c:v>4</c:v>
                </c:pt>
                <c:pt idx="13630">
                  <c:v>4</c:v>
                </c:pt>
                <c:pt idx="13631">
                  <c:v>4</c:v>
                </c:pt>
                <c:pt idx="13632">
                  <c:v>4</c:v>
                </c:pt>
                <c:pt idx="13633">
                  <c:v>4</c:v>
                </c:pt>
                <c:pt idx="13634">
                  <c:v>3</c:v>
                </c:pt>
                <c:pt idx="13635">
                  <c:v>3</c:v>
                </c:pt>
                <c:pt idx="13636">
                  <c:v>3</c:v>
                </c:pt>
                <c:pt idx="13637">
                  <c:v>3</c:v>
                </c:pt>
                <c:pt idx="13638">
                  <c:v>3</c:v>
                </c:pt>
                <c:pt idx="13639">
                  <c:v>4</c:v>
                </c:pt>
                <c:pt idx="13640">
                  <c:v>4</c:v>
                </c:pt>
                <c:pt idx="13641">
                  <c:v>4</c:v>
                </c:pt>
                <c:pt idx="13642">
                  <c:v>5</c:v>
                </c:pt>
                <c:pt idx="13643">
                  <c:v>5</c:v>
                </c:pt>
                <c:pt idx="13644">
                  <c:v>5</c:v>
                </c:pt>
                <c:pt idx="13645">
                  <c:v>5</c:v>
                </c:pt>
                <c:pt idx="13646">
                  <c:v>5</c:v>
                </c:pt>
                <c:pt idx="13647">
                  <c:v>5</c:v>
                </c:pt>
                <c:pt idx="13648">
                  <c:v>5</c:v>
                </c:pt>
                <c:pt idx="13649">
                  <c:v>4</c:v>
                </c:pt>
                <c:pt idx="13650">
                  <c:v>3</c:v>
                </c:pt>
                <c:pt idx="13651">
                  <c:v>3</c:v>
                </c:pt>
                <c:pt idx="13652">
                  <c:v>3</c:v>
                </c:pt>
                <c:pt idx="13653">
                  <c:v>5</c:v>
                </c:pt>
                <c:pt idx="13654">
                  <c:v>5</c:v>
                </c:pt>
                <c:pt idx="13655">
                  <c:v>6</c:v>
                </c:pt>
                <c:pt idx="13656">
                  <c:v>6</c:v>
                </c:pt>
                <c:pt idx="13657">
                  <c:v>7</c:v>
                </c:pt>
                <c:pt idx="13658">
                  <c:v>8</c:v>
                </c:pt>
                <c:pt idx="13659">
                  <c:v>9</c:v>
                </c:pt>
                <c:pt idx="13660">
                  <c:v>9</c:v>
                </c:pt>
                <c:pt idx="13661">
                  <c:v>10</c:v>
                </c:pt>
                <c:pt idx="13662">
                  <c:v>9</c:v>
                </c:pt>
                <c:pt idx="13663">
                  <c:v>8</c:v>
                </c:pt>
                <c:pt idx="13664">
                  <c:v>7</c:v>
                </c:pt>
                <c:pt idx="13665">
                  <c:v>7</c:v>
                </c:pt>
                <c:pt idx="13666">
                  <c:v>7</c:v>
                </c:pt>
                <c:pt idx="13667">
                  <c:v>6</c:v>
                </c:pt>
                <c:pt idx="13668">
                  <c:v>6</c:v>
                </c:pt>
                <c:pt idx="13669">
                  <c:v>6</c:v>
                </c:pt>
                <c:pt idx="13670">
                  <c:v>6</c:v>
                </c:pt>
                <c:pt idx="13671">
                  <c:v>5</c:v>
                </c:pt>
                <c:pt idx="13672">
                  <c:v>4</c:v>
                </c:pt>
                <c:pt idx="13673">
                  <c:v>3</c:v>
                </c:pt>
                <c:pt idx="13674">
                  <c:v>3</c:v>
                </c:pt>
                <c:pt idx="13675">
                  <c:v>3</c:v>
                </c:pt>
                <c:pt idx="13676">
                  <c:v>3</c:v>
                </c:pt>
                <c:pt idx="13677">
                  <c:v>3</c:v>
                </c:pt>
                <c:pt idx="13678">
                  <c:v>5</c:v>
                </c:pt>
                <c:pt idx="13679">
                  <c:v>6</c:v>
                </c:pt>
                <c:pt idx="13680">
                  <c:v>7</c:v>
                </c:pt>
                <c:pt idx="13681">
                  <c:v>7</c:v>
                </c:pt>
                <c:pt idx="13682">
                  <c:v>6</c:v>
                </c:pt>
                <c:pt idx="13683">
                  <c:v>5</c:v>
                </c:pt>
                <c:pt idx="13684">
                  <c:v>5</c:v>
                </c:pt>
                <c:pt idx="13685">
                  <c:v>4</c:v>
                </c:pt>
                <c:pt idx="13686">
                  <c:v>3</c:v>
                </c:pt>
                <c:pt idx="13687">
                  <c:v>2</c:v>
                </c:pt>
                <c:pt idx="13688">
                  <c:v>2</c:v>
                </c:pt>
                <c:pt idx="13689">
                  <c:v>2</c:v>
                </c:pt>
                <c:pt idx="13690">
                  <c:v>3</c:v>
                </c:pt>
                <c:pt idx="13691">
                  <c:v>3</c:v>
                </c:pt>
                <c:pt idx="13692">
                  <c:v>4</c:v>
                </c:pt>
                <c:pt idx="13693">
                  <c:v>5</c:v>
                </c:pt>
                <c:pt idx="13694">
                  <c:v>5</c:v>
                </c:pt>
                <c:pt idx="13695">
                  <c:v>5</c:v>
                </c:pt>
                <c:pt idx="13696">
                  <c:v>6</c:v>
                </c:pt>
                <c:pt idx="13697">
                  <c:v>6</c:v>
                </c:pt>
                <c:pt idx="13698">
                  <c:v>5</c:v>
                </c:pt>
                <c:pt idx="13699">
                  <c:v>4</c:v>
                </c:pt>
                <c:pt idx="13700">
                  <c:v>4</c:v>
                </c:pt>
                <c:pt idx="13701">
                  <c:v>5</c:v>
                </c:pt>
                <c:pt idx="13702">
                  <c:v>5</c:v>
                </c:pt>
                <c:pt idx="13703">
                  <c:v>4</c:v>
                </c:pt>
                <c:pt idx="13704">
                  <c:v>4</c:v>
                </c:pt>
                <c:pt idx="13705">
                  <c:v>3</c:v>
                </c:pt>
                <c:pt idx="13706">
                  <c:v>4</c:v>
                </c:pt>
                <c:pt idx="13707">
                  <c:v>4</c:v>
                </c:pt>
                <c:pt idx="13708">
                  <c:v>4</c:v>
                </c:pt>
                <c:pt idx="13709">
                  <c:v>4</c:v>
                </c:pt>
                <c:pt idx="13710">
                  <c:v>3</c:v>
                </c:pt>
                <c:pt idx="13711">
                  <c:v>3</c:v>
                </c:pt>
                <c:pt idx="13712">
                  <c:v>3</c:v>
                </c:pt>
                <c:pt idx="13713">
                  <c:v>3</c:v>
                </c:pt>
                <c:pt idx="13714">
                  <c:v>3</c:v>
                </c:pt>
                <c:pt idx="13715">
                  <c:v>4</c:v>
                </c:pt>
                <c:pt idx="13716">
                  <c:v>6</c:v>
                </c:pt>
                <c:pt idx="13717">
                  <c:v>6</c:v>
                </c:pt>
                <c:pt idx="13718">
                  <c:v>5</c:v>
                </c:pt>
                <c:pt idx="13719">
                  <c:v>5</c:v>
                </c:pt>
                <c:pt idx="13720">
                  <c:v>5</c:v>
                </c:pt>
                <c:pt idx="13721">
                  <c:v>6</c:v>
                </c:pt>
                <c:pt idx="13722">
                  <c:v>6</c:v>
                </c:pt>
                <c:pt idx="13723">
                  <c:v>6</c:v>
                </c:pt>
                <c:pt idx="13724">
                  <c:v>4</c:v>
                </c:pt>
                <c:pt idx="13725">
                  <c:v>4</c:v>
                </c:pt>
                <c:pt idx="13726">
                  <c:v>7</c:v>
                </c:pt>
                <c:pt idx="13727">
                  <c:v>7</c:v>
                </c:pt>
                <c:pt idx="13728">
                  <c:v>6</c:v>
                </c:pt>
                <c:pt idx="13729">
                  <c:v>5</c:v>
                </c:pt>
                <c:pt idx="13730">
                  <c:v>5</c:v>
                </c:pt>
                <c:pt idx="13731">
                  <c:v>5</c:v>
                </c:pt>
                <c:pt idx="13732">
                  <c:v>6</c:v>
                </c:pt>
                <c:pt idx="13733">
                  <c:v>6</c:v>
                </c:pt>
                <c:pt idx="13734">
                  <c:v>6</c:v>
                </c:pt>
                <c:pt idx="13735">
                  <c:v>5</c:v>
                </c:pt>
                <c:pt idx="13736">
                  <c:v>5</c:v>
                </c:pt>
                <c:pt idx="13737">
                  <c:v>5</c:v>
                </c:pt>
                <c:pt idx="13738">
                  <c:v>5</c:v>
                </c:pt>
                <c:pt idx="13739">
                  <c:v>5</c:v>
                </c:pt>
                <c:pt idx="13740">
                  <c:v>5</c:v>
                </c:pt>
                <c:pt idx="13741">
                  <c:v>5</c:v>
                </c:pt>
                <c:pt idx="13742">
                  <c:v>5</c:v>
                </c:pt>
                <c:pt idx="13743">
                  <c:v>5</c:v>
                </c:pt>
                <c:pt idx="13744">
                  <c:v>6</c:v>
                </c:pt>
                <c:pt idx="13745">
                  <c:v>5</c:v>
                </c:pt>
                <c:pt idx="13746">
                  <c:v>5</c:v>
                </c:pt>
                <c:pt idx="13747">
                  <c:v>5</c:v>
                </c:pt>
                <c:pt idx="13748">
                  <c:v>5</c:v>
                </c:pt>
                <c:pt idx="13749">
                  <c:v>5</c:v>
                </c:pt>
                <c:pt idx="13750">
                  <c:v>5</c:v>
                </c:pt>
                <c:pt idx="13751">
                  <c:v>4</c:v>
                </c:pt>
                <c:pt idx="13752">
                  <c:v>5</c:v>
                </c:pt>
                <c:pt idx="13753">
                  <c:v>5</c:v>
                </c:pt>
                <c:pt idx="13754">
                  <c:v>5</c:v>
                </c:pt>
                <c:pt idx="13755">
                  <c:v>6</c:v>
                </c:pt>
                <c:pt idx="13756">
                  <c:v>6</c:v>
                </c:pt>
                <c:pt idx="13757">
                  <c:v>5</c:v>
                </c:pt>
                <c:pt idx="13758">
                  <c:v>5</c:v>
                </c:pt>
                <c:pt idx="13759">
                  <c:v>5</c:v>
                </c:pt>
                <c:pt idx="13760">
                  <c:v>3</c:v>
                </c:pt>
                <c:pt idx="13761">
                  <c:v>2</c:v>
                </c:pt>
                <c:pt idx="13762">
                  <c:v>3</c:v>
                </c:pt>
                <c:pt idx="13763">
                  <c:v>3</c:v>
                </c:pt>
                <c:pt idx="13764">
                  <c:v>3</c:v>
                </c:pt>
                <c:pt idx="13765">
                  <c:v>2</c:v>
                </c:pt>
                <c:pt idx="13766">
                  <c:v>2</c:v>
                </c:pt>
                <c:pt idx="13767">
                  <c:v>1</c:v>
                </c:pt>
                <c:pt idx="13768">
                  <c:v>2</c:v>
                </c:pt>
                <c:pt idx="13769">
                  <c:v>3</c:v>
                </c:pt>
                <c:pt idx="13770">
                  <c:v>4</c:v>
                </c:pt>
                <c:pt idx="13771">
                  <c:v>5</c:v>
                </c:pt>
                <c:pt idx="13772">
                  <c:v>4</c:v>
                </c:pt>
                <c:pt idx="13773">
                  <c:v>6</c:v>
                </c:pt>
                <c:pt idx="13774">
                  <c:v>6</c:v>
                </c:pt>
                <c:pt idx="13775">
                  <c:v>7</c:v>
                </c:pt>
                <c:pt idx="13776">
                  <c:v>6</c:v>
                </c:pt>
                <c:pt idx="13777">
                  <c:v>7</c:v>
                </c:pt>
                <c:pt idx="13778">
                  <c:v>7</c:v>
                </c:pt>
                <c:pt idx="13779">
                  <c:v>7</c:v>
                </c:pt>
                <c:pt idx="13780">
                  <c:v>7</c:v>
                </c:pt>
                <c:pt idx="13781">
                  <c:v>7</c:v>
                </c:pt>
                <c:pt idx="13782">
                  <c:v>6</c:v>
                </c:pt>
                <c:pt idx="13783">
                  <c:v>6</c:v>
                </c:pt>
                <c:pt idx="13784">
                  <c:v>6</c:v>
                </c:pt>
                <c:pt idx="13785">
                  <c:v>5</c:v>
                </c:pt>
                <c:pt idx="13786">
                  <c:v>5</c:v>
                </c:pt>
                <c:pt idx="13787">
                  <c:v>4</c:v>
                </c:pt>
                <c:pt idx="13788">
                  <c:v>3</c:v>
                </c:pt>
                <c:pt idx="13789">
                  <c:v>2</c:v>
                </c:pt>
                <c:pt idx="13790">
                  <c:v>2</c:v>
                </c:pt>
                <c:pt idx="13791">
                  <c:v>2</c:v>
                </c:pt>
                <c:pt idx="13792">
                  <c:v>3</c:v>
                </c:pt>
                <c:pt idx="13793">
                  <c:v>3</c:v>
                </c:pt>
                <c:pt idx="13794">
                  <c:v>2</c:v>
                </c:pt>
                <c:pt idx="13795">
                  <c:v>3</c:v>
                </c:pt>
                <c:pt idx="13796">
                  <c:v>3</c:v>
                </c:pt>
                <c:pt idx="13797">
                  <c:v>3</c:v>
                </c:pt>
                <c:pt idx="13798">
                  <c:v>3</c:v>
                </c:pt>
                <c:pt idx="13799">
                  <c:v>3</c:v>
                </c:pt>
                <c:pt idx="13800">
                  <c:v>5</c:v>
                </c:pt>
                <c:pt idx="13801">
                  <c:v>6</c:v>
                </c:pt>
                <c:pt idx="13802">
                  <c:v>6</c:v>
                </c:pt>
                <c:pt idx="13803">
                  <c:v>5</c:v>
                </c:pt>
                <c:pt idx="13804">
                  <c:v>4</c:v>
                </c:pt>
                <c:pt idx="13805">
                  <c:v>4</c:v>
                </c:pt>
                <c:pt idx="13806">
                  <c:v>3</c:v>
                </c:pt>
                <c:pt idx="13807">
                  <c:v>2</c:v>
                </c:pt>
                <c:pt idx="13808">
                  <c:v>2</c:v>
                </c:pt>
                <c:pt idx="13809">
                  <c:v>3</c:v>
                </c:pt>
                <c:pt idx="13810">
                  <c:v>4</c:v>
                </c:pt>
                <c:pt idx="13811">
                  <c:v>4</c:v>
                </c:pt>
                <c:pt idx="13812">
                  <c:v>5</c:v>
                </c:pt>
                <c:pt idx="13813">
                  <c:v>6</c:v>
                </c:pt>
                <c:pt idx="13814">
                  <c:v>6</c:v>
                </c:pt>
                <c:pt idx="13815">
                  <c:v>6</c:v>
                </c:pt>
                <c:pt idx="13816">
                  <c:v>6</c:v>
                </c:pt>
                <c:pt idx="13817">
                  <c:v>5</c:v>
                </c:pt>
                <c:pt idx="13818">
                  <c:v>5</c:v>
                </c:pt>
                <c:pt idx="13819">
                  <c:v>4</c:v>
                </c:pt>
                <c:pt idx="13820">
                  <c:v>4</c:v>
                </c:pt>
                <c:pt idx="13821">
                  <c:v>6</c:v>
                </c:pt>
                <c:pt idx="13822">
                  <c:v>9</c:v>
                </c:pt>
                <c:pt idx="13823">
                  <c:v>9</c:v>
                </c:pt>
                <c:pt idx="13824">
                  <c:v>6</c:v>
                </c:pt>
                <c:pt idx="13825">
                  <c:v>8</c:v>
                </c:pt>
                <c:pt idx="13826">
                  <c:v>8</c:v>
                </c:pt>
                <c:pt idx="13827">
                  <c:v>10</c:v>
                </c:pt>
                <c:pt idx="13828">
                  <c:v>5</c:v>
                </c:pt>
                <c:pt idx="13829">
                  <c:v>6</c:v>
                </c:pt>
                <c:pt idx="13830">
                  <c:v>5</c:v>
                </c:pt>
                <c:pt idx="13831">
                  <c:v>5</c:v>
                </c:pt>
                <c:pt idx="13832">
                  <c:v>6</c:v>
                </c:pt>
                <c:pt idx="13833">
                  <c:v>7</c:v>
                </c:pt>
                <c:pt idx="13834">
                  <c:v>7</c:v>
                </c:pt>
                <c:pt idx="13835">
                  <c:v>5</c:v>
                </c:pt>
                <c:pt idx="13836">
                  <c:v>8</c:v>
                </c:pt>
                <c:pt idx="13837">
                  <c:v>6</c:v>
                </c:pt>
                <c:pt idx="13838">
                  <c:v>7</c:v>
                </c:pt>
                <c:pt idx="13839">
                  <c:v>7</c:v>
                </c:pt>
                <c:pt idx="13840">
                  <c:v>7</c:v>
                </c:pt>
                <c:pt idx="13841">
                  <c:v>7</c:v>
                </c:pt>
                <c:pt idx="13842">
                  <c:v>6</c:v>
                </c:pt>
                <c:pt idx="13843">
                  <c:v>5</c:v>
                </c:pt>
                <c:pt idx="13844">
                  <c:v>4</c:v>
                </c:pt>
                <c:pt idx="13845">
                  <c:v>7</c:v>
                </c:pt>
                <c:pt idx="13846">
                  <c:v>6</c:v>
                </c:pt>
                <c:pt idx="13847">
                  <c:v>6</c:v>
                </c:pt>
                <c:pt idx="13848">
                  <c:v>7</c:v>
                </c:pt>
                <c:pt idx="13849">
                  <c:v>6</c:v>
                </c:pt>
                <c:pt idx="13850">
                  <c:v>5</c:v>
                </c:pt>
                <c:pt idx="13851">
                  <c:v>5</c:v>
                </c:pt>
                <c:pt idx="13852">
                  <c:v>5</c:v>
                </c:pt>
                <c:pt idx="13853">
                  <c:v>5</c:v>
                </c:pt>
                <c:pt idx="13854">
                  <c:v>4</c:v>
                </c:pt>
                <c:pt idx="13855">
                  <c:v>4</c:v>
                </c:pt>
                <c:pt idx="13856">
                  <c:v>5</c:v>
                </c:pt>
                <c:pt idx="13857">
                  <c:v>5</c:v>
                </c:pt>
                <c:pt idx="13858">
                  <c:v>5</c:v>
                </c:pt>
                <c:pt idx="13859">
                  <c:v>6</c:v>
                </c:pt>
                <c:pt idx="13860">
                  <c:v>5</c:v>
                </c:pt>
                <c:pt idx="13861">
                  <c:v>5</c:v>
                </c:pt>
                <c:pt idx="13862">
                  <c:v>3</c:v>
                </c:pt>
                <c:pt idx="13863">
                  <c:v>4</c:v>
                </c:pt>
                <c:pt idx="13864">
                  <c:v>4</c:v>
                </c:pt>
                <c:pt idx="13865">
                  <c:v>4</c:v>
                </c:pt>
                <c:pt idx="13866">
                  <c:v>5</c:v>
                </c:pt>
                <c:pt idx="13867">
                  <c:v>5</c:v>
                </c:pt>
                <c:pt idx="13868">
                  <c:v>6</c:v>
                </c:pt>
                <c:pt idx="13869">
                  <c:v>7</c:v>
                </c:pt>
                <c:pt idx="13870">
                  <c:v>7</c:v>
                </c:pt>
                <c:pt idx="13871">
                  <c:v>7</c:v>
                </c:pt>
                <c:pt idx="13872">
                  <c:v>8</c:v>
                </c:pt>
                <c:pt idx="13873">
                  <c:v>7</c:v>
                </c:pt>
                <c:pt idx="13874">
                  <c:v>7</c:v>
                </c:pt>
                <c:pt idx="13875">
                  <c:v>7</c:v>
                </c:pt>
                <c:pt idx="13876">
                  <c:v>7</c:v>
                </c:pt>
                <c:pt idx="13877">
                  <c:v>7</c:v>
                </c:pt>
                <c:pt idx="13878">
                  <c:v>7</c:v>
                </c:pt>
                <c:pt idx="13879">
                  <c:v>6</c:v>
                </c:pt>
                <c:pt idx="13880">
                  <c:v>6</c:v>
                </c:pt>
                <c:pt idx="13881">
                  <c:v>6</c:v>
                </c:pt>
                <c:pt idx="13882">
                  <c:v>5</c:v>
                </c:pt>
                <c:pt idx="13883">
                  <c:v>3</c:v>
                </c:pt>
                <c:pt idx="13884">
                  <c:v>2</c:v>
                </c:pt>
                <c:pt idx="13885">
                  <c:v>3</c:v>
                </c:pt>
                <c:pt idx="13886">
                  <c:v>4</c:v>
                </c:pt>
                <c:pt idx="13887">
                  <c:v>5</c:v>
                </c:pt>
                <c:pt idx="13888">
                  <c:v>5</c:v>
                </c:pt>
                <c:pt idx="13889">
                  <c:v>3</c:v>
                </c:pt>
                <c:pt idx="13890">
                  <c:v>3</c:v>
                </c:pt>
                <c:pt idx="13891">
                  <c:v>4</c:v>
                </c:pt>
                <c:pt idx="13892">
                  <c:v>5</c:v>
                </c:pt>
                <c:pt idx="13893">
                  <c:v>5</c:v>
                </c:pt>
                <c:pt idx="13894">
                  <c:v>6</c:v>
                </c:pt>
                <c:pt idx="13895">
                  <c:v>8</c:v>
                </c:pt>
                <c:pt idx="13896">
                  <c:v>10</c:v>
                </c:pt>
                <c:pt idx="13897">
                  <c:v>7</c:v>
                </c:pt>
                <c:pt idx="13898">
                  <c:v>5</c:v>
                </c:pt>
                <c:pt idx="13899">
                  <c:v>4</c:v>
                </c:pt>
                <c:pt idx="13900">
                  <c:v>6</c:v>
                </c:pt>
                <c:pt idx="13901">
                  <c:v>4</c:v>
                </c:pt>
                <c:pt idx="13902">
                  <c:v>3</c:v>
                </c:pt>
                <c:pt idx="13903">
                  <c:v>4</c:v>
                </c:pt>
                <c:pt idx="13904">
                  <c:v>6</c:v>
                </c:pt>
                <c:pt idx="13905">
                  <c:v>5</c:v>
                </c:pt>
                <c:pt idx="13906">
                  <c:v>5</c:v>
                </c:pt>
                <c:pt idx="13907">
                  <c:v>6</c:v>
                </c:pt>
                <c:pt idx="13908">
                  <c:v>7</c:v>
                </c:pt>
                <c:pt idx="13909">
                  <c:v>8</c:v>
                </c:pt>
                <c:pt idx="13910">
                  <c:v>8</c:v>
                </c:pt>
                <c:pt idx="13911">
                  <c:v>8</c:v>
                </c:pt>
                <c:pt idx="13912">
                  <c:v>8</c:v>
                </c:pt>
                <c:pt idx="13913">
                  <c:v>8</c:v>
                </c:pt>
                <c:pt idx="13914">
                  <c:v>7</c:v>
                </c:pt>
                <c:pt idx="13915">
                  <c:v>5</c:v>
                </c:pt>
                <c:pt idx="13916">
                  <c:v>5</c:v>
                </c:pt>
                <c:pt idx="13917">
                  <c:v>6</c:v>
                </c:pt>
                <c:pt idx="13918">
                  <c:v>7</c:v>
                </c:pt>
                <c:pt idx="13919">
                  <c:v>7</c:v>
                </c:pt>
                <c:pt idx="13920">
                  <c:v>7</c:v>
                </c:pt>
                <c:pt idx="13921">
                  <c:v>8</c:v>
                </c:pt>
                <c:pt idx="13922">
                  <c:v>7</c:v>
                </c:pt>
                <c:pt idx="13923">
                  <c:v>7</c:v>
                </c:pt>
                <c:pt idx="13924">
                  <c:v>7</c:v>
                </c:pt>
                <c:pt idx="13925">
                  <c:v>8</c:v>
                </c:pt>
                <c:pt idx="13926">
                  <c:v>6</c:v>
                </c:pt>
                <c:pt idx="13927">
                  <c:v>5</c:v>
                </c:pt>
                <c:pt idx="13928">
                  <c:v>2</c:v>
                </c:pt>
                <c:pt idx="13929">
                  <c:v>3</c:v>
                </c:pt>
                <c:pt idx="13930">
                  <c:v>5</c:v>
                </c:pt>
                <c:pt idx="13931">
                  <c:v>6</c:v>
                </c:pt>
                <c:pt idx="13932">
                  <c:v>7</c:v>
                </c:pt>
                <c:pt idx="13933">
                  <c:v>7</c:v>
                </c:pt>
                <c:pt idx="13934">
                  <c:v>7</c:v>
                </c:pt>
                <c:pt idx="13935">
                  <c:v>5</c:v>
                </c:pt>
                <c:pt idx="13936">
                  <c:v>4</c:v>
                </c:pt>
                <c:pt idx="13937">
                  <c:v>4</c:v>
                </c:pt>
                <c:pt idx="13938">
                  <c:v>3</c:v>
                </c:pt>
                <c:pt idx="13939">
                  <c:v>2</c:v>
                </c:pt>
                <c:pt idx="13940">
                  <c:v>2</c:v>
                </c:pt>
                <c:pt idx="13941">
                  <c:v>4</c:v>
                </c:pt>
                <c:pt idx="13942">
                  <c:v>3</c:v>
                </c:pt>
                <c:pt idx="13943">
                  <c:v>5</c:v>
                </c:pt>
                <c:pt idx="13944">
                  <c:v>7</c:v>
                </c:pt>
                <c:pt idx="13945">
                  <c:v>7</c:v>
                </c:pt>
                <c:pt idx="13946">
                  <c:v>6</c:v>
                </c:pt>
                <c:pt idx="13947">
                  <c:v>6</c:v>
                </c:pt>
                <c:pt idx="13948">
                  <c:v>7</c:v>
                </c:pt>
                <c:pt idx="13949">
                  <c:v>5</c:v>
                </c:pt>
                <c:pt idx="13950">
                  <c:v>4</c:v>
                </c:pt>
                <c:pt idx="13951">
                  <c:v>5</c:v>
                </c:pt>
                <c:pt idx="13952">
                  <c:v>5</c:v>
                </c:pt>
                <c:pt idx="13953">
                  <c:v>5</c:v>
                </c:pt>
                <c:pt idx="13954">
                  <c:v>5</c:v>
                </c:pt>
                <c:pt idx="13955">
                  <c:v>5</c:v>
                </c:pt>
                <c:pt idx="13956">
                  <c:v>5</c:v>
                </c:pt>
                <c:pt idx="13957">
                  <c:v>4</c:v>
                </c:pt>
                <c:pt idx="13958">
                  <c:v>3</c:v>
                </c:pt>
                <c:pt idx="13959">
                  <c:v>5</c:v>
                </c:pt>
                <c:pt idx="13960">
                  <c:v>3</c:v>
                </c:pt>
                <c:pt idx="13961">
                  <c:v>1</c:v>
                </c:pt>
                <c:pt idx="13962">
                  <c:v>1</c:v>
                </c:pt>
                <c:pt idx="13963">
                  <c:v>2</c:v>
                </c:pt>
                <c:pt idx="13964">
                  <c:v>3</c:v>
                </c:pt>
                <c:pt idx="13965">
                  <c:v>5</c:v>
                </c:pt>
                <c:pt idx="13966">
                  <c:v>5</c:v>
                </c:pt>
                <c:pt idx="13967">
                  <c:v>6</c:v>
                </c:pt>
                <c:pt idx="13968">
                  <c:v>6</c:v>
                </c:pt>
                <c:pt idx="13969">
                  <c:v>6</c:v>
                </c:pt>
                <c:pt idx="13970">
                  <c:v>6</c:v>
                </c:pt>
                <c:pt idx="13971">
                  <c:v>5</c:v>
                </c:pt>
                <c:pt idx="13972">
                  <c:v>5</c:v>
                </c:pt>
                <c:pt idx="13973">
                  <c:v>4</c:v>
                </c:pt>
                <c:pt idx="13974">
                  <c:v>3</c:v>
                </c:pt>
                <c:pt idx="13975">
                  <c:v>2</c:v>
                </c:pt>
                <c:pt idx="13976">
                  <c:v>3</c:v>
                </c:pt>
                <c:pt idx="13977">
                  <c:v>3</c:v>
                </c:pt>
                <c:pt idx="13978">
                  <c:v>3</c:v>
                </c:pt>
                <c:pt idx="13979">
                  <c:v>2</c:v>
                </c:pt>
                <c:pt idx="13980">
                  <c:v>4</c:v>
                </c:pt>
                <c:pt idx="13981">
                  <c:v>2</c:v>
                </c:pt>
                <c:pt idx="13982">
                  <c:v>1</c:v>
                </c:pt>
                <c:pt idx="13983">
                  <c:v>2</c:v>
                </c:pt>
                <c:pt idx="13984">
                  <c:v>3</c:v>
                </c:pt>
                <c:pt idx="13985">
                  <c:v>4</c:v>
                </c:pt>
                <c:pt idx="13986">
                  <c:v>3</c:v>
                </c:pt>
                <c:pt idx="13987">
                  <c:v>3</c:v>
                </c:pt>
                <c:pt idx="13988">
                  <c:v>2</c:v>
                </c:pt>
                <c:pt idx="13989">
                  <c:v>2</c:v>
                </c:pt>
                <c:pt idx="13990">
                  <c:v>2</c:v>
                </c:pt>
                <c:pt idx="13991">
                  <c:v>4</c:v>
                </c:pt>
                <c:pt idx="13992">
                  <c:v>4</c:v>
                </c:pt>
                <c:pt idx="13993">
                  <c:v>6</c:v>
                </c:pt>
                <c:pt idx="13994">
                  <c:v>5</c:v>
                </c:pt>
                <c:pt idx="13995">
                  <c:v>5</c:v>
                </c:pt>
                <c:pt idx="13996">
                  <c:v>7</c:v>
                </c:pt>
                <c:pt idx="13997">
                  <c:v>5</c:v>
                </c:pt>
                <c:pt idx="13998">
                  <c:v>4</c:v>
                </c:pt>
                <c:pt idx="13999">
                  <c:v>5</c:v>
                </c:pt>
                <c:pt idx="14000">
                  <c:v>5</c:v>
                </c:pt>
                <c:pt idx="14001">
                  <c:v>5</c:v>
                </c:pt>
                <c:pt idx="14002">
                  <c:v>5</c:v>
                </c:pt>
                <c:pt idx="14003">
                  <c:v>5</c:v>
                </c:pt>
                <c:pt idx="14004">
                  <c:v>6</c:v>
                </c:pt>
                <c:pt idx="14005">
                  <c:v>5</c:v>
                </c:pt>
                <c:pt idx="14006">
                  <c:v>5</c:v>
                </c:pt>
                <c:pt idx="14007">
                  <c:v>6</c:v>
                </c:pt>
                <c:pt idx="14008">
                  <c:v>7</c:v>
                </c:pt>
                <c:pt idx="14009">
                  <c:v>6</c:v>
                </c:pt>
                <c:pt idx="14010">
                  <c:v>6</c:v>
                </c:pt>
                <c:pt idx="14011">
                  <c:v>5</c:v>
                </c:pt>
                <c:pt idx="14012">
                  <c:v>6</c:v>
                </c:pt>
                <c:pt idx="14013">
                  <c:v>6</c:v>
                </c:pt>
                <c:pt idx="14014">
                  <c:v>6</c:v>
                </c:pt>
                <c:pt idx="14015">
                  <c:v>6</c:v>
                </c:pt>
                <c:pt idx="14016">
                  <c:v>6</c:v>
                </c:pt>
                <c:pt idx="14017">
                  <c:v>6</c:v>
                </c:pt>
                <c:pt idx="14018">
                  <c:v>8</c:v>
                </c:pt>
                <c:pt idx="14019">
                  <c:v>7</c:v>
                </c:pt>
                <c:pt idx="14020">
                  <c:v>7</c:v>
                </c:pt>
                <c:pt idx="14021">
                  <c:v>6</c:v>
                </c:pt>
                <c:pt idx="14022">
                  <c:v>7</c:v>
                </c:pt>
                <c:pt idx="14023">
                  <c:v>7</c:v>
                </c:pt>
                <c:pt idx="14024">
                  <c:v>7</c:v>
                </c:pt>
                <c:pt idx="14025">
                  <c:v>8</c:v>
                </c:pt>
                <c:pt idx="14026">
                  <c:v>8</c:v>
                </c:pt>
                <c:pt idx="14027">
                  <c:v>8</c:v>
                </c:pt>
                <c:pt idx="14028">
                  <c:v>8</c:v>
                </c:pt>
                <c:pt idx="14029">
                  <c:v>8</c:v>
                </c:pt>
                <c:pt idx="14030">
                  <c:v>8</c:v>
                </c:pt>
                <c:pt idx="14031">
                  <c:v>8</c:v>
                </c:pt>
                <c:pt idx="14032">
                  <c:v>8</c:v>
                </c:pt>
                <c:pt idx="14033">
                  <c:v>8</c:v>
                </c:pt>
                <c:pt idx="14034">
                  <c:v>8</c:v>
                </c:pt>
                <c:pt idx="14035">
                  <c:v>8</c:v>
                </c:pt>
                <c:pt idx="14036">
                  <c:v>7</c:v>
                </c:pt>
                <c:pt idx="14037">
                  <c:v>7</c:v>
                </c:pt>
                <c:pt idx="14038">
                  <c:v>7</c:v>
                </c:pt>
                <c:pt idx="14039">
                  <c:v>6</c:v>
                </c:pt>
                <c:pt idx="14040">
                  <c:v>6</c:v>
                </c:pt>
                <c:pt idx="14041">
                  <c:v>6</c:v>
                </c:pt>
                <c:pt idx="14042">
                  <c:v>5</c:v>
                </c:pt>
                <c:pt idx="14043">
                  <c:v>4</c:v>
                </c:pt>
                <c:pt idx="14044">
                  <c:v>5</c:v>
                </c:pt>
                <c:pt idx="14045">
                  <c:v>4</c:v>
                </c:pt>
                <c:pt idx="14046">
                  <c:v>5</c:v>
                </c:pt>
                <c:pt idx="14047">
                  <c:v>5</c:v>
                </c:pt>
                <c:pt idx="14048">
                  <c:v>4</c:v>
                </c:pt>
                <c:pt idx="14049">
                  <c:v>4</c:v>
                </c:pt>
                <c:pt idx="14050">
                  <c:v>4</c:v>
                </c:pt>
                <c:pt idx="14051">
                  <c:v>5</c:v>
                </c:pt>
                <c:pt idx="14052">
                  <c:v>5</c:v>
                </c:pt>
                <c:pt idx="14053">
                  <c:v>5</c:v>
                </c:pt>
                <c:pt idx="14054">
                  <c:v>4</c:v>
                </c:pt>
                <c:pt idx="14055">
                  <c:v>4</c:v>
                </c:pt>
                <c:pt idx="14056">
                  <c:v>5</c:v>
                </c:pt>
                <c:pt idx="14057">
                  <c:v>4</c:v>
                </c:pt>
                <c:pt idx="14058">
                  <c:v>4</c:v>
                </c:pt>
                <c:pt idx="14059">
                  <c:v>3</c:v>
                </c:pt>
                <c:pt idx="14060">
                  <c:v>3</c:v>
                </c:pt>
                <c:pt idx="14061">
                  <c:v>2</c:v>
                </c:pt>
                <c:pt idx="14062">
                  <c:v>2</c:v>
                </c:pt>
                <c:pt idx="14063">
                  <c:v>3</c:v>
                </c:pt>
                <c:pt idx="14064">
                  <c:v>3</c:v>
                </c:pt>
                <c:pt idx="14065">
                  <c:v>4</c:v>
                </c:pt>
                <c:pt idx="14066">
                  <c:v>5</c:v>
                </c:pt>
                <c:pt idx="14067">
                  <c:v>5</c:v>
                </c:pt>
                <c:pt idx="14068">
                  <c:v>5</c:v>
                </c:pt>
                <c:pt idx="14069">
                  <c:v>5</c:v>
                </c:pt>
                <c:pt idx="14070">
                  <c:v>5</c:v>
                </c:pt>
                <c:pt idx="14071">
                  <c:v>5</c:v>
                </c:pt>
                <c:pt idx="14072">
                  <c:v>5</c:v>
                </c:pt>
                <c:pt idx="14073">
                  <c:v>5</c:v>
                </c:pt>
                <c:pt idx="14074">
                  <c:v>5</c:v>
                </c:pt>
                <c:pt idx="14075">
                  <c:v>6</c:v>
                </c:pt>
                <c:pt idx="14076">
                  <c:v>6</c:v>
                </c:pt>
                <c:pt idx="14077">
                  <c:v>6</c:v>
                </c:pt>
                <c:pt idx="14078">
                  <c:v>5</c:v>
                </c:pt>
                <c:pt idx="14079">
                  <c:v>5</c:v>
                </c:pt>
                <c:pt idx="14080">
                  <c:v>4</c:v>
                </c:pt>
                <c:pt idx="14081">
                  <c:v>5</c:v>
                </c:pt>
                <c:pt idx="14082">
                  <c:v>5</c:v>
                </c:pt>
                <c:pt idx="14083">
                  <c:v>5</c:v>
                </c:pt>
                <c:pt idx="14084">
                  <c:v>6</c:v>
                </c:pt>
                <c:pt idx="14085">
                  <c:v>7</c:v>
                </c:pt>
                <c:pt idx="14086">
                  <c:v>7</c:v>
                </c:pt>
                <c:pt idx="14087">
                  <c:v>6</c:v>
                </c:pt>
                <c:pt idx="14088">
                  <c:v>5</c:v>
                </c:pt>
                <c:pt idx="14089">
                  <c:v>3</c:v>
                </c:pt>
                <c:pt idx="14090">
                  <c:v>3</c:v>
                </c:pt>
                <c:pt idx="14091">
                  <c:v>3</c:v>
                </c:pt>
                <c:pt idx="14092">
                  <c:v>2</c:v>
                </c:pt>
                <c:pt idx="14093">
                  <c:v>3</c:v>
                </c:pt>
                <c:pt idx="14094">
                  <c:v>2</c:v>
                </c:pt>
                <c:pt idx="14095">
                  <c:v>3</c:v>
                </c:pt>
                <c:pt idx="14096">
                  <c:v>3</c:v>
                </c:pt>
                <c:pt idx="14097">
                  <c:v>3</c:v>
                </c:pt>
                <c:pt idx="14098">
                  <c:v>4</c:v>
                </c:pt>
                <c:pt idx="14099">
                  <c:v>5</c:v>
                </c:pt>
                <c:pt idx="14100">
                  <c:v>5</c:v>
                </c:pt>
                <c:pt idx="14101">
                  <c:v>5</c:v>
                </c:pt>
                <c:pt idx="14102">
                  <c:v>5</c:v>
                </c:pt>
                <c:pt idx="14103">
                  <c:v>6</c:v>
                </c:pt>
                <c:pt idx="14104">
                  <c:v>7</c:v>
                </c:pt>
                <c:pt idx="14105">
                  <c:v>6</c:v>
                </c:pt>
                <c:pt idx="14106">
                  <c:v>6</c:v>
                </c:pt>
                <c:pt idx="14107">
                  <c:v>5</c:v>
                </c:pt>
                <c:pt idx="14108">
                  <c:v>5</c:v>
                </c:pt>
                <c:pt idx="14109">
                  <c:v>4</c:v>
                </c:pt>
                <c:pt idx="14110">
                  <c:v>5</c:v>
                </c:pt>
                <c:pt idx="14111">
                  <c:v>4</c:v>
                </c:pt>
                <c:pt idx="14112">
                  <c:v>4</c:v>
                </c:pt>
                <c:pt idx="14113">
                  <c:v>4</c:v>
                </c:pt>
                <c:pt idx="14114">
                  <c:v>5</c:v>
                </c:pt>
                <c:pt idx="14115">
                  <c:v>4</c:v>
                </c:pt>
                <c:pt idx="14116">
                  <c:v>4</c:v>
                </c:pt>
                <c:pt idx="14117">
                  <c:v>3</c:v>
                </c:pt>
                <c:pt idx="14118">
                  <c:v>3</c:v>
                </c:pt>
                <c:pt idx="14119">
                  <c:v>2</c:v>
                </c:pt>
                <c:pt idx="14120">
                  <c:v>3</c:v>
                </c:pt>
                <c:pt idx="14121">
                  <c:v>1</c:v>
                </c:pt>
                <c:pt idx="14122">
                  <c:v>1</c:v>
                </c:pt>
                <c:pt idx="14123">
                  <c:v>3</c:v>
                </c:pt>
                <c:pt idx="14124">
                  <c:v>3</c:v>
                </c:pt>
                <c:pt idx="14125">
                  <c:v>4</c:v>
                </c:pt>
                <c:pt idx="14126">
                  <c:v>4</c:v>
                </c:pt>
                <c:pt idx="14127">
                  <c:v>4</c:v>
                </c:pt>
                <c:pt idx="14128">
                  <c:v>4</c:v>
                </c:pt>
                <c:pt idx="14129">
                  <c:v>4</c:v>
                </c:pt>
                <c:pt idx="14130">
                  <c:v>5</c:v>
                </c:pt>
                <c:pt idx="14131">
                  <c:v>5</c:v>
                </c:pt>
                <c:pt idx="14132">
                  <c:v>5</c:v>
                </c:pt>
                <c:pt idx="14133">
                  <c:v>7</c:v>
                </c:pt>
                <c:pt idx="14134">
                  <c:v>6</c:v>
                </c:pt>
                <c:pt idx="14135">
                  <c:v>6</c:v>
                </c:pt>
                <c:pt idx="14136">
                  <c:v>6</c:v>
                </c:pt>
                <c:pt idx="14137">
                  <c:v>6</c:v>
                </c:pt>
                <c:pt idx="14138">
                  <c:v>6</c:v>
                </c:pt>
                <c:pt idx="14139">
                  <c:v>6</c:v>
                </c:pt>
                <c:pt idx="14140">
                  <c:v>6</c:v>
                </c:pt>
                <c:pt idx="14141">
                  <c:v>7</c:v>
                </c:pt>
                <c:pt idx="14142">
                  <c:v>7</c:v>
                </c:pt>
                <c:pt idx="14143">
                  <c:v>6</c:v>
                </c:pt>
                <c:pt idx="14144">
                  <c:v>6</c:v>
                </c:pt>
                <c:pt idx="14145">
                  <c:v>6</c:v>
                </c:pt>
                <c:pt idx="14146">
                  <c:v>7</c:v>
                </c:pt>
                <c:pt idx="14147">
                  <c:v>8</c:v>
                </c:pt>
                <c:pt idx="14148">
                  <c:v>8</c:v>
                </c:pt>
                <c:pt idx="14149">
                  <c:v>7</c:v>
                </c:pt>
                <c:pt idx="14150">
                  <c:v>7</c:v>
                </c:pt>
                <c:pt idx="14151">
                  <c:v>7</c:v>
                </c:pt>
                <c:pt idx="14152">
                  <c:v>7</c:v>
                </c:pt>
                <c:pt idx="14153">
                  <c:v>7</c:v>
                </c:pt>
                <c:pt idx="14154">
                  <c:v>7</c:v>
                </c:pt>
                <c:pt idx="14155">
                  <c:v>7</c:v>
                </c:pt>
                <c:pt idx="14156">
                  <c:v>7</c:v>
                </c:pt>
                <c:pt idx="14157">
                  <c:v>8</c:v>
                </c:pt>
                <c:pt idx="14158">
                  <c:v>9</c:v>
                </c:pt>
                <c:pt idx="14159">
                  <c:v>11</c:v>
                </c:pt>
                <c:pt idx="14160">
                  <c:v>10</c:v>
                </c:pt>
                <c:pt idx="14161">
                  <c:v>10</c:v>
                </c:pt>
                <c:pt idx="14162">
                  <c:v>10</c:v>
                </c:pt>
                <c:pt idx="14163">
                  <c:v>10</c:v>
                </c:pt>
                <c:pt idx="14164">
                  <c:v>10</c:v>
                </c:pt>
                <c:pt idx="14165">
                  <c:v>10</c:v>
                </c:pt>
                <c:pt idx="14166">
                  <c:v>10</c:v>
                </c:pt>
                <c:pt idx="14167">
                  <c:v>10</c:v>
                </c:pt>
                <c:pt idx="14168">
                  <c:v>10</c:v>
                </c:pt>
                <c:pt idx="14169">
                  <c:v>9</c:v>
                </c:pt>
                <c:pt idx="14170">
                  <c:v>9</c:v>
                </c:pt>
                <c:pt idx="14171">
                  <c:v>9</c:v>
                </c:pt>
                <c:pt idx="14172">
                  <c:v>8</c:v>
                </c:pt>
                <c:pt idx="14173">
                  <c:v>8</c:v>
                </c:pt>
                <c:pt idx="14174">
                  <c:v>7</c:v>
                </c:pt>
                <c:pt idx="14175">
                  <c:v>6</c:v>
                </c:pt>
                <c:pt idx="14176">
                  <c:v>6</c:v>
                </c:pt>
                <c:pt idx="14177">
                  <c:v>7</c:v>
                </c:pt>
                <c:pt idx="14178">
                  <c:v>6</c:v>
                </c:pt>
                <c:pt idx="14179">
                  <c:v>7</c:v>
                </c:pt>
                <c:pt idx="14180">
                  <c:v>8</c:v>
                </c:pt>
                <c:pt idx="14181">
                  <c:v>7</c:v>
                </c:pt>
                <c:pt idx="14182">
                  <c:v>5</c:v>
                </c:pt>
                <c:pt idx="14183">
                  <c:v>6</c:v>
                </c:pt>
                <c:pt idx="14184">
                  <c:v>8</c:v>
                </c:pt>
                <c:pt idx="14185">
                  <c:v>8</c:v>
                </c:pt>
                <c:pt idx="14186">
                  <c:v>8</c:v>
                </c:pt>
                <c:pt idx="14187">
                  <c:v>8</c:v>
                </c:pt>
                <c:pt idx="14188">
                  <c:v>9</c:v>
                </c:pt>
                <c:pt idx="14189">
                  <c:v>9</c:v>
                </c:pt>
                <c:pt idx="14190">
                  <c:v>7</c:v>
                </c:pt>
                <c:pt idx="14191">
                  <c:v>7</c:v>
                </c:pt>
                <c:pt idx="14192">
                  <c:v>7</c:v>
                </c:pt>
                <c:pt idx="14193">
                  <c:v>6</c:v>
                </c:pt>
                <c:pt idx="14194">
                  <c:v>6</c:v>
                </c:pt>
                <c:pt idx="14195">
                  <c:v>6</c:v>
                </c:pt>
                <c:pt idx="14196">
                  <c:v>5</c:v>
                </c:pt>
                <c:pt idx="14197">
                  <c:v>4</c:v>
                </c:pt>
                <c:pt idx="14198">
                  <c:v>4</c:v>
                </c:pt>
                <c:pt idx="14199">
                  <c:v>5</c:v>
                </c:pt>
                <c:pt idx="14200">
                  <c:v>5</c:v>
                </c:pt>
                <c:pt idx="14201">
                  <c:v>3</c:v>
                </c:pt>
                <c:pt idx="14202">
                  <c:v>4</c:v>
                </c:pt>
                <c:pt idx="14203">
                  <c:v>6</c:v>
                </c:pt>
                <c:pt idx="14204">
                  <c:v>6</c:v>
                </c:pt>
                <c:pt idx="14205">
                  <c:v>5</c:v>
                </c:pt>
                <c:pt idx="14206">
                  <c:v>6</c:v>
                </c:pt>
                <c:pt idx="14207">
                  <c:v>8</c:v>
                </c:pt>
                <c:pt idx="14208">
                  <c:v>8</c:v>
                </c:pt>
                <c:pt idx="14209">
                  <c:v>6</c:v>
                </c:pt>
                <c:pt idx="14210">
                  <c:v>6</c:v>
                </c:pt>
                <c:pt idx="14211">
                  <c:v>6</c:v>
                </c:pt>
                <c:pt idx="14212">
                  <c:v>7</c:v>
                </c:pt>
                <c:pt idx="14213">
                  <c:v>8</c:v>
                </c:pt>
                <c:pt idx="14214">
                  <c:v>8</c:v>
                </c:pt>
                <c:pt idx="14215">
                  <c:v>8</c:v>
                </c:pt>
                <c:pt idx="14216">
                  <c:v>7</c:v>
                </c:pt>
                <c:pt idx="14217">
                  <c:v>8</c:v>
                </c:pt>
                <c:pt idx="14218">
                  <c:v>8</c:v>
                </c:pt>
                <c:pt idx="14219">
                  <c:v>9</c:v>
                </c:pt>
                <c:pt idx="14220">
                  <c:v>10</c:v>
                </c:pt>
                <c:pt idx="14221">
                  <c:v>9</c:v>
                </c:pt>
                <c:pt idx="14222">
                  <c:v>9</c:v>
                </c:pt>
                <c:pt idx="14223">
                  <c:v>9</c:v>
                </c:pt>
                <c:pt idx="14224">
                  <c:v>10</c:v>
                </c:pt>
                <c:pt idx="14225">
                  <c:v>9</c:v>
                </c:pt>
                <c:pt idx="14226">
                  <c:v>9</c:v>
                </c:pt>
                <c:pt idx="14227">
                  <c:v>9</c:v>
                </c:pt>
                <c:pt idx="14228">
                  <c:v>9</c:v>
                </c:pt>
                <c:pt idx="14229">
                  <c:v>5</c:v>
                </c:pt>
                <c:pt idx="14230">
                  <c:v>6</c:v>
                </c:pt>
                <c:pt idx="14231">
                  <c:v>6</c:v>
                </c:pt>
                <c:pt idx="14232">
                  <c:v>7</c:v>
                </c:pt>
                <c:pt idx="14233">
                  <c:v>8</c:v>
                </c:pt>
                <c:pt idx="14234">
                  <c:v>8</c:v>
                </c:pt>
                <c:pt idx="14235">
                  <c:v>5</c:v>
                </c:pt>
                <c:pt idx="14236">
                  <c:v>4</c:v>
                </c:pt>
                <c:pt idx="14237">
                  <c:v>4</c:v>
                </c:pt>
                <c:pt idx="14238">
                  <c:v>4</c:v>
                </c:pt>
                <c:pt idx="14239">
                  <c:v>4</c:v>
                </c:pt>
                <c:pt idx="14240">
                  <c:v>6</c:v>
                </c:pt>
                <c:pt idx="14241">
                  <c:v>6</c:v>
                </c:pt>
                <c:pt idx="14242">
                  <c:v>6</c:v>
                </c:pt>
                <c:pt idx="14243">
                  <c:v>5</c:v>
                </c:pt>
                <c:pt idx="14244">
                  <c:v>6</c:v>
                </c:pt>
                <c:pt idx="14245">
                  <c:v>6</c:v>
                </c:pt>
                <c:pt idx="14246">
                  <c:v>5</c:v>
                </c:pt>
                <c:pt idx="14247">
                  <c:v>5</c:v>
                </c:pt>
                <c:pt idx="14248">
                  <c:v>4</c:v>
                </c:pt>
                <c:pt idx="14249">
                  <c:v>4</c:v>
                </c:pt>
                <c:pt idx="14250">
                  <c:v>3</c:v>
                </c:pt>
                <c:pt idx="14251">
                  <c:v>3</c:v>
                </c:pt>
                <c:pt idx="14252">
                  <c:v>3</c:v>
                </c:pt>
                <c:pt idx="14253">
                  <c:v>3</c:v>
                </c:pt>
                <c:pt idx="14254">
                  <c:v>6</c:v>
                </c:pt>
                <c:pt idx="14255">
                  <c:v>7</c:v>
                </c:pt>
                <c:pt idx="14256">
                  <c:v>7</c:v>
                </c:pt>
                <c:pt idx="14257">
                  <c:v>7</c:v>
                </c:pt>
                <c:pt idx="14258">
                  <c:v>7</c:v>
                </c:pt>
                <c:pt idx="14259">
                  <c:v>7</c:v>
                </c:pt>
                <c:pt idx="14260">
                  <c:v>7</c:v>
                </c:pt>
                <c:pt idx="14261">
                  <c:v>7</c:v>
                </c:pt>
                <c:pt idx="14262">
                  <c:v>7</c:v>
                </c:pt>
                <c:pt idx="14263">
                  <c:v>7</c:v>
                </c:pt>
                <c:pt idx="14264">
                  <c:v>5</c:v>
                </c:pt>
                <c:pt idx="14265">
                  <c:v>5</c:v>
                </c:pt>
                <c:pt idx="14266">
                  <c:v>7</c:v>
                </c:pt>
                <c:pt idx="14267">
                  <c:v>7</c:v>
                </c:pt>
                <c:pt idx="14268">
                  <c:v>7</c:v>
                </c:pt>
                <c:pt idx="14269">
                  <c:v>6</c:v>
                </c:pt>
                <c:pt idx="14270">
                  <c:v>7</c:v>
                </c:pt>
                <c:pt idx="14271">
                  <c:v>8</c:v>
                </c:pt>
                <c:pt idx="14272">
                  <c:v>8</c:v>
                </c:pt>
                <c:pt idx="14273">
                  <c:v>7</c:v>
                </c:pt>
                <c:pt idx="14274">
                  <c:v>7</c:v>
                </c:pt>
                <c:pt idx="14275">
                  <c:v>8</c:v>
                </c:pt>
                <c:pt idx="14276">
                  <c:v>9</c:v>
                </c:pt>
                <c:pt idx="14277">
                  <c:v>9</c:v>
                </c:pt>
                <c:pt idx="14278">
                  <c:v>8</c:v>
                </c:pt>
                <c:pt idx="14279">
                  <c:v>7</c:v>
                </c:pt>
                <c:pt idx="14280">
                  <c:v>7</c:v>
                </c:pt>
                <c:pt idx="14281">
                  <c:v>7</c:v>
                </c:pt>
                <c:pt idx="14282">
                  <c:v>7</c:v>
                </c:pt>
                <c:pt idx="14283">
                  <c:v>7</c:v>
                </c:pt>
                <c:pt idx="14284">
                  <c:v>7</c:v>
                </c:pt>
                <c:pt idx="14285">
                  <c:v>6</c:v>
                </c:pt>
                <c:pt idx="14286">
                  <c:v>6</c:v>
                </c:pt>
                <c:pt idx="14287">
                  <c:v>7</c:v>
                </c:pt>
                <c:pt idx="14288">
                  <c:v>7</c:v>
                </c:pt>
                <c:pt idx="14289">
                  <c:v>7</c:v>
                </c:pt>
                <c:pt idx="14290">
                  <c:v>6</c:v>
                </c:pt>
                <c:pt idx="14291">
                  <c:v>6</c:v>
                </c:pt>
                <c:pt idx="14292">
                  <c:v>7</c:v>
                </c:pt>
                <c:pt idx="14293">
                  <c:v>8</c:v>
                </c:pt>
                <c:pt idx="14294">
                  <c:v>8</c:v>
                </c:pt>
                <c:pt idx="14295">
                  <c:v>8</c:v>
                </c:pt>
                <c:pt idx="14296">
                  <c:v>7</c:v>
                </c:pt>
                <c:pt idx="14297">
                  <c:v>6</c:v>
                </c:pt>
                <c:pt idx="14298">
                  <c:v>5</c:v>
                </c:pt>
                <c:pt idx="14299">
                  <c:v>5</c:v>
                </c:pt>
                <c:pt idx="14300">
                  <c:v>5</c:v>
                </c:pt>
                <c:pt idx="14301">
                  <c:v>2</c:v>
                </c:pt>
                <c:pt idx="14302">
                  <c:v>2</c:v>
                </c:pt>
                <c:pt idx="14303">
                  <c:v>1</c:v>
                </c:pt>
                <c:pt idx="14304">
                  <c:v>2</c:v>
                </c:pt>
                <c:pt idx="14305">
                  <c:v>2</c:v>
                </c:pt>
                <c:pt idx="14306">
                  <c:v>3</c:v>
                </c:pt>
                <c:pt idx="14307">
                  <c:v>3</c:v>
                </c:pt>
                <c:pt idx="14308">
                  <c:v>4</c:v>
                </c:pt>
                <c:pt idx="14309">
                  <c:v>5</c:v>
                </c:pt>
                <c:pt idx="14310">
                  <c:v>5</c:v>
                </c:pt>
                <c:pt idx="14311">
                  <c:v>5</c:v>
                </c:pt>
                <c:pt idx="14312">
                  <c:v>4</c:v>
                </c:pt>
                <c:pt idx="14313">
                  <c:v>5</c:v>
                </c:pt>
                <c:pt idx="14314">
                  <c:v>5</c:v>
                </c:pt>
                <c:pt idx="14315">
                  <c:v>6</c:v>
                </c:pt>
                <c:pt idx="14316">
                  <c:v>6</c:v>
                </c:pt>
                <c:pt idx="14317">
                  <c:v>5</c:v>
                </c:pt>
                <c:pt idx="14318">
                  <c:v>4</c:v>
                </c:pt>
                <c:pt idx="14319">
                  <c:v>3</c:v>
                </c:pt>
                <c:pt idx="14320">
                  <c:v>4</c:v>
                </c:pt>
                <c:pt idx="14321">
                  <c:v>3</c:v>
                </c:pt>
                <c:pt idx="14322">
                  <c:v>3</c:v>
                </c:pt>
                <c:pt idx="14323">
                  <c:v>3</c:v>
                </c:pt>
                <c:pt idx="14324">
                  <c:v>5</c:v>
                </c:pt>
                <c:pt idx="14325">
                  <c:v>6</c:v>
                </c:pt>
                <c:pt idx="14326">
                  <c:v>5</c:v>
                </c:pt>
                <c:pt idx="14327">
                  <c:v>5</c:v>
                </c:pt>
                <c:pt idx="14328">
                  <c:v>6</c:v>
                </c:pt>
                <c:pt idx="14329">
                  <c:v>5</c:v>
                </c:pt>
                <c:pt idx="14330">
                  <c:v>5</c:v>
                </c:pt>
                <c:pt idx="14331">
                  <c:v>7</c:v>
                </c:pt>
                <c:pt idx="14332">
                  <c:v>6</c:v>
                </c:pt>
                <c:pt idx="14333">
                  <c:v>5</c:v>
                </c:pt>
                <c:pt idx="14334">
                  <c:v>4</c:v>
                </c:pt>
                <c:pt idx="14335">
                  <c:v>4</c:v>
                </c:pt>
                <c:pt idx="14336">
                  <c:v>4</c:v>
                </c:pt>
                <c:pt idx="14337">
                  <c:v>4</c:v>
                </c:pt>
                <c:pt idx="14338">
                  <c:v>4</c:v>
                </c:pt>
                <c:pt idx="14339">
                  <c:v>4</c:v>
                </c:pt>
                <c:pt idx="14340">
                  <c:v>4</c:v>
                </c:pt>
                <c:pt idx="14341">
                  <c:v>5</c:v>
                </c:pt>
                <c:pt idx="14342">
                  <c:v>6</c:v>
                </c:pt>
                <c:pt idx="14343">
                  <c:v>4</c:v>
                </c:pt>
                <c:pt idx="14344">
                  <c:v>4</c:v>
                </c:pt>
                <c:pt idx="14345">
                  <c:v>5</c:v>
                </c:pt>
                <c:pt idx="14346">
                  <c:v>5</c:v>
                </c:pt>
                <c:pt idx="14347">
                  <c:v>3</c:v>
                </c:pt>
                <c:pt idx="14348">
                  <c:v>2</c:v>
                </c:pt>
                <c:pt idx="14349">
                  <c:v>2</c:v>
                </c:pt>
                <c:pt idx="14350">
                  <c:v>2</c:v>
                </c:pt>
                <c:pt idx="14351">
                  <c:v>1</c:v>
                </c:pt>
                <c:pt idx="14352">
                  <c:v>1</c:v>
                </c:pt>
                <c:pt idx="14353">
                  <c:v>2</c:v>
                </c:pt>
                <c:pt idx="14354">
                  <c:v>2</c:v>
                </c:pt>
                <c:pt idx="14355">
                  <c:v>3</c:v>
                </c:pt>
                <c:pt idx="14356">
                  <c:v>4</c:v>
                </c:pt>
                <c:pt idx="14357">
                  <c:v>4</c:v>
                </c:pt>
                <c:pt idx="14358">
                  <c:v>4</c:v>
                </c:pt>
                <c:pt idx="14359">
                  <c:v>4</c:v>
                </c:pt>
                <c:pt idx="14360">
                  <c:v>4</c:v>
                </c:pt>
                <c:pt idx="14361">
                  <c:v>3</c:v>
                </c:pt>
                <c:pt idx="14362">
                  <c:v>3</c:v>
                </c:pt>
                <c:pt idx="14363">
                  <c:v>2</c:v>
                </c:pt>
                <c:pt idx="14364">
                  <c:v>2</c:v>
                </c:pt>
                <c:pt idx="14365">
                  <c:v>3</c:v>
                </c:pt>
                <c:pt idx="14366">
                  <c:v>4</c:v>
                </c:pt>
                <c:pt idx="14367">
                  <c:v>4</c:v>
                </c:pt>
                <c:pt idx="14368">
                  <c:v>3</c:v>
                </c:pt>
                <c:pt idx="14369">
                  <c:v>3</c:v>
                </c:pt>
                <c:pt idx="14370">
                  <c:v>3</c:v>
                </c:pt>
                <c:pt idx="14371">
                  <c:v>4</c:v>
                </c:pt>
                <c:pt idx="14372">
                  <c:v>4</c:v>
                </c:pt>
                <c:pt idx="14373">
                  <c:v>4</c:v>
                </c:pt>
                <c:pt idx="14374">
                  <c:v>7</c:v>
                </c:pt>
                <c:pt idx="14375">
                  <c:v>6</c:v>
                </c:pt>
                <c:pt idx="14376">
                  <c:v>6</c:v>
                </c:pt>
                <c:pt idx="14377">
                  <c:v>6</c:v>
                </c:pt>
                <c:pt idx="14378">
                  <c:v>5</c:v>
                </c:pt>
                <c:pt idx="14379">
                  <c:v>5</c:v>
                </c:pt>
                <c:pt idx="14380">
                  <c:v>8</c:v>
                </c:pt>
                <c:pt idx="14381">
                  <c:v>8</c:v>
                </c:pt>
                <c:pt idx="14382">
                  <c:v>8</c:v>
                </c:pt>
                <c:pt idx="14383">
                  <c:v>8</c:v>
                </c:pt>
                <c:pt idx="14384">
                  <c:v>8</c:v>
                </c:pt>
                <c:pt idx="14385">
                  <c:v>8</c:v>
                </c:pt>
                <c:pt idx="14386">
                  <c:v>8</c:v>
                </c:pt>
                <c:pt idx="14387">
                  <c:v>9</c:v>
                </c:pt>
                <c:pt idx="14388">
                  <c:v>8</c:v>
                </c:pt>
                <c:pt idx="14389">
                  <c:v>8</c:v>
                </c:pt>
                <c:pt idx="14390">
                  <c:v>8</c:v>
                </c:pt>
                <c:pt idx="14391">
                  <c:v>8</c:v>
                </c:pt>
                <c:pt idx="14392">
                  <c:v>8</c:v>
                </c:pt>
                <c:pt idx="14393">
                  <c:v>7</c:v>
                </c:pt>
                <c:pt idx="14394">
                  <c:v>7</c:v>
                </c:pt>
                <c:pt idx="14395">
                  <c:v>7</c:v>
                </c:pt>
                <c:pt idx="14396">
                  <c:v>7</c:v>
                </c:pt>
                <c:pt idx="14397">
                  <c:v>7</c:v>
                </c:pt>
                <c:pt idx="14398">
                  <c:v>7</c:v>
                </c:pt>
                <c:pt idx="14399">
                  <c:v>7</c:v>
                </c:pt>
                <c:pt idx="14400">
                  <c:v>7</c:v>
                </c:pt>
                <c:pt idx="14401">
                  <c:v>5</c:v>
                </c:pt>
                <c:pt idx="14402">
                  <c:v>6</c:v>
                </c:pt>
                <c:pt idx="14403">
                  <c:v>7</c:v>
                </c:pt>
                <c:pt idx="14404">
                  <c:v>6</c:v>
                </c:pt>
                <c:pt idx="14405">
                  <c:v>5</c:v>
                </c:pt>
                <c:pt idx="14406">
                  <c:v>5</c:v>
                </c:pt>
                <c:pt idx="14407">
                  <c:v>5</c:v>
                </c:pt>
                <c:pt idx="14408">
                  <c:v>6</c:v>
                </c:pt>
                <c:pt idx="14409">
                  <c:v>6</c:v>
                </c:pt>
                <c:pt idx="14410">
                  <c:v>6</c:v>
                </c:pt>
                <c:pt idx="14411">
                  <c:v>6</c:v>
                </c:pt>
                <c:pt idx="14412">
                  <c:v>7</c:v>
                </c:pt>
                <c:pt idx="14413">
                  <c:v>6</c:v>
                </c:pt>
                <c:pt idx="14414">
                  <c:v>5</c:v>
                </c:pt>
                <c:pt idx="14415">
                  <c:v>5</c:v>
                </c:pt>
                <c:pt idx="14416">
                  <c:v>4</c:v>
                </c:pt>
                <c:pt idx="14417">
                  <c:v>3</c:v>
                </c:pt>
                <c:pt idx="14418">
                  <c:v>2</c:v>
                </c:pt>
                <c:pt idx="14419">
                  <c:v>2</c:v>
                </c:pt>
                <c:pt idx="14420">
                  <c:v>1</c:v>
                </c:pt>
                <c:pt idx="14421">
                  <c:v>1</c:v>
                </c:pt>
                <c:pt idx="14422">
                  <c:v>1</c:v>
                </c:pt>
                <c:pt idx="14423">
                  <c:v>2</c:v>
                </c:pt>
                <c:pt idx="14424">
                  <c:v>3</c:v>
                </c:pt>
                <c:pt idx="14425">
                  <c:v>3</c:v>
                </c:pt>
                <c:pt idx="14426">
                  <c:v>5</c:v>
                </c:pt>
                <c:pt idx="14427">
                  <c:v>4</c:v>
                </c:pt>
                <c:pt idx="14428">
                  <c:v>3</c:v>
                </c:pt>
                <c:pt idx="14429">
                  <c:v>2</c:v>
                </c:pt>
                <c:pt idx="14430">
                  <c:v>4</c:v>
                </c:pt>
                <c:pt idx="14431">
                  <c:v>4</c:v>
                </c:pt>
                <c:pt idx="14432">
                  <c:v>2</c:v>
                </c:pt>
                <c:pt idx="14433">
                  <c:v>2</c:v>
                </c:pt>
                <c:pt idx="14434">
                  <c:v>3</c:v>
                </c:pt>
                <c:pt idx="14435">
                  <c:v>3</c:v>
                </c:pt>
                <c:pt idx="14436">
                  <c:v>4</c:v>
                </c:pt>
                <c:pt idx="14437">
                  <c:v>3</c:v>
                </c:pt>
                <c:pt idx="14438">
                  <c:v>2</c:v>
                </c:pt>
                <c:pt idx="14439">
                  <c:v>2</c:v>
                </c:pt>
                <c:pt idx="14440">
                  <c:v>2</c:v>
                </c:pt>
                <c:pt idx="14441">
                  <c:v>4</c:v>
                </c:pt>
                <c:pt idx="14442">
                  <c:v>4</c:v>
                </c:pt>
                <c:pt idx="14443">
                  <c:v>5</c:v>
                </c:pt>
                <c:pt idx="14444">
                  <c:v>5</c:v>
                </c:pt>
                <c:pt idx="14445">
                  <c:v>6</c:v>
                </c:pt>
                <c:pt idx="14446">
                  <c:v>5</c:v>
                </c:pt>
                <c:pt idx="14447">
                  <c:v>8</c:v>
                </c:pt>
                <c:pt idx="14448">
                  <c:v>8</c:v>
                </c:pt>
                <c:pt idx="14449">
                  <c:v>6</c:v>
                </c:pt>
                <c:pt idx="14450">
                  <c:v>5</c:v>
                </c:pt>
                <c:pt idx="14451">
                  <c:v>5</c:v>
                </c:pt>
                <c:pt idx="14452">
                  <c:v>6</c:v>
                </c:pt>
                <c:pt idx="14453">
                  <c:v>5</c:v>
                </c:pt>
                <c:pt idx="14454">
                  <c:v>5</c:v>
                </c:pt>
                <c:pt idx="14455">
                  <c:v>6</c:v>
                </c:pt>
                <c:pt idx="14456">
                  <c:v>8</c:v>
                </c:pt>
                <c:pt idx="14457">
                  <c:v>8</c:v>
                </c:pt>
                <c:pt idx="14458">
                  <c:v>7</c:v>
                </c:pt>
                <c:pt idx="14459">
                  <c:v>7</c:v>
                </c:pt>
                <c:pt idx="14460">
                  <c:v>6</c:v>
                </c:pt>
                <c:pt idx="14461">
                  <c:v>7</c:v>
                </c:pt>
                <c:pt idx="14462">
                  <c:v>7</c:v>
                </c:pt>
                <c:pt idx="14463">
                  <c:v>8</c:v>
                </c:pt>
                <c:pt idx="14464">
                  <c:v>8</c:v>
                </c:pt>
                <c:pt idx="14465">
                  <c:v>9</c:v>
                </c:pt>
                <c:pt idx="14466">
                  <c:v>11</c:v>
                </c:pt>
                <c:pt idx="14467">
                  <c:v>10</c:v>
                </c:pt>
                <c:pt idx="14468">
                  <c:v>10</c:v>
                </c:pt>
                <c:pt idx="14469">
                  <c:v>9</c:v>
                </c:pt>
                <c:pt idx="14470">
                  <c:v>10</c:v>
                </c:pt>
                <c:pt idx="14471">
                  <c:v>7</c:v>
                </c:pt>
                <c:pt idx="14472">
                  <c:v>7</c:v>
                </c:pt>
                <c:pt idx="14473">
                  <c:v>8</c:v>
                </c:pt>
                <c:pt idx="14474">
                  <c:v>5</c:v>
                </c:pt>
                <c:pt idx="14475">
                  <c:v>5</c:v>
                </c:pt>
                <c:pt idx="14476">
                  <c:v>4</c:v>
                </c:pt>
                <c:pt idx="14477">
                  <c:v>4</c:v>
                </c:pt>
                <c:pt idx="14478">
                  <c:v>5</c:v>
                </c:pt>
                <c:pt idx="14479">
                  <c:v>8</c:v>
                </c:pt>
                <c:pt idx="14480">
                  <c:v>8</c:v>
                </c:pt>
                <c:pt idx="14481">
                  <c:v>9</c:v>
                </c:pt>
                <c:pt idx="14482">
                  <c:v>8</c:v>
                </c:pt>
                <c:pt idx="14483">
                  <c:v>8</c:v>
                </c:pt>
                <c:pt idx="14484">
                  <c:v>7</c:v>
                </c:pt>
                <c:pt idx="14485">
                  <c:v>9</c:v>
                </c:pt>
                <c:pt idx="14486">
                  <c:v>10</c:v>
                </c:pt>
                <c:pt idx="14487">
                  <c:v>10</c:v>
                </c:pt>
                <c:pt idx="14488">
                  <c:v>10</c:v>
                </c:pt>
                <c:pt idx="14489">
                  <c:v>10</c:v>
                </c:pt>
                <c:pt idx="14490">
                  <c:v>9</c:v>
                </c:pt>
                <c:pt idx="14491">
                  <c:v>9</c:v>
                </c:pt>
                <c:pt idx="14492">
                  <c:v>8</c:v>
                </c:pt>
                <c:pt idx="14493">
                  <c:v>7</c:v>
                </c:pt>
                <c:pt idx="14494">
                  <c:v>7</c:v>
                </c:pt>
                <c:pt idx="14495">
                  <c:v>6</c:v>
                </c:pt>
                <c:pt idx="14496">
                  <c:v>5</c:v>
                </c:pt>
                <c:pt idx="14497">
                  <c:v>4</c:v>
                </c:pt>
                <c:pt idx="14498">
                  <c:v>4</c:v>
                </c:pt>
                <c:pt idx="14499">
                  <c:v>4</c:v>
                </c:pt>
                <c:pt idx="14500">
                  <c:v>3</c:v>
                </c:pt>
                <c:pt idx="14501">
                  <c:v>3</c:v>
                </c:pt>
                <c:pt idx="14502">
                  <c:v>5</c:v>
                </c:pt>
                <c:pt idx="14503">
                  <c:v>5</c:v>
                </c:pt>
                <c:pt idx="14504">
                  <c:v>5</c:v>
                </c:pt>
                <c:pt idx="14505">
                  <c:v>5</c:v>
                </c:pt>
                <c:pt idx="14506">
                  <c:v>6</c:v>
                </c:pt>
                <c:pt idx="14507">
                  <c:v>7</c:v>
                </c:pt>
                <c:pt idx="14508">
                  <c:v>7</c:v>
                </c:pt>
                <c:pt idx="14509">
                  <c:v>8</c:v>
                </c:pt>
                <c:pt idx="14510">
                  <c:v>8</c:v>
                </c:pt>
                <c:pt idx="14511">
                  <c:v>8</c:v>
                </c:pt>
                <c:pt idx="14512">
                  <c:v>7</c:v>
                </c:pt>
                <c:pt idx="14513">
                  <c:v>7</c:v>
                </c:pt>
                <c:pt idx="14514">
                  <c:v>7</c:v>
                </c:pt>
                <c:pt idx="14515">
                  <c:v>7</c:v>
                </c:pt>
                <c:pt idx="14516">
                  <c:v>8</c:v>
                </c:pt>
                <c:pt idx="14517">
                  <c:v>8</c:v>
                </c:pt>
                <c:pt idx="14518">
                  <c:v>9</c:v>
                </c:pt>
                <c:pt idx="14519">
                  <c:v>9</c:v>
                </c:pt>
                <c:pt idx="14520">
                  <c:v>9</c:v>
                </c:pt>
                <c:pt idx="14521">
                  <c:v>8</c:v>
                </c:pt>
                <c:pt idx="14522">
                  <c:v>9</c:v>
                </c:pt>
                <c:pt idx="14523">
                  <c:v>8</c:v>
                </c:pt>
                <c:pt idx="14524">
                  <c:v>8</c:v>
                </c:pt>
                <c:pt idx="14525">
                  <c:v>9</c:v>
                </c:pt>
                <c:pt idx="14526">
                  <c:v>9</c:v>
                </c:pt>
                <c:pt idx="14527">
                  <c:v>9</c:v>
                </c:pt>
                <c:pt idx="14528">
                  <c:v>6</c:v>
                </c:pt>
                <c:pt idx="14529">
                  <c:v>7</c:v>
                </c:pt>
                <c:pt idx="14530">
                  <c:v>5</c:v>
                </c:pt>
                <c:pt idx="14531">
                  <c:v>5</c:v>
                </c:pt>
                <c:pt idx="14532">
                  <c:v>5</c:v>
                </c:pt>
                <c:pt idx="14533">
                  <c:v>5</c:v>
                </c:pt>
                <c:pt idx="14534">
                  <c:v>5</c:v>
                </c:pt>
                <c:pt idx="14535">
                  <c:v>6</c:v>
                </c:pt>
                <c:pt idx="14536">
                  <c:v>5</c:v>
                </c:pt>
                <c:pt idx="14537">
                  <c:v>4</c:v>
                </c:pt>
                <c:pt idx="14538">
                  <c:v>4</c:v>
                </c:pt>
                <c:pt idx="14539">
                  <c:v>3</c:v>
                </c:pt>
                <c:pt idx="14540">
                  <c:v>2</c:v>
                </c:pt>
                <c:pt idx="14541">
                  <c:v>4</c:v>
                </c:pt>
                <c:pt idx="14542">
                  <c:v>5</c:v>
                </c:pt>
                <c:pt idx="14543">
                  <c:v>6</c:v>
                </c:pt>
                <c:pt idx="14544">
                  <c:v>6</c:v>
                </c:pt>
                <c:pt idx="14545">
                  <c:v>6</c:v>
                </c:pt>
                <c:pt idx="14546">
                  <c:v>8</c:v>
                </c:pt>
                <c:pt idx="14547">
                  <c:v>8</c:v>
                </c:pt>
                <c:pt idx="14548">
                  <c:v>9</c:v>
                </c:pt>
                <c:pt idx="14549">
                  <c:v>8</c:v>
                </c:pt>
                <c:pt idx="14550">
                  <c:v>7</c:v>
                </c:pt>
                <c:pt idx="14551">
                  <c:v>6</c:v>
                </c:pt>
                <c:pt idx="14552">
                  <c:v>6</c:v>
                </c:pt>
                <c:pt idx="14553">
                  <c:v>5</c:v>
                </c:pt>
                <c:pt idx="14554">
                  <c:v>5</c:v>
                </c:pt>
                <c:pt idx="14555">
                  <c:v>4</c:v>
                </c:pt>
                <c:pt idx="14556">
                  <c:v>4</c:v>
                </c:pt>
                <c:pt idx="14557">
                  <c:v>5</c:v>
                </c:pt>
                <c:pt idx="14558">
                  <c:v>6</c:v>
                </c:pt>
                <c:pt idx="14559">
                  <c:v>7</c:v>
                </c:pt>
                <c:pt idx="14560">
                  <c:v>8</c:v>
                </c:pt>
                <c:pt idx="14561">
                  <c:v>6</c:v>
                </c:pt>
                <c:pt idx="14562">
                  <c:v>5</c:v>
                </c:pt>
                <c:pt idx="14563">
                  <c:v>6</c:v>
                </c:pt>
                <c:pt idx="14564">
                  <c:v>6</c:v>
                </c:pt>
                <c:pt idx="14565">
                  <c:v>6</c:v>
                </c:pt>
                <c:pt idx="14566">
                  <c:v>6</c:v>
                </c:pt>
                <c:pt idx="14567">
                  <c:v>7</c:v>
                </c:pt>
                <c:pt idx="14568">
                  <c:v>6</c:v>
                </c:pt>
                <c:pt idx="14569">
                  <c:v>6</c:v>
                </c:pt>
                <c:pt idx="14570">
                  <c:v>5</c:v>
                </c:pt>
                <c:pt idx="14571">
                  <c:v>5</c:v>
                </c:pt>
                <c:pt idx="14572">
                  <c:v>6</c:v>
                </c:pt>
                <c:pt idx="14573">
                  <c:v>7</c:v>
                </c:pt>
                <c:pt idx="14574">
                  <c:v>7</c:v>
                </c:pt>
                <c:pt idx="14575">
                  <c:v>8</c:v>
                </c:pt>
                <c:pt idx="14576">
                  <c:v>7</c:v>
                </c:pt>
                <c:pt idx="14577">
                  <c:v>6</c:v>
                </c:pt>
                <c:pt idx="14578">
                  <c:v>7</c:v>
                </c:pt>
                <c:pt idx="14579">
                  <c:v>8</c:v>
                </c:pt>
                <c:pt idx="14580">
                  <c:v>5</c:v>
                </c:pt>
                <c:pt idx="14581">
                  <c:v>6</c:v>
                </c:pt>
                <c:pt idx="14582">
                  <c:v>4</c:v>
                </c:pt>
                <c:pt idx="14583">
                  <c:v>2</c:v>
                </c:pt>
                <c:pt idx="14584">
                  <c:v>3</c:v>
                </c:pt>
                <c:pt idx="14585">
                  <c:v>4</c:v>
                </c:pt>
                <c:pt idx="14586">
                  <c:v>2</c:v>
                </c:pt>
                <c:pt idx="14587">
                  <c:v>3</c:v>
                </c:pt>
                <c:pt idx="14588">
                  <c:v>3</c:v>
                </c:pt>
                <c:pt idx="14589">
                  <c:v>1</c:v>
                </c:pt>
                <c:pt idx="14590">
                  <c:v>2</c:v>
                </c:pt>
                <c:pt idx="14591">
                  <c:v>2</c:v>
                </c:pt>
                <c:pt idx="14592">
                  <c:v>2</c:v>
                </c:pt>
                <c:pt idx="14593">
                  <c:v>3</c:v>
                </c:pt>
                <c:pt idx="14594">
                  <c:v>3</c:v>
                </c:pt>
                <c:pt idx="14595">
                  <c:v>13</c:v>
                </c:pt>
                <c:pt idx="14596">
                  <c:v>20</c:v>
                </c:pt>
                <c:pt idx="14597">
                  <c:v>18</c:v>
                </c:pt>
                <c:pt idx="14598">
                  <c:v>18</c:v>
                </c:pt>
                <c:pt idx="14599">
                  <c:v>18</c:v>
                </c:pt>
                <c:pt idx="14600">
                  <c:v>15</c:v>
                </c:pt>
                <c:pt idx="14601">
                  <c:v>14</c:v>
                </c:pt>
                <c:pt idx="14602">
                  <c:v>13</c:v>
                </c:pt>
                <c:pt idx="14603">
                  <c:v>12</c:v>
                </c:pt>
                <c:pt idx="14604">
                  <c:v>12</c:v>
                </c:pt>
                <c:pt idx="14605">
                  <c:v>12</c:v>
                </c:pt>
                <c:pt idx="14606">
                  <c:v>11</c:v>
                </c:pt>
                <c:pt idx="14607">
                  <c:v>11</c:v>
                </c:pt>
                <c:pt idx="14608">
                  <c:v>10</c:v>
                </c:pt>
                <c:pt idx="14609">
                  <c:v>10</c:v>
                </c:pt>
                <c:pt idx="14610">
                  <c:v>10</c:v>
                </c:pt>
                <c:pt idx="14611">
                  <c:v>8</c:v>
                </c:pt>
                <c:pt idx="14612">
                  <c:v>8</c:v>
                </c:pt>
                <c:pt idx="14613">
                  <c:v>8</c:v>
                </c:pt>
                <c:pt idx="14614">
                  <c:v>8</c:v>
                </c:pt>
                <c:pt idx="14615">
                  <c:v>8</c:v>
                </c:pt>
                <c:pt idx="14616">
                  <c:v>8</c:v>
                </c:pt>
                <c:pt idx="14617">
                  <c:v>7</c:v>
                </c:pt>
                <c:pt idx="14618">
                  <c:v>4</c:v>
                </c:pt>
                <c:pt idx="14619">
                  <c:v>4</c:v>
                </c:pt>
                <c:pt idx="14620">
                  <c:v>3</c:v>
                </c:pt>
                <c:pt idx="14621">
                  <c:v>3</c:v>
                </c:pt>
                <c:pt idx="14622">
                  <c:v>3</c:v>
                </c:pt>
                <c:pt idx="14623">
                  <c:v>4</c:v>
                </c:pt>
                <c:pt idx="14624">
                  <c:v>4</c:v>
                </c:pt>
                <c:pt idx="14625">
                  <c:v>4</c:v>
                </c:pt>
                <c:pt idx="14626">
                  <c:v>4</c:v>
                </c:pt>
                <c:pt idx="14627">
                  <c:v>5</c:v>
                </c:pt>
                <c:pt idx="14628">
                  <c:v>5</c:v>
                </c:pt>
                <c:pt idx="14629">
                  <c:v>6</c:v>
                </c:pt>
                <c:pt idx="14630">
                  <c:v>6</c:v>
                </c:pt>
                <c:pt idx="14631">
                  <c:v>6</c:v>
                </c:pt>
                <c:pt idx="14632">
                  <c:v>6</c:v>
                </c:pt>
                <c:pt idx="14633">
                  <c:v>6</c:v>
                </c:pt>
                <c:pt idx="14634">
                  <c:v>6</c:v>
                </c:pt>
                <c:pt idx="14635">
                  <c:v>5</c:v>
                </c:pt>
                <c:pt idx="14636">
                  <c:v>6</c:v>
                </c:pt>
                <c:pt idx="14637">
                  <c:v>6</c:v>
                </c:pt>
                <c:pt idx="14638">
                  <c:v>8</c:v>
                </c:pt>
                <c:pt idx="14639">
                  <c:v>7</c:v>
                </c:pt>
                <c:pt idx="14640">
                  <c:v>7</c:v>
                </c:pt>
                <c:pt idx="14641">
                  <c:v>8</c:v>
                </c:pt>
                <c:pt idx="14642">
                  <c:v>9</c:v>
                </c:pt>
                <c:pt idx="14643">
                  <c:v>9</c:v>
                </c:pt>
                <c:pt idx="14644">
                  <c:v>9</c:v>
                </c:pt>
                <c:pt idx="14645">
                  <c:v>9</c:v>
                </c:pt>
                <c:pt idx="14646">
                  <c:v>8</c:v>
                </c:pt>
                <c:pt idx="14647">
                  <c:v>8</c:v>
                </c:pt>
                <c:pt idx="14648">
                  <c:v>6</c:v>
                </c:pt>
                <c:pt idx="14649">
                  <c:v>7</c:v>
                </c:pt>
                <c:pt idx="14650">
                  <c:v>5</c:v>
                </c:pt>
                <c:pt idx="14651">
                  <c:v>6</c:v>
                </c:pt>
                <c:pt idx="14652">
                  <c:v>6</c:v>
                </c:pt>
                <c:pt idx="14653">
                  <c:v>6</c:v>
                </c:pt>
                <c:pt idx="14654">
                  <c:v>5</c:v>
                </c:pt>
                <c:pt idx="14655">
                  <c:v>5</c:v>
                </c:pt>
                <c:pt idx="14656">
                  <c:v>4</c:v>
                </c:pt>
                <c:pt idx="14657">
                  <c:v>4</c:v>
                </c:pt>
                <c:pt idx="14658">
                  <c:v>4</c:v>
                </c:pt>
                <c:pt idx="14659">
                  <c:v>4</c:v>
                </c:pt>
                <c:pt idx="14660">
                  <c:v>4</c:v>
                </c:pt>
                <c:pt idx="14661">
                  <c:v>4</c:v>
                </c:pt>
                <c:pt idx="14662">
                  <c:v>3</c:v>
                </c:pt>
                <c:pt idx="14663">
                  <c:v>3</c:v>
                </c:pt>
                <c:pt idx="14664">
                  <c:v>3</c:v>
                </c:pt>
                <c:pt idx="14665">
                  <c:v>4</c:v>
                </c:pt>
                <c:pt idx="14666">
                  <c:v>5</c:v>
                </c:pt>
                <c:pt idx="14667">
                  <c:v>5</c:v>
                </c:pt>
                <c:pt idx="14668">
                  <c:v>5</c:v>
                </c:pt>
                <c:pt idx="14669">
                  <c:v>4</c:v>
                </c:pt>
                <c:pt idx="14670">
                  <c:v>4</c:v>
                </c:pt>
                <c:pt idx="14671">
                  <c:v>4</c:v>
                </c:pt>
                <c:pt idx="14672">
                  <c:v>3</c:v>
                </c:pt>
                <c:pt idx="14673">
                  <c:v>3</c:v>
                </c:pt>
                <c:pt idx="14674">
                  <c:v>3</c:v>
                </c:pt>
                <c:pt idx="14675">
                  <c:v>2</c:v>
                </c:pt>
                <c:pt idx="14676">
                  <c:v>3</c:v>
                </c:pt>
                <c:pt idx="14677">
                  <c:v>2</c:v>
                </c:pt>
                <c:pt idx="14678">
                  <c:v>2</c:v>
                </c:pt>
                <c:pt idx="14679">
                  <c:v>2</c:v>
                </c:pt>
                <c:pt idx="14680">
                  <c:v>3</c:v>
                </c:pt>
                <c:pt idx="14681">
                  <c:v>2</c:v>
                </c:pt>
                <c:pt idx="14682">
                  <c:v>2</c:v>
                </c:pt>
                <c:pt idx="14683">
                  <c:v>2</c:v>
                </c:pt>
                <c:pt idx="14684">
                  <c:v>2</c:v>
                </c:pt>
                <c:pt idx="14685">
                  <c:v>3</c:v>
                </c:pt>
                <c:pt idx="14686">
                  <c:v>3</c:v>
                </c:pt>
                <c:pt idx="14687">
                  <c:v>3</c:v>
                </c:pt>
                <c:pt idx="14688">
                  <c:v>3</c:v>
                </c:pt>
                <c:pt idx="14689">
                  <c:v>4</c:v>
                </c:pt>
                <c:pt idx="14690">
                  <c:v>4</c:v>
                </c:pt>
                <c:pt idx="14691">
                  <c:v>5</c:v>
                </c:pt>
                <c:pt idx="14692">
                  <c:v>5</c:v>
                </c:pt>
                <c:pt idx="14693">
                  <c:v>5</c:v>
                </c:pt>
                <c:pt idx="14694">
                  <c:v>5</c:v>
                </c:pt>
                <c:pt idx="14695">
                  <c:v>5</c:v>
                </c:pt>
                <c:pt idx="14696">
                  <c:v>6</c:v>
                </c:pt>
                <c:pt idx="14697">
                  <c:v>6</c:v>
                </c:pt>
                <c:pt idx="14698">
                  <c:v>6</c:v>
                </c:pt>
                <c:pt idx="14699">
                  <c:v>6</c:v>
                </c:pt>
                <c:pt idx="14700">
                  <c:v>5</c:v>
                </c:pt>
                <c:pt idx="14701">
                  <c:v>4</c:v>
                </c:pt>
                <c:pt idx="14702">
                  <c:v>4</c:v>
                </c:pt>
                <c:pt idx="14703">
                  <c:v>5</c:v>
                </c:pt>
                <c:pt idx="14704">
                  <c:v>5</c:v>
                </c:pt>
                <c:pt idx="14705">
                  <c:v>6</c:v>
                </c:pt>
                <c:pt idx="14706">
                  <c:v>6</c:v>
                </c:pt>
                <c:pt idx="14707">
                  <c:v>5</c:v>
                </c:pt>
                <c:pt idx="14708">
                  <c:v>6</c:v>
                </c:pt>
                <c:pt idx="14709">
                  <c:v>7</c:v>
                </c:pt>
                <c:pt idx="14710">
                  <c:v>6</c:v>
                </c:pt>
                <c:pt idx="14711">
                  <c:v>6</c:v>
                </c:pt>
                <c:pt idx="14712">
                  <c:v>6</c:v>
                </c:pt>
                <c:pt idx="14713">
                  <c:v>6</c:v>
                </c:pt>
                <c:pt idx="14714">
                  <c:v>6</c:v>
                </c:pt>
                <c:pt idx="14715">
                  <c:v>6</c:v>
                </c:pt>
                <c:pt idx="14716">
                  <c:v>6</c:v>
                </c:pt>
                <c:pt idx="14717">
                  <c:v>7</c:v>
                </c:pt>
                <c:pt idx="14718">
                  <c:v>6</c:v>
                </c:pt>
                <c:pt idx="14719">
                  <c:v>7</c:v>
                </c:pt>
                <c:pt idx="14720">
                  <c:v>7</c:v>
                </c:pt>
                <c:pt idx="14721">
                  <c:v>7</c:v>
                </c:pt>
                <c:pt idx="14722">
                  <c:v>8</c:v>
                </c:pt>
                <c:pt idx="14723">
                  <c:v>7</c:v>
                </c:pt>
                <c:pt idx="14724">
                  <c:v>7</c:v>
                </c:pt>
                <c:pt idx="14725">
                  <c:v>7</c:v>
                </c:pt>
                <c:pt idx="14726">
                  <c:v>7</c:v>
                </c:pt>
                <c:pt idx="14727">
                  <c:v>8</c:v>
                </c:pt>
                <c:pt idx="14728">
                  <c:v>8</c:v>
                </c:pt>
                <c:pt idx="14729">
                  <c:v>9</c:v>
                </c:pt>
                <c:pt idx="14730">
                  <c:v>8</c:v>
                </c:pt>
                <c:pt idx="14731">
                  <c:v>9</c:v>
                </c:pt>
                <c:pt idx="14732">
                  <c:v>9</c:v>
                </c:pt>
                <c:pt idx="14733">
                  <c:v>9</c:v>
                </c:pt>
                <c:pt idx="14734">
                  <c:v>10</c:v>
                </c:pt>
                <c:pt idx="14735">
                  <c:v>8</c:v>
                </c:pt>
                <c:pt idx="14736">
                  <c:v>8</c:v>
                </c:pt>
                <c:pt idx="14737">
                  <c:v>7</c:v>
                </c:pt>
                <c:pt idx="14738">
                  <c:v>8</c:v>
                </c:pt>
                <c:pt idx="14739">
                  <c:v>6</c:v>
                </c:pt>
                <c:pt idx="14740">
                  <c:v>6</c:v>
                </c:pt>
                <c:pt idx="14741">
                  <c:v>6</c:v>
                </c:pt>
                <c:pt idx="14742">
                  <c:v>6</c:v>
                </c:pt>
                <c:pt idx="14743">
                  <c:v>5</c:v>
                </c:pt>
                <c:pt idx="14744">
                  <c:v>4</c:v>
                </c:pt>
                <c:pt idx="14745">
                  <c:v>4</c:v>
                </c:pt>
                <c:pt idx="14746">
                  <c:v>4</c:v>
                </c:pt>
                <c:pt idx="14747">
                  <c:v>4</c:v>
                </c:pt>
                <c:pt idx="14748">
                  <c:v>5</c:v>
                </c:pt>
                <c:pt idx="14749">
                  <c:v>4</c:v>
                </c:pt>
                <c:pt idx="14750">
                  <c:v>6</c:v>
                </c:pt>
                <c:pt idx="14751">
                  <c:v>6</c:v>
                </c:pt>
                <c:pt idx="14752">
                  <c:v>6</c:v>
                </c:pt>
                <c:pt idx="14753">
                  <c:v>7</c:v>
                </c:pt>
                <c:pt idx="14754">
                  <c:v>7</c:v>
                </c:pt>
                <c:pt idx="14755">
                  <c:v>7</c:v>
                </c:pt>
                <c:pt idx="14756">
                  <c:v>7</c:v>
                </c:pt>
                <c:pt idx="14757">
                  <c:v>8</c:v>
                </c:pt>
                <c:pt idx="14758">
                  <c:v>9</c:v>
                </c:pt>
                <c:pt idx="14759">
                  <c:v>8</c:v>
                </c:pt>
                <c:pt idx="14760">
                  <c:v>9</c:v>
                </c:pt>
                <c:pt idx="14761">
                  <c:v>8</c:v>
                </c:pt>
                <c:pt idx="14762">
                  <c:v>9</c:v>
                </c:pt>
                <c:pt idx="14763">
                  <c:v>9</c:v>
                </c:pt>
                <c:pt idx="14764">
                  <c:v>8</c:v>
                </c:pt>
                <c:pt idx="14765">
                  <c:v>8</c:v>
                </c:pt>
                <c:pt idx="14766">
                  <c:v>6</c:v>
                </c:pt>
                <c:pt idx="14767">
                  <c:v>6</c:v>
                </c:pt>
                <c:pt idx="14768">
                  <c:v>5</c:v>
                </c:pt>
                <c:pt idx="14769">
                  <c:v>6</c:v>
                </c:pt>
                <c:pt idx="14770">
                  <c:v>5</c:v>
                </c:pt>
                <c:pt idx="14771">
                  <c:v>5</c:v>
                </c:pt>
                <c:pt idx="14772">
                  <c:v>5</c:v>
                </c:pt>
                <c:pt idx="14773">
                  <c:v>5</c:v>
                </c:pt>
                <c:pt idx="14774">
                  <c:v>5</c:v>
                </c:pt>
                <c:pt idx="14775">
                  <c:v>6</c:v>
                </c:pt>
                <c:pt idx="14776">
                  <c:v>6</c:v>
                </c:pt>
                <c:pt idx="14777">
                  <c:v>6</c:v>
                </c:pt>
                <c:pt idx="14778">
                  <c:v>6</c:v>
                </c:pt>
                <c:pt idx="14779">
                  <c:v>6</c:v>
                </c:pt>
                <c:pt idx="14780">
                  <c:v>5</c:v>
                </c:pt>
                <c:pt idx="14781">
                  <c:v>4</c:v>
                </c:pt>
                <c:pt idx="14782">
                  <c:v>5</c:v>
                </c:pt>
                <c:pt idx="14783">
                  <c:v>5</c:v>
                </c:pt>
                <c:pt idx="14784">
                  <c:v>4</c:v>
                </c:pt>
                <c:pt idx="14785">
                  <c:v>4</c:v>
                </c:pt>
                <c:pt idx="14786">
                  <c:v>4</c:v>
                </c:pt>
                <c:pt idx="14787">
                  <c:v>4</c:v>
                </c:pt>
                <c:pt idx="14788">
                  <c:v>4</c:v>
                </c:pt>
                <c:pt idx="14789">
                  <c:v>3</c:v>
                </c:pt>
                <c:pt idx="14790">
                  <c:v>3</c:v>
                </c:pt>
                <c:pt idx="14791">
                  <c:v>3</c:v>
                </c:pt>
                <c:pt idx="14792">
                  <c:v>3</c:v>
                </c:pt>
                <c:pt idx="14793">
                  <c:v>3</c:v>
                </c:pt>
                <c:pt idx="14794">
                  <c:v>4</c:v>
                </c:pt>
                <c:pt idx="14795">
                  <c:v>3</c:v>
                </c:pt>
                <c:pt idx="14796">
                  <c:v>3</c:v>
                </c:pt>
                <c:pt idx="14797">
                  <c:v>2</c:v>
                </c:pt>
                <c:pt idx="14798">
                  <c:v>3</c:v>
                </c:pt>
                <c:pt idx="14799">
                  <c:v>3</c:v>
                </c:pt>
                <c:pt idx="14800">
                  <c:v>2</c:v>
                </c:pt>
                <c:pt idx="14801">
                  <c:v>2</c:v>
                </c:pt>
                <c:pt idx="14802">
                  <c:v>2</c:v>
                </c:pt>
                <c:pt idx="14803">
                  <c:v>1</c:v>
                </c:pt>
                <c:pt idx="14804">
                  <c:v>2</c:v>
                </c:pt>
                <c:pt idx="14805">
                  <c:v>3</c:v>
                </c:pt>
                <c:pt idx="14806">
                  <c:v>4</c:v>
                </c:pt>
                <c:pt idx="14807">
                  <c:v>5</c:v>
                </c:pt>
                <c:pt idx="14808">
                  <c:v>5</c:v>
                </c:pt>
                <c:pt idx="14809">
                  <c:v>6</c:v>
                </c:pt>
                <c:pt idx="14810">
                  <c:v>7</c:v>
                </c:pt>
                <c:pt idx="14811">
                  <c:v>8</c:v>
                </c:pt>
                <c:pt idx="14812">
                  <c:v>7</c:v>
                </c:pt>
                <c:pt idx="14813">
                  <c:v>7</c:v>
                </c:pt>
                <c:pt idx="14814">
                  <c:v>6</c:v>
                </c:pt>
                <c:pt idx="14815">
                  <c:v>5</c:v>
                </c:pt>
                <c:pt idx="14816">
                  <c:v>4</c:v>
                </c:pt>
                <c:pt idx="14817">
                  <c:v>4</c:v>
                </c:pt>
                <c:pt idx="14818">
                  <c:v>4</c:v>
                </c:pt>
                <c:pt idx="14819">
                  <c:v>4</c:v>
                </c:pt>
                <c:pt idx="14820">
                  <c:v>4</c:v>
                </c:pt>
                <c:pt idx="14821">
                  <c:v>4</c:v>
                </c:pt>
                <c:pt idx="14822">
                  <c:v>4</c:v>
                </c:pt>
                <c:pt idx="14823">
                  <c:v>6</c:v>
                </c:pt>
                <c:pt idx="14824">
                  <c:v>7</c:v>
                </c:pt>
                <c:pt idx="14825">
                  <c:v>6</c:v>
                </c:pt>
                <c:pt idx="14826">
                  <c:v>7</c:v>
                </c:pt>
                <c:pt idx="14827">
                  <c:v>6</c:v>
                </c:pt>
                <c:pt idx="14828">
                  <c:v>5</c:v>
                </c:pt>
                <c:pt idx="14829">
                  <c:v>7</c:v>
                </c:pt>
                <c:pt idx="14830">
                  <c:v>9</c:v>
                </c:pt>
                <c:pt idx="14831">
                  <c:v>10</c:v>
                </c:pt>
                <c:pt idx="14832">
                  <c:v>10</c:v>
                </c:pt>
                <c:pt idx="14833">
                  <c:v>8</c:v>
                </c:pt>
                <c:pt idx="14834">
                  <c:v>7</c:v>
                </c:pt>
                <c:pt idx="14835">
                  <c:v>6</c:v>
                </c:pt>
                <c:pt idx="14836">
                  <c:v>6</c:v>
                </c:pt>
                <c:pt idx="14837">
                  <c:v>6</c:v>
                </c:pt>
                <c:pt idx="14838">
                  <c:v>6</c:v>
                </c:pt>
                <c:pt idx="14839">
                  <c:v>7</c:v>
                </c:pt>
                <c:pt idx="14840">
                  <c:v>7</c:v>
                </c:pt>
                <c:pt idx="14841">
                  <c:v>7</c:v>
                </c:pt>
                <c:pt idx="14842">
                  <c:v>8</c:v>
                </c:pt>
                <c:pt idx="14843">
                  <c:v>8</c:v>
                </c:pt>
                <c:pt idx="14844">
                  <c:v>9</c:v>
                </c:pt>
                <c:pt idx="14845">
                  <c:v>9</c:v>
                </c:pt>
                <c:pt idx="14846">
                  <c:v>9</c:v>
                </c:pt>
                <c:pt idx="14847">
                  <c:v>9</c:v>
                </c:pt>
                <c:pt idx="14848">
                  <c:v>9</c:v>
                </c:pt>
                <c:pt idx="14849">
                  <c:v>7</c:v>
                </c:pt>
                <c:pt idx="14850">
                  <c:v>7</c:v>
                </c:pt>
                <c:pt idx="14851">
                  <c:v>10</c:v>
                </c:pt>
                <c:pt idx="14852">
                  <c:v>10</c:v>
                </c:pt>
                <c:pt idx="14853">
                  <c:v>10</c:v>
                </c:pt>
                <c:pt idx="14854">
                  <c:v>10</c:v>
                </c:pt>
                <c:pt idx="14855">
                  <c:v>10</c:v>
                </c:pt>
                <c:pt idx="14856">
                  <c:v>9</c:v>
                </c:pt>
                <c:pt idx="14857">
                  <c:v>11</c:v>
                </c:pt>
                <c:pt idx="14858">
                  <c:v>10</c:v>
                </c:pt>
                <c:pt idx="14859">
                  <c:v>8</c:v>
                </c:pt>
                <c:pt idx="14860">
                  <c:v>7</c:v>
                </c:pt>
                <c:pt idx="14861">
                  <c:v>7</c:v>
                </c:pt>
                <c:pt idx="14862">
                  <c:v>8</c:v>
                </c:pt>
                <c:pt idx="14863">
                  <c:v>9</c:v>
                </c:pt>
                <c:pt idx="14864">
                  <c:v>9</c:v>
                </c:pt>
                <c:pt idx="14865">
                  <c:v>10</c:v>
                </c:pt>
                <c:pt idx="14866">
                  <c:v>6</c:v>
                </c:pt>
                <c:pt idx="14867">
                  <c:v>6</c:v>
                </c:pt>
                <c:pt idx="14868">
                  <c:v>7</c:v>
                </c:pt>
                <c:pt idx="14869">
                  <c:v>8</c:v>
                </c:pt>
                <c:pt idx="14870">
                  <c:v>8</c:v>
                </c:pt>
                <c:pt idx="14871">
                  <c:v>8</c:v>
                </c:pt>
                <c:pt idx="14872">
                  <c:v>7</c:v>
                </c:pt>
                <c:pt idx="14873">
                  <c:v>9</c:v>
                </c:pt>
                <c:pt idx="14874">
                  <c:v>8</c:v>
                </c:pt>
                <c:pt idx="14875">
                  <c:v>9</c:v>
                </c:pt>
                <c:pt idx="14876">
                  <c:v>9</c:v>
                </c:pt>
                <c:pt idx="14877">
                  <c:v>8</c:v>
                </c:pt>
                <c:pt idx="14878">
                  <c:v>7</c:v>
                </c:pt>
                <c:pt idx="14879">
                  <c:v>5</c:v>
                </c:pt>
                <c:pt idx="14880">
                  <c:v>5</c:v>
                </c:pt>
                <c:pt idx="14881">
                  <c:v>5</c:v>
                </c:pt>
                <c:pt idx="14882">
                  <c:v>6</c:v>
                </c:pt>
                <c:pt idx="14883">
                  <c:v>5</c:v>
                </c:pt>
                <c:pt idx="14884">
                  <c:v>7</c:v>
                </c:pt>
                <c:pt idx="14885">
                  <c:v>8</c:v>
                </c:pt>
                <c:pt idx="14886">
                  <c:v>7</c:v>
                </c:pt>
                <c:pt idx="14887">
                  <c:v>7</c:v>
                </c:pt>
                <c:pt idx="14888">
                  <c:v>7</c:v>
                </c:pt>
                <c:pt idx="14889">
                  <c:v>7</c:v>
                </c:pt>
                <c:pt idx="14890">
                  <c:v>5</c:v>
                </c:pt>
                <c:pt idx="14891">
                  <c:v>6</c:v>
                </c:pt>
                <c:pt idx="14892">
                  <c:v>6</c:v>
                </c:pt>
                <c:pt idx="14893">
                  <c:v>6</c:v>
                </c:pt>
                <c:pt idx="14894">
                  <c:v>6</c:v>
                </c:pt>
                <c:pt idx="14895">
                  <c:v>7</c:v>
                </c:pt>
                <c:pt idx="14896">
                  <c:v>7</c:v>
                </c:pt>
                <c:pt idx="14897">
                  <c:v>7</c:v>
                </c:pt>
                <c:pt idx="14898">
                  <c:v>7</c:v>
                </c:pt>
                <c:pt idx="14899">
                  <c:v>6</c:v>
                </c:pt>
                <c:pt idx="14900">
                  <c:v>6</c:v>
                </c:pt>
                <c:pt idx="14901">
                  <c:v>6</c:v>
                </c:pt>
                <c:pt idx="14902">
                  <c:v>2</c:v>
                </c:pt>
                <c:pt idx="14903">
                  <c:v>1</c:v>
                </c:pt>
                <c:pt idx="14904">
                  <c:v>2</c:v>
                </c:pt>
                <c:pt idx="14905">
                  <c:v>5</c:v>
                </c:pt>
                <c:pt idx="14906">
                  <c:v>6</c:v>
                </c:pt>
                <c:pt idx="14907">
                  <c:v>5</c:v>
                </c:pt>
                <c:pt idx="14908">
                  <c:v>7</c:v>
                </c:pt>
                <c:pt idx="14909">
                  <c:v>7</c:v>
                </c:pt>
                <c:pt idx="14910">
                  <c:v>7</c:v>
                </c:pt>
                <c:pt idx="14911">
                  <c:v>6</c:v>
                </c:pt>
                <c:pt idx="14912">
                  <c:v>5</c:v>
                </c:pt>
                <c:pt idx="14913">
                  <c:v>3</c:v>
                </c:pt>
                <c:pt idx="14914">
                  <c:v>4</c:v>
                </c:pt>
                <c:pt idx="14915">
                  <c:v>3</c:v>
                </c:pt>
                <c:pt idx="14916">
                  <c:v>3</c:v>
                </c:pt>
                <c:pt idx="14917">
                  <c:v>3</c:v>
                </c:pt>
                <c:pt idx="14918">
                  <c:v>3</c:v>
                </c:pt>
                <c:pt idx="14919">
                  <c:v>5</c:v>
                </c:pt>
                <c:pt idx="14920">
                  <c:v>5</c:v>
                </c:pt>
                <c:pt idx="14921">
                  <c:v>5</c:v>
                </c:pt>
                <c:pt idx="14922">
                  <c:v>5</c:v>
                </c:pt>
                <c:pt idx="14923">
                  <c:v>6</c:v>
                </c:pt>
                <c:pt idx="14924">
                  <c:v>6</c:v>
                </c:pt>
                <c:pt idx="14925">
                  <c:v>8</c:v>
                </c:pt>
                <c:pt idx="14926">
                  <c:v>9</c:v>
                </c:pt>
                <c:pt idx="14927">
                  <c:v>11</c:v>
                </c:pt>
                <c:pt idx="14928">
                  <c:v>11</c:v>
                </c:pt>
                <c:pt idx="14929">
                  <c:v>10</c:v>
                </c:pt>
                <c:pt idx="14930">
                  <c:v>11</c:v>
                </c:pt>
                <c:pt idx="14931">
                  <c:v>10</c:v>
                </c:pt>
                <c:pt idx="14932">
                  <c:v>9</c:v>
                </c:pt>
                <c:pt idx="14933">
                  <c:v>10</c:v>
                </c:pt>
                <c:pt idx="14934">
                  <c:v>10</c:v>
                </c:pt>
                <c:pt idx="14935">
                  <c:v>9</c:v>
                </c:pt>
                <c:pt idx="14936">
                  <c:v>9</c:v>
                </c:pt>
                <c:pt idx="14937">
                  <c:v>9</c:v>
                </c:pt>
                <c:pt idx="14938">
                  <c:v>10</c:v>
                </c:pt>
                <c:pt idx="14939">
                  <c:v>11</c:v>
                </c:pt>
                <c:pt idx="14940">
                  <c:v>11</c:v>
                </c:pt>
                <c:pt idx="14941">
                  <c:v>13</c:v>
                </c:pt>
                <c:pt idx="14942">
                  <c:v>13</c:v>
                </c:pt>
                <c:pt idx="14943">
                  <c:v>12</c:v>
                </c:pt>
                <c:pt idx="14944">
                  <c:v>13</c:v>
                </c:pt>
                <c:pt idx="14945">
                  <c:v>13</c:v>
                </c:pt>
                <c:pt idx="14946">
                  <c:v>13</c:v>
                </c:pt>
                <c:pt idx="14947">
                  <c:v>13</c:v>
                </c:pt>
                <c:pt idx="14948">
                  <c:v>11</c:v>
                </c:pt>
                <c:pt idx="14949">
                  <c:v>11</c:v>
                </c:pt>
                <c:pt idx="14950">
                  <c:v>12</c:v>
                </c:pt>
                <c:pt idx="14951">
                  <c:v>11</c:v>
                </c:pt>
                <c:pt idx="14952">
                  <c:v>10</c:v>
                </c:pt>
                <c:pt idx="14953">
                  <c:v>10</c:v>
                </c:pt>
                <c:pt idx="14954">
                  <c:v>10</c:v>
                </c:pt>
                <c:pt idx="14955">
                  <c:v>8</c:v>
                </c:pt>
                <c:pt idx="14956">
                  <c:v>8</c:v>
                </c:pt>
                <c:pt idx="14957">
                  <c:v>7</c:v>
                </c:pt>
                <c:pt idx="14958">
                  <c:v>7</c:v>
                </c:pt>
                <c:pt idx="14959">
                  <c:v>8</c:v>
                </c:pt>
                <c:pt idx="14960">
                  <c:v>7</c:v>
                </c:pt>
                <c:pt idx="14961">
                  <c:v>7</c:v>
                </c:pt>
                <c:pt idx="14962">
                  <c:v>7</c:v>
                </c:pt>
                <c:pt idx="14963">
                  <c:v>7</c:v>
                </c:pt>
                <c:pt idx="14964">
                  <c:v>7</c:v>
                </c:pt>
                <c:pt idx="14965">
                  <c:v>7</c:v>
                </c:pt>
                <c:pt idx="14966">
                  <c:v>6</c:v>
                </c:pt>
                <c:pt idx="14967">
                  <c:v>6</c:v>
                </c:pt>
                <c:pt idx="14968">
                  <c:v>6</c:v>
                </c:pt>
                <c:pt idx="14969">
                  <c:v>6</c:v>
                </c:pt>
                <c:pt idx="14970">
                  <c:v>6</c:v>
                </c:pt>
                <c:pt idx="14971">
                  <c:v>6</c:v>
                </c:pt>
                <c:pt idx="14972">
                  <c:v>5</c:v>
                </c:pt>
                <c:pt idx="14973">
                  <c:v>6</c:v>
                </c:pt>
                <c:pt idx="14974">
                  <c:v>6</c:v>
                </c:pt>
                <c:pt idx="14975">
                  <c:v>6</c:v>
                </c:pt>
                <c:pt idx="14976">
                  <c:v>7</c:v>
                </c:pt>
                <c:pt idx="14977">
                  <c:v>8</c:v>
                </c:pt>
                <c:pt idx="14978">
                  <c:v>9</c:v>
                </c:pt>
                <c:pt idx="14979">
                  <c:v>10</c:v>
                </c:pt>
                <c:pt idx="14980">
                  <c:v>9</c:v>
                </c:pt>
                <c:pt idx="14981">
                  <c:v>9</c:v>
                </c:pt>
                <c:pt idx="14982">
                  <c:v>9</c:v>
                </c:pt>
                <c:pt idx="14983">
                  <c:v>9</c:v>
                </c:pt>
                <c:pt idx="14984">
                  <c:v>8</c:v>
                </c:pt>
                <c:pt idx="14985">
                  <c:v>7</c:v>
                </c:pt>
                <c:pt idx="14986">
                  <c:v>7</c:v>
                </c:pt>
                <c:pt idx="14987">
                  <c:v>7</c:v>
                </c:pt>
                <c:pt idx="14988">
                  <c:v>6</c:v>
                </c:pt>
                <c:pt idx="14989">
                  <c:v>6</c:v>
                </c:pt>
                <c:pt idx="14990">
                  <c:v>5</c:v>
                </c:pt>
                <c:pt idx="14991">
                  <c:v>7</c:v>
                </c:pt>
                <c:pt idx="14992">
                  <c:v>6</c:v>
                </c:pt>
                <c:pt idx="14993">
                  <c:v>6</c:v>
                </c:pt>
                <c:pt idx="14994">
                  <c:v>6</c:v>
                </c:pt>
                <c:pt idx="14995">
                  <c:v>7</c:v>
                </c:pt>
                <c:pt idx="14996">
                  <c:v>9</c:v>
                </c:pt>
                <c:pt idx="14997">
                  <c:v>8</c:v>
                </c:pt>
                <c:pt idx="14998">
                  <c:v>8</c:v>
                </c:pt>
                <c:pt idx="14999">
                  <c:v>7</c:v>
                </c:pt>
                <c:pt idx="15000">
                  <c:v>7</c:v>
                </c:pt>
                <c:pt idx="15001">
                  <c:v>7</c:v>
                </c:pt>
                <c:pt idx="15002">
                  <c:v>6</c:v>
                </c:pt>
                <c:pt idx="15003">
                  <c:v>6</c:v>
                </c:pt>
                <c:pt idx="15004">
                  <c:v>7</c:v>
                </c:pt>
                <c:pt idx="15005">
                  <c:v>7</c:v>
                </c:pt>
                <c:pt idx="15006">
                  <c:v>6</c:v>
                </c:pt>
                <c:pt idx="15007">
                  <c:v>6</c:v>
                </c:pt>
                <c:pt idx="15008">
                  <c:v>6</c:v>
                </c:pt>
                <c:pt idx="15009">
                  <c:v>6</c:v>
                </c:pt>
                <c:pt idx="15010">
                  <c:v>6</c:v>
                </c:pt>
                <c:pt idx="15011">
                  <c:v>6</c:v>
                </c:pt>
                <c:pt idx="15012">
                  <c:v>7</c:v>
                </c:pt>
                <c:pt idx="15013">
                  <c:v>7</c:v>
                </c:pt>
                <c:pt idx="15014">
                  <c:v>7</c:v>
                </c:pt>
                <c:pt idx="15015">
                  <c:v>6</c:v>
                </c:pt>
                <c:pt idx="15016">
                  <c:v>5</c:v>
                </c:pt>
                <c:pt idx="15017">
                  <c:v>4</c:v>
                </c:pt>
                <c:pt idx="15018">
                  <c:v>5</c:v>
                </c:pt>
                <c:pt idx="15019">
                  <c:v>6</c:v>
                </c:pt>
                <c:pt idx="15020">
                  <c:v>8</c:v>
                </c:pt>
                <c:pt idx="15021">
                  <c:v>7</c:v>
                </c:pt>
                <c:pt idx="15022">
                  <c:v>7</c:v>
                </c:pt>
                <c:pt idx="15023">
                  <c:v>6</c:v>
                </c:pt>
                <c:pt idx="15024">
                  <c:v>6</c:v>
                </c:pt>
                <c:pt idx="15025">
                  <c:v>5</c:v>
                </c:pt>
                <c:pt idx="15026">
                  <c:v>5</c:v>
                </c:pt>
                <c:pt idx="15027">
                  <c:v>6</c:v>
                </c:pt>
                <c:pt idx="15028">
                  <c:v>5</c:v>
                </c:pt>
                <c:pt idx="15029">
                  <c:v>7</c:v>
                </c:pt>
                <c:pt idx="15030">
                  <c:v>7</c:v>
                </c:pt>
                <c:pt idx="15031">
                  <c:v>7</c:v>
                </c:pt>
                <c:pt idx="15032">
                  <c:v>7</c:v>
                </c:pt>
                <c:pt idx="15033">
                  <c:v>7</c:v>
                </c:pt>
                <c:pt idx="15034">
                  <c:v>9</c:v>
                </c:pt>
                <c:pt idx="15035">
                  <c:v>9</c:v>
                </c:pt>
                <c:pt idx="15036">
                  <c:v>8</c:v>
                </c:pt>
                <c:pt idx="15037">
                  <c:v>9</c:v>
                </c:pt>
                <c:pt idx="15038">
                  <c:v>9</c:v>
                </c:pt>
                <c:pt idx="15039">
                  <c:v>10</c:v>
                </c:pt>
                <c:pt idx="15040">
                  <c:v>10</c:v>
                </c:pt>
                <c:pt idx="15041">
                  <c:v>10</c:v>
                </c:pt>
                <c:pt idx="15042">
                  <c:v>10</c:v>
                </c:pt>
                <c:pt idx="15043">
                  <c:v>9</c:v>
                </c:pt>
                <c:pt idx="15044">
                  <c:v>10</c:v>
                </c:pt>
                <c:pt idx="15045">
                  <c:v>11</c:v>
                </c:pt>
                <c:pt idx="15046">
                  <c:v>9</c:v>
                </c:pt>
                <c:pt idx="15047">
                  <c:v>10</c:v>
                </c:pt>
                <c:pt idx="15048">
                  <c:v>9</c:v>
                </c:pt>
                <c:pt idx="15049">
                  <c:v>8</c:v>
                </c:pt>
                <c:pt idx="15050">
                  <c:v>9</c:v>
                </c:pt>
                <c:pt idx="15051">
                  <c:v>9</c:v>
                </c:pt>
                <c:pt idx="15052">
                  <c:v>8</c:v>
                </c:pt>
                <c:pt idx="15053">
                  <c:v>8</c:v>
                </c:pt>
                <c:pt idx="15054">
                  <c:v>7</c:v>
                </c:pt>
                <c:pt idx="15055">
                  <c:v>7</c:v>
                </c:pt>
                <c:pt idx="15056">
                  <c:v>7</c:v>
                </c:pt>
                <c:pt idx="15057">
                  <c:v>6</c:v>
                </c:pt>
                <c:pt idx="15058">
                  <c:v>5</c:v>
                </c:pt>
                <c:pt idx="15059">
                  <c:v>6</c:v>
                </c:pt>
                <c:pt idx="15060">
                  <c:v>8</c:v>
                </c:pt>
                <c:pt idx="15061">
                  <c:v>7</c:v>
                </c:pt>
                <c:pt idx="15062">
                  <c:v>5</c:v>
                </c:pt>
                <c:pt idx="15063">
                  <c:v>6</c:v>
                </c:pt>
                <c:pt idx="15064">
                  <c:v>6</c:v>
                </c:pt>
                <c:pt idx="15065">
                  <c:v>7</c:v>
                </c:pt>
                <c:pt idx="15066">
                  <c:v>5</c:v>
                </c:pt>
                <c:pt idx="15067">
                  <c:v>6</c:v>
                </c:pt>
                <c:pt idx="15068">
                  <c:v>6</c:v>
                </c:pt>
                <c:pt idx="15069">
                  <c:v>4</c:v>
                </c:pt>
                <c:pt idx="15070">
                  <c:v>4</c:v>
                </c:pt>
                <c:pt idx="15071">
                  <c:v>5</c:v>
                </c:pt>
                <c:pt idx="15072">
                  <c:v>6</c:v>
                </c:pt>
                <c:pt idx="15073">
                  <c:v>5</c:v>
                </c:pt>
                <c:pt idx="15074">
                  <c:v>6</c:v>
                </c:pt>
                <c:pt idx="15075">
                  <c:v>7</c:v>
                </c:pt>
                <c:pt idx="15076">
                  <c:v>7</c:v>
                </c:pt>
                <c:pt idx="15077">
                  <c:v>8</c:v>
                </c:pt>
                <c:pt idx="15078">
                  <c:v>7</c:v>
                </c:pt>
                <c:pt idx="15079">
                  <c:v>6</c:v>
                </c:pt>
                <c:pt idx="15080">
                  <c:v>7</c:v>
                </c:pt>
                <c:pt idx="15081">
                  <c:v>7</c:v>
                </c:pt>
                <c:pt idx="15082">
                  <c:v>7</c:v>
                </c:pt>
                <c:pt idx="15083">
                  <c:v>7</c:v>
                </c:pt>
                <c:pt idx="15084">
                  <c:v>7</c:v>
                </c:pt>
                <c:pt idx="15085">
                  <c:v>7</c:v>
                </c:pt>
                <c:pt idx="15086">
                  <c:v>6</c:v>
                </c:pt>
                <c:pt idx="15087">
                  <c:v>7</c:v>
                </c:pt>
                <c:pt idx="15088">
                  <c:v>6</c:v>
                </c:pt>
                <c:pt idx="15089">
                  <c:v>6</c:v>
                </c:pt>
                <c:pt idx="15090">
                  <c:v>6</c:v>
                </c:pt>
                <c:pt idx="15091">
                  <c:v>6</c:v>
                </c:pt>
                <c:pt idx="15092">
                  <c:v>6</c:v>
                </c:pt>
                <c:pt idx="15093">
                  <c:v>8</c:v>
                </c:pt>
                <c:pt idx="15094">
                  <c:v>8</c:v>
                </c:pt>
                <c:pt idx="15095">
                  <c:v>7</c:v>
                </c:pt>
                <c:pt idx="15096">
                  <c:v>5</c:v>
                </c:pt>
                <c:pt idx="15097">
                  <c:v>8</c:v>
                </c:pt>
                <c:pt idx="15098">
                  <c:v>10</c:v>
                </c:pt>
                <c:pt idx="15099">
                  <c:v>10</c:v>
                </c:pt>
                <c:pt idx="15100">
                  <c:v>10</c:v>
                </c:pt>
                <c:pt idx="15101">
                  <c:v>10</c:v>
                </c:pt>
                <c:pt idx="15102">
                  <c:v>10</c:v>
                </c:pt>
                <c:pt idx="15103">
                  <c:v>10</c:v>
                </c:pt>
                <c:pt idx="15104">
                  <c:v>9</c:v>
                </c:pt>
                <c:pt idx="15105">
                  <c:v>8</c:v>
                </c:pt>
                <c:pt idx="15106">
                  <c:v>8</c:v>
                </c:pt>
                <c:pt idx="15107">
                  <c:v>7</c:v>
                </c:pt>
                <c:pt idx="15108">
                  <c:v>6</c:v>
                </c:pt>
                <c:pt idx="15109">
                  <c:v>5</c:v>
                </c:pt>
                <c:pt idx="15110">
                  <c:v>5</c:v>
                </c:pt>
                <c:pt idx="15111">
                  <c:v>4</c:v>
                </c:pt>
                <c:pt idx="15112">
                  <c:v>4</c:v>
                </c:pt>
                <c:pt idx="15113">
                  <c:v>2</c:v>
                </c:pt>
                <c:pt idx="15114">
                  <c:v>6</c:v>
                </c:pt>
                <c:pt idx="15115">
                  <c:v>5</c:v>
                </c:pt>
                <c:pt idx="15116">
                  <c:v>6</c:v>
                </c:pt>
                <c:pt idx="15117">
                  <c:v>9</c:v>
                </c:pt>
                <c:pt idx="15118">
                  <c:v>6</c:v>
                </c:pt>
                <c:pt idx="15119">
                  <c:v>6</c:v>
                </c:pt>
                <c:pt idx="15120">
                  <c:v>7</c:v>
                </c:pt>
                <c:pt idx="15121">
                  <c:v>8</c:v>
                </c:pt>
                <c:pt idx="15122">
                  <c:v>10</c:v>
                </c:pt>
                <c:pt idx="15123">
                  <c:v>11</c:v>
                </c:pt>
                <c:pt idx="15124">
                  <c:v>11</c:v>
                </c:pt>
                <c:pt idx="15125">
                  <c:v>11</c:v>
                </c:pt>
                <c:pt idx="15126">
                  <c:v>11</c:v>
                </c:pt>
                <c:pt idx="15127">
                  <c:v>11</c:v>
                </c:pt>
                <c:pt idx="15128">
                  <c:v>10</c:v>
                </c:pt>
                <c:pt idx="15129">
                  <c:v>10</c:v>
                </c:pt>
                <c:pt idx="15130">
                  <c:v>9</c:v>
                </c:pt>
                <c:pt idx="15131">
                  <c:v>9</c:v>
                </c:pt>
                <c:pt idx="15132">
                  <c:v>9</c:v>
                </c:pt>
                <c:pt idx="15133">
                  <c:v>8</c:v>
                </c:pt>
                <c:pt idx="15134">
                  <c:v>8</c:v>
                </c:pt>
                <c:pt idx="15135">
                  <c:v>9</c:v>
                </c:pt>
                <c:pt idx="15136">
                  <c:v>9</c:v>
                </c:pt>
                <c:pt idx="15137">
                  <c:v>8</c:v>
                </c:pt>
                <c:pt idx="15138">
                  <c:v>7</c:v>
                </c:pt>
                <c:pt idx="15139">
                  <c:v>7</c:v>
                </c:pt>
                <c:pt idx="15140">
                  <c:v>7</c:v>
                </c:pt>
                <c:pt idx="15141">
                  <c:v>6</c:v>
                </c:pt>
                <c:pt idx="15142">
                  <c:v>5</c:v>
                </c:pt>
                <c:pt idx="15143">
                  <c:v>5</c:v>
                </c:pt>
                <c:pt idx="15144">
                  <c:v>5</c:v>
                </c:pt>
                <c:pt idx="15145">
                  <c:v>4</c:v>
                </c:pt>
                <c:pt idx="15146">
                  <c:v>4</c:v>
                </c:pt>
                <c:pt idx="15147">
                  <c:v>4</c:v>
                </c:pt>
                <c:pt idx="15148">
                  <c:v>3</c:v>
                </c:pt>
                <c:pt idx="15149">
                  <c:v>3</c:v>
                </c:pt>
                <c:pt idx="15150">
                  <c:v>2</c:v>
                </c:pt>
                <c:pt idx="15151">
                  <c:v>2</c:v>
                </c:pt>
                <c:pt idx="15152">
                  <c:v>2</c:v>
                </c:pt>
                <c:pt idx="15153">
                  <c:v>2</c:v>
                </c:pt>
                <c:pt idx="15154">
                  <c:v>2</c:v>
                </c:pt>
                <c:pt idx="15155">
                  <c:v>2</c:v>
                </c:pt>
                <c:pt idx="15156">
                  <c:v>4</c:v>
                </c:pt>
                <c:pt idx="15157">
                  <c:v>4</c:v>
                </c:pt>
                <c:pt idx="15158">
                  <c:v>5</c:v>
                </c:pt>
                <c:pt idx="15159">
                  <c:v>6</c:v>
                </c:pt>
                <c:pt idx="15160">
                  <c:v>7</c:v>
                </c:pt>
                <c:pt idx="15161">
                  <c:v>7</c:v>
                </c:pt>
                <c:pt idx="15162">
                  <c:v>7</c:v>
                </c:pt>
                <c:pt idx="15163">
                  <c:v>8</c:v>
                </c:pt>
                <c:pt idx="15164">
                  <c:v>9</c:v>
                </c:pt>
                <c:pt idx="15165">
                  <c:v>8</c:v>
                </c:pt>
                <c:pt idx="15166">
                  <c:v>9</c:v>
                </c:pt>
                <c:pt idx="15167">
                  <c:v>10</c:v>
                </c:pt>
                <c:pt idx="15168">
                  <c:v>11</c:v>
                </c:pt>
                <c:pt idx="15169">
                  <c:v>11</c:v>
                </c:pt>
                <c:pt idx="15170">
                  <c:v>11</c:v>
                </c:pt>
                <c:pt idx="15171">
                  <c:v>13</c:v>
                </c:pt>
                <c:pt idx="15172">
                  <c:v>14</c:v>
                </c:pt>
                <c:pt idx="15173">
                  <c:v>14</c:v>
                </c:pt>
                <c:pt idx="15174">
                  <c:v>14</c:v>
                </c:pt>
                <c:pt idx="15175">
                  <c:v>13</c:v>
                </c:pt>
                <c:pt idx="15176">
                  <c:v>12</c:v>
                </c:pt>
                <c:pt idx="15177">
                  <c:v>11</c:v>
                </c:pt>
                <c:pt idx="15178">
                  <c:v>11</c:v>
                </c:pt>
                <c:pt idx="15179">
                  <c:v>10</c:v>
                </c:pt>
                <c:pt idx="15180">
                  <c:v>11</c:v>
                </c:pt>
                <c:pt idx="15181">
                  <c:v>12</c:v>
                </c:pt>
                <c:pt idx="15182">
                  <c:v>12</c:v>
                </c:pt>
                <c:pt idx="15183">
                  <c:v>13</c:v>
                </c:pt>
                <c:pt idx="15184">
                  <c:v>16</c:v>
                </c:pt>
                <c:pt idx="15185">
                  <c:v>19</c:v>
                </c:pt>
                <c:pt idx="15186">
                  <c:v>19</c:v>
                </c:pt>
                <c:pt idx="15187">
                  <c:v>16</c:v>
                </c:pt>
                <c:pt idx="15188">
                  <c:v>16</c:v>
                </c:pt>
                <c:pt idx="15189">
                  <c:v>17</c:v>
                </c:pt>
                <c:pt idx="15190">
                  <c:v>15</c:v>
                </c:pt>
                <c:pt idx="15191">
                  <c:v>14</c:v>
                </c:pt>
                <c:pt idx="15192">
                  <c:v>13</c:v>
                </c:pt>
                <c:pt idx="15193">
                  <c:v>11</c:v>
                </c:pt>
                <c:pt idx="15194">
                  <c:v>12</c:v>
                </c:pt>
                <c:pt idx="15195">
                  <c:v>10</c:v>
                </c:pt>
                <c:pt idx="15196">
                  <c:v>11</c:v>
                </c:pt>
                <c:pt idx="15197">
                  <c:v>11</c:v>
                </c:pt>
                <c:pt idx="15198">
                  <c:v>10</c:v>
                </c:pt>
                <c:pt idx="15199">
                  <c:v>11</c:v>
                </c:pt>
                <c:pt idx="15200">
                  <c:v>12</c:v>
                </c:pt>
                <c:pt idx="15201">
                  <c:v>11</c:v>
                </c:pt>
                <c:pt idx="15202">
                  <c:v>11</c:v>
                </c:pt>
                <c:pt idx="15203">
                  <c:v>10</c:v>
                </c:pt>
                <c:pt idx="15204">
                  <c:v>10</c:v>
                </c:pt>
                <c:pt idx="15205">
                  <c:v>10</c:v>
                </c:pt>
                <c:pt idx="15206">
                  <c:v>9</c:v>
                </c:pt>
                <c:pt idx="15207">
                  <c:v>9</c:v>
                </c:pt>
                <c:pt idx="15208">
                  <c:v>7</c:v>
                </c:pt>
                <c:pt idx="15209">
                  <c:v>5</c:v>
                </c:pt>
                <c:pt idx="15210">
                  <c:v>6</c:v>
                </c:pt>
                <c:pt idx="15211">
                  <c:v>8</c:v>
                </c:pt>
                <c:pt idx="15212">
                  <c:v>10</c:v>
                </c:pt>
                <c:pt idx="15213">
                  <c:v>9</c:v>
                </c:pt>
                <c:pt idx="15214">
                  <c:v>9</c:v>
                </c:pt>
                <c:pt idx="15215">
                  <c:v>8</c:v>
                </c:pt>
                <c:pt idx="15216">
                  <c:v>8</c:v>
                </c:pt>
                <c:pt idx="15217">
                  <c:v>8</c:v>
                </c:pt>
                <c:pt idx="15218">
                  <c:v>9</c:v>
                </c:pt>
                <c:pt idx="15219">
                  <c:v>9</c:v>
                </c:pt>
                <c:pt idx="15220">
                  <c:v>9</c:v>
                </c:pt>
                <c:pt idx="15221">
                  <c:v>9</c:v>
                </c:pt>
                <c:pt idx="15222">
                  <c:v>9</c:v>
                </c:pt>
                <c:pt idx="15223">
                  <c:v>9</c:v>
                </c:pt>
                <c:pt idx="15224">
                  <c:v>10</c:v>
                </c:pt>
                <c:pt idx="15225">
                  <c:v>10</c:v>
                </c:pt>
                <c:pt idx="15226">
                  <c:v>11</c:v>
                </c:pt>
                <c:pt idx="15227">
                  <c:v>11</c:v>
                </c:pt>
                <c:pt idx="15228">
                  <c:v>11</c:v>
                </c:pt>
                <c:pt idx="15229">
                  <c:v>11</c:v>
                </c:pt>
                <c:pt idx="15230">
                  <c:v>11</c:v>
                </c:pt>
                <c:pt idx="15231">
                  <c:v>10</c:v>
                </c:pt>
                <c:pt idx="15232">
                  <c:v>8</c:v>
                </c:pt>
                <c:pt idx="15233">
                  <c:v>7</c:v>
                </c:pt>
                <c:pt idx="15234">
                  <c:v>8</c:v>
                </c:pt>
                <c:pt idx="15235">
                  <c:v>8</c:v>
                </c:pt>
                <c:pt idx="15236">
                  <c:v>8</c:v>
                </c:pt>
                <c:pt idx="15237">
                  <c:v>10</c:v>
                </c:pt>
                <c:pt idx="15238">
                  <c:v>9</c:v>
                </c:pt>
                <c:pt idx="15239">
                  <c:v>9</c:v>
                </c:pt>
                <c:pt idx="15240">
                  <c:v>8</c:v>
                </c:pt>
                <c:pt idx="15241">
                  <c:v>9</c:v>
                </c:pt>
                <c:pt idx="15242">
                  <c:v>7</c:v>
                </c:pt>
                <c:pt idx="15243">
                  <c:v>9</c:v>
                </c:pt>
                <c:pt idx="15244">
                  <c:v>9</c:v>
                </c:pt>
                <c:pt idx="15245">
                  <c:v>9</c:v>
                </c:pt>
                <c:pt idx="15246">
                  <c:v>8</c:v>
                </c:pt>
                <c:pt idx="15247">
                  <c:v>7</c:v>
                </c:pt>
                <c:pt idx="15248">
                  <c:v>6</c:v>
                </c:pt>
                <c:pt idx="15249">
                  <c:v>7</c:v>
                </c:pt>
                <c:pt idx="15250">
                  <c:v>7</c:v>
                </c:pt>
                <c:pt idx="15251">
                  <c:v>6</c:v>
                </c:pt>
                <c:pt idx="15252">
                  <c:v>5</c:v>
                </c:pt>
                <c:pt idx="15253">
                  <c:v>6</c:v>
                </c:pt>
                <c:pt idx="15254">
                  <c:v>8</c:v>
                </c:pt>
                <c:pt idx="15255">
                  <c:v>8</c:v>
                </c:pt>
                <c:pt idx="15256">
                  <c:v>7</c:v>
                </c:pt>
                <c:pt idx="15257">
                  <c:v>8</c:v>
                </c:pt>
                <c:pt idx="15258">
                  <c:v>10</c:v>
                </c:pt>
                <c:pt idx="15259">
                  <c:v>10</c:v>
                </c:pt>
                <c:pt idx="15260">
                  <c:v>8</c:v>
                </c:pt>
                <c:pt idx="15261">
                  <c:v>6</c:v>
                </c:pt>
                <c:pt idx="15262">
                  <c:v>6</c:v>
                </c:pt>
                <c:pt idx="15263">
                  <c:v>5</c:v>
                </c:pt>
                <c:pt idx="15264">
                  <c:v>5</c:v>
                </c:pt>
                <c:pt idx="15265">
                  <c:v>7</c:v>
                </c:pt>
                <c:pt idx="15266">
                  <c:v>8</c:v>
                </c:pt>
                <c:pt idx="15267">
                  <c:v>7</c:v>
                </c:pt>
                <c:pt idx="15268">
                  <c:v>7</c:v>
                </c:pt>
                <c:pt idx="15269">
                  <c:v>8</c:v>
                </c:pt>
                <c:pt idx="15270">
                  <c:v>8</c:v>
                </c:pt>
                <c:pt idx="15271">
                  <c:v>8</c:v>
                </c:pt>
                <c:pt idx="15272">
                  <c:v>7</c:v>
                </c:pt>
                <c:pt idx="15273">
                  <c:v>6</c:v>
                </c:pt>
                <c:pt idx="15274">
                  <c:v>6</c:v>
                </c:pt>
                <c:pt idx="15275">
                  <c:v>8</c:v>
                </c:pt>
                <c:pt idx="15276">
                  <c:v>8</c:v>
                </c:pt>
                <c:pt idx="15277">
                  <c:v>9</c:v>
                </c:pt>
                <c:pt idx="15278">
                  <c:v>9</c:v>
                </c:pt>
                <c:pt idx="15279">
                  <c:v>9</c:v>
                </c:pt>
                <c:pt idx="15280">
                  <c:v>8</c:v>
                </c:pt>
                <c:pt idx="15281">
                  <c:v>9</c:v>
                </c:pt>
                <c:pt idx="15282">
                  <c:v>11</c:v>
                </c:pt>
                <c:pt idx="15283">
                  <c:v>12</c:v>
                </c:pt>
                <c:pt idx="15284">
                  <c:v>12</c:v>
                </c:pt>
                <c:pt idx="15285">
                  <c:v>11</c:v>
                </c:pt>
                <c:pt idx="15286">
                  <c:v>8</c:v>
                </c:pt>
                <c:pt idx="15287">
                  <c:v>7</c:v>
                </c:pt>
                <c:pt idx="15288">
                  <c:v>6</c:v>
                </c:pt>
                <c:pt idx="15289">
                  <c:v>5</c:v>
                </c:pt>
                <c:pt idx="15290">
                  <c:v>5</c:v>
                </c:pt>
                <c:pt idx="15291">
                  <c:v>5</c:v>
                </c:pt>
                <c:pt idx="15292">
                  <c:v>7</c:v>
                </c:pt>
                <c:pt idx="15293">
                  <c:v>6</c:v>
                </c:pt>
                <c:pt idx="15294">
                  <c:v>6</c:v>
                </c:pt>
                <c:pt idx="15295">
                  <c:v>6</c:v>
                </c:pt>
                <c:pt idx="15296">
                  <c:v>8</c:v>
                </c:pt>
                <c:pt idx="15297">
                  <c:v>9</c:v>
                </c:pt>
                <c:pt idx="15298">
                  <c:v>9</c:v>
                </c:pt>
                <c:pt idx="15299">
                  <c:v>9</c:v>
                </c:pt>
                <c:pt idx="15300">
                  <c:v>9</c:v>
                </c:pt>
                <c:pt idx="15301">
                  <c:v>10</c:v>
                </c:pt>
                <c:pt idx="15302">
                  <c:v>10</c:v>
                </c:pt>
                <c:pt idx="15303">
                  <c:v>10</c:v>
                </c:pt>
                <c:pt idx="15304">
                  <c:v>10</c:v>
                </c:pt>
                <c:pt idx="15305">
                  <c:v>9</c:v>
                </c:pt>
                <c:pt idx="15306">
                  <c:v>10</c:v>
                </c:pt>
                <c:pt idx="15307">
                  <c:v>9</c:v>
                </c:pt>
                <c:pt idx="15308">
                  <c:v>9</c:v>
                </c:pt>
                <c:pt idx="15309">
                  <c:v>8</c:v>
                </c:pt>
                <c:pt idx="15310">
                  <c:v>8</c:v>
                </c:pt>
                <c:pt idx="15311">
                  <c:v>6</c:v>
                </c:pt>
                <c:pt idx="15312">
                  <c:v>6</c:v>
                </c:pt>
                <c:pt idx="15313">
                  <c:v>6</c:v>
                </c:pt>
                <c:pt idx="15314">
                  <c:v>6</c:v>
                </c:pt>
                <c:pt idx="15315">
                  <c:v>6</c:v>
                </c:pt>
                <c:pt idx="15316">
                  <c:v>6</c:v>
                </c:pt>
                <c:pt idx="15317">
                  <c:v>6</c:v>
                </c:pt>
                <c:pt idx="15318">
                  <c:v>5</c:v>
                </c:pt>
                <c:pt idx="15319">
                  <c:v>6</c:v>
                </c:pt>
                <c:pt idx="15320">
                  <c:v>6</c:v>
                </c:pt>
                <c:pt idx="15321">
                  <c:v>7</c:v>
                </c:pt>
                <c:pt idx="15322">
                  <c:v>9</c:v>
                </c:pt>
                <c:pt idx="15323">
                  <c:v>10</c:v>
                </c:pt>
                <c:pt idx="15324">
                  <c:v>10</c:v>
                </c:pt>
                <c:pt idx="15325">
                  <c:v>9</c:v>
                </c:pt>
                <c:pt idx="15326">
                  <c:v>9</c:v>
                </c:pt>
                <c:pt idx="15327">
                  <c:v>9</c:v>
                </c:pt>
                <c:pt idx="15328">
                  <c:v>9</c:v>
                </c:pt>
                <c:pt idx="15329">
                  <c:v>8</c:v>
                </c:pt>
                <c:pt idx="15330">
                  <c:v>9</c:v>
                </c:pt>
                <c:pt idx="15331">
                  <c:v>9</c:v>
                </c:pt>
                <c:pt idx="15332">
                  <c:v>9</c:v>
                </c:pt>
                <c:pt idx="15333">
                  <c:v>9</c:v>
                </c:pt>
                <c:pt idx="15334">
                  <c:v>9</c:v>
                </c:pt>
                <c:pt idx="15335">
                  <c:v>9</c:v>
                </c:pt>
                <c:pt idx="15336">
                  <c:v>9</c:v>
                </c:pt>
                <c:pt idx="15337">
                  <c:v>9</c:v>
                </c:pt>
                <c:pt idx="15338">
                  <c:v>10</c:v>
                </c:pt>
                <c:pt idx="15339">
                  <c:v>10</c:v>
                </c:pt>
                <c:pt idx="15340">
                  <c:v>10</c:v>
                </c:pt>
                <c:pt idx="15341">
                  <c:v>11</c:v>
                </c:pt>
                <c:pt idx="15342">
                  <c:v>10</c:v>
                </c:pt>
                <c:pt idx="15343">
                  <c:v>9</c:v>
                </c:pt>
                <c:pt idx="15344">
                  <c:v>9</c:v>
                </c:pt>
                <c:pt idx="15345">
                  <c:v>10</c:v>
                </c:pt>
                <c:pt idx="15346">
                  <c:v>11</c:v>
                </c:pt>
                <c:pt idx="15347">
                  <c:v>9</c:v>
                </c:pt>
                <c:pt idx="15348">
                  <c:v>10</c:v>
                </c:pt>
                <c:pt idx="15349">
                  <c:v>10</c:v>
                </c:pt>
                <c:pt idx="15350">
                  <c:v>9</c:v>
                </c:pt>
                <c:pt idx="15351">
                  <c:v>9</c:v>
                </c:pt>
                <c:pt idx="15352">
                  <c:v>9</c:v>
                </c:pt>
                <c:pt idx="15353">
                  <c:v>11</c:v>
                </c:pt>
                <c:pt idx="15354">
                  <c:v>11</c:v>
                </c:pt>
                <c:pt idx="15355">
                  <c:v>12</c:v>
                </c:pt>
                <c:pt idx="15356">
                  <c:v>12</c:v>
                </c:pt>
                <c:pt idx="15357">
                  <c:v>11</c:v>
                </c:pt>
                <c:pt idx="15358">
                  <c:v>10</c:v>
                </c:pt>
                <c:pt idx="15359">
                  <c:v>10</c:v>
                </c:pt>
                <c:pt idx="15360">
                  <c:v>7</c:v>
                </c:pt>
                <c:pt idx="15361">
                  <c:v>8</c:v>
                </c:pt>
                <c:pt idx="15362">
                  <c:v>9</c:v>
                </c:pt>
                <c:pt idx="15363">
                  <c:v>9</c:v>
                </c:pt>
                <c:pt idx="15364">
                  <c:v>8</c:v>
                </c:pt>
                <c:pt idx="15365">
                  <c:v>8</c:v>
                </c:pt>
                <c:pt idx="15366">
                  <c:v>8</c:v>
                </c:pt>
                <c:pt idx="15367">
                  <c:v>8</c:v>
                </c:pt>
                <c:pt idx="15368">
                  <c:v>7</c:v>
                </c:pt>
                <c:pt idx="15369">
                  <c:v>7</c:v>
                </c:pt>
                <c:pt idx="15370">
                  <c:v>7</c:v>
                </c:pt>
                <c:pt idx="15371">
                  <c:v>7</c:v>
                </c:pt>
                <c:pt idx="15372">
                  <c:v>6</c:v>
                </c:pt>
                <c:pt idx="15373">
                  <c:v>7</c:v>
                </c:pt>
                <c:pt idx="15374">
                  <c:v>9</c:v>
                </c:pt>
                <c:pt idx="15375">
                  <c:v>9</c:v>
                </c:pt>
                <c:pt idx="15376">
                  <c:v>8</c:v>
                </c:pt>
                <c:pt idx="15377">
                  <c:v>9</c:v>
                </c:pt>
                <c:pt idx="15378">
                  <c:v>9</c:v>
                </c:pt>
                <c:pt idx="15379">
                  <c:v>9</c:v>
                </c:pt>
                <c:pt idx="15380">
                  <c:v>11</c:v>
                </c:pt>
                <c:pt idx="15381">
                  <c:v>11</c:v>
                </c:pt>
                <c:pt idx="15382">
                  <c:v>12</c:v>
                </c:pt>
                <c:pt idx="15383">
                  <c:v>12</c:v>
                </c:pt>
                <c:pt idx="15384">
                  <c:v>12</c:v>
                </c:pt>
                <c:pt idx="15385">
                  <c:v>12</c:v>
                </c:pt>
                <c:pt idx="15386">
                  <c:v>12</c:v>
                </c:pt>
                <c:pt idx="15387">
                  <c:v>13</c:v>
                </c:pt>
                <c:pt idx="15388">
                  <c:v>14</c:v>
                </c:pt>
                <c:pt idx="15389">
                  <c:v>14</c:v>
                </c:pt>
                <c:pt idx="15390">
                  <c:v>10</c:v>
                </c:pt>
                <c:pt idx="15391">
                  <c:v>11</c:v>
                </c:pt>
                <c:pt idx="15392">
                  <c:v>13</c:v>
                </c:pt>
                <c:pt idx="15393">
                  <c:v>8</c:v>
                </c:pt>
                <c:pt idx="15394">
                  <c:v>11</c:v>
                </c:pt>
                <c:pt idx="15395">
                  <c:v>11</c:v>
                </c:pt>
                <c:pt idx="15396">
                  <c:v>10</c:v>
                </c:pt>
                <c:pt idx="15397">
                  <c:v>8</c:v>
                </c:pt>
                <c:pt idx="15398">
                  <c:v>8</c:v>
                </c:pt>
                <c:pt idx="15399">
                  <c:v>9</c:v>
                </c:pt>
                <c:pt idx="15400">
                  <c:v>8</c:v>
                </c:pt>
                <c:pt idx="15401">
                  <c:v>7</c:v>
                </c:pt>
                <c:pt idx="15402">
                  <c:v>8</c:v>
                </c:pt>
                <c:pt idx="15403">
                  <c:v>8</c:v>
                </c:pt>
                <c:pt idx="15404">
                  <c:v>9</c:v>
                </c:pt>
                <c:pt idx="15405">
                  <c:v>9</c:v>
                </c:pt>
                <c:pt idx="15406">
                  <c:v>9</c:v>
                </c:pt>
                <c:pt idx="15407">
                  <c:v>9</c:v>
                </c:pt>
                <c:pt idx="15408">
                  <c:v>8</c:v>
                </c:pt>
                <c:pt idx="15409">
                  <c:v>5</c:v>
                </c:pt>
                <c:pt idx="15410">
                  <c:v>7</c:v>
                </c:pt>
                <c:pt idx="15411">
                  <c:v>5</c:v>
                </c:pt>
                <c:pt idx="15412">
                  <c:v>7</c:v>
                </c:pt>
                <c:pt idx="15413">
                  <c:v>6</c:v>
                </c:pt>
                <c:pt idx="15414">
                  <c:v>5</c:v>
                </c:pt>
                <c:pt idx="15415">
                  <c:v>5</c:v>
                </c:pt>
                <c:pt idx="15416">
                  <c:v>4</c:v>
                </c:pt>
                <c:pt idx="15417">
                  <c:v>5</c:v>
                </c:pt>
                <c:pt idx="15418">
                  <c:v>6</c:v>
                </c:pt>
                <c:pt idx="15419">
                  <c:v>7</c:v>
                </c:pt>
                <c:pt idx="15420">
                  <c:v>6</c:v>
                </c:pt>
                <c:pt idx="15421">
                  <c:v>6</c:v>
                </c:pt>
                <c:pt idx="15422">
                  <c:v>8</c:v>
                </c:pt>
                <c:pt idx="15423">
                  <c:v>9</c:v>
                </c:pt>
                <c:pt idx="15424">
                  <c:v>8</c:v>
                </c:pt>
                <c:pt idx="15425">
                  <c:v>7</c:v>
                </c:pt>
                <c:pt idx="15426">
                  <c:v>6</c:v>
                </c:pt>
                <c:pt idx="15427">
                  <c:v>5</c:v>
                </c:pt>
                <c:pt idx="15428">
                  <c:v>5</c:v>
                </c:pt>
                <c:pt idx="15429">
                  <c:v>6</c:v>
                </c:pt>
                <c:pt idx="15430">
                  <c:v>8</c:v>
                </c:pt>
                <c:pt idx="15431">
                  <c:v>9</c:v>
                </c:pt>
                <c:pt idx="15432">
                  <c:v>9</c:v>
                </c:pt>
                <c:pt idx="15433">
                  <c:v>9</c:v>
                </c:pt>
                <c:pt idx="15434">
                  <c:v>7</c:v>
                </c:pt>
                <c:pt idx="15435">
                  <c:v>9</c:v>
                </c:pt>
                <c:pt idx="15436">
                  <c:v>7</c:v>
                </c:pt>
                <c:pt idx="15437">
                  <c:v>8</c:v>
                </c:pt>
                <c:pt idx="15438">
                  <c:v>7</c:v>
                </c:pt>
                <c:pt idx="15439">
                  <c:v>7</c:v>
                </c:pt>
                <c:pt idx="15440">
                  <c:v>7</c:v>
                </c:pt>
                <c:pt idx="15441">
                  <c:v>5</c:v>
                </c:pt>
                <c:pt idx="15442">
                  <c:v>6</c:v>
                </c:pt>
                <c:pt idx="15443">
                  <c:v>9</c:v>
                </c:pt>
                <c:pt idx="15444">
                  <c:v>11</c:v>
                </c:pt>
                <c:pt idx="15445">
                  <c:v>10</c:v>
                </c:pt>
                <c:pt idx="15446">
                  <c:v>11</c:v>
                </c:pt>
                <c:pt idx="15447">
                  <c:v>11</c:v>
                </c:pt>
                <c:pt idx="15448">
                  <c:v>10</c:v>
                </c:pt>
                <c:pt idx="15449">
                  <c:v>9</c:v>
                </c:pt>
                <c:pt idx="15450">
                  <c:v>10</c:v>
                </c:pt>
                <c:pt idx="15451">
                  <c:v>9</c:v>
                </c:pt>
                <c:pt idx="15452">
                  <c:v>8</c:v>
                </c:pt>
                <c:pt idx="15453">
                  <c:v>8</c:v>
                </c:pt>
                <c:pt idx="15454">
                  <c:v>7</c:v>
                </c:pt>
                <c:pt idx="15455">
                  <c:v>6</c:v>
                </c:pt>
                <c:pt idx="15456">
                  <c:v>5</c:v>
                </c:pt>
                <c:pt idx="15457">
                  <c:v>5</c:v>
                </c:pt>
                <c:pt idx="15458">
                  <c:v>6</c:v>
                </c:pt>
                <c:pt idx="15459">
                  <c:v>4</c:v>
                </c:pt>
                <c:pt idx="15460">
                  <c:v>4</c:v>
                </c:pt>
                <c:pt idx="15461">
                  <c:v>4</c:v>
                </c:pt>
                <c:pt idx="15462">
                  <c:v>5</c:v>
                </c:pt>
                <c:pt idx="15463">
                  <c:v>7</c:v>
                </c:pt>
                <c:pt idx="15464">
                  <c:v>5</c:v>
                </c:pt>
                <c:pt idx="15465">
                  <c:v>5</c:v>
                </c:pt>
                <c:pt idx="15466">
                  <c:v>7</c:v>
                </c:pt>
                <c:pt idx="15467">
                  <c:v>7</c:v>
                </c:pt>
                <c:pt idx="15468">
                  <c:v>8</c:v>
                </c:pt>
                <c:pt idx="15469">
                  <c:v>8</c:v>
                </c:pt>
                <c:pt idx="15470">
                  <c:v>6</c:v>
                </c:pt>
                <c:pt idx="15471">
                  <c:v>6</c:v>
                </c:pt>
                <c:pt idx="15472">
                  <c:v>7</c:v>
                </c:pt>
                <c:pt idx="15473">
                  <c:v>7</c:v>
                </c:pt>
                <c:pt idx="15474">
                  <c:v>6</c:v>
                </c:pt>
                <c:pt idx="15475">
                  <c:v>7</c:v>
                </c:pt>
                <c:pt idx="15476">
                  <c:v>7</c:v>
                </c:pt>
                <c:pt idx="15477">
                  <c:v>7</c:v>
                </c:pt>
                <c:pt idx="15478">
                  <c:v>9</c:v>
                </c:pt>
                <c:pt idx="15479">
                  <c:v>8</c:v>
                </c:pt>
                <c:pt idx="15480">
                  <c:v>9</c:v>
                </c:pt>
                <c:pt idx="15481">
                  <c:v>9</c:v>
                </c:pt>
                <c:pt idx="15482">
                  <c:v>8</c:v>
                </c:pt>
                <c:pt idx="15483">
                  <c:v>8</c:v>
                </c:pt>
                <c:pt idx="15484">
                  <c:v>10</c:v>
                </c:pt>
                <c:pt idx="15485">
                  <c:v>10</c:v>
                </c:pt>
                <c:pt idx="15486">
                  <c:v>11</c:v>
                </c:pt>
                <c:pt idx="15487">
                  <c:v>11</c:v>
                </c:pt>
                <c:pt idx="15488">
                  <c:v>11</c:v>
                </c:pt>
                <c:pt idx="15489">
                  <c:v>12</c:v>
                </c:pt>
                <c:pt idx="15490">
                  <c:v>11</c:v>
                </c:pt>
                <c:pt idx="15491">
                  <c:v>12</c:v>
                </c:pt>
                <c:pt idx="15492">
                  <c:v>12</c:v>
                </c:pt>
                <c:pt idx="15493">
                  <c:v>12</c:v>
                </c:pt>
                <c:pt idx="15494">
                  <c:v>12</c:v>
                </c:pt>
                <c:pt idx="15495">
                  <c:v>12</c:v>
                </c:pt>
                <c:pt idx="15496">
                  <c:v>11</c:v>
                </c:pt>
                <c:pt idx="15497">
                  <c:v>10</c:v>
                </c:pt>
                <c:pt idx="15498">
                  <c:v>9</c:v>
                </c:pt>
                <c:pt idx="15499">
                  <c:v>10</c:v>
                </c:pt>
                <c:pt idx="15500">
                  <c:v>8</c:v>
                </c:pt>
                <c:pt idx="15501">
                  <c:v>8</c:v>
                </c:pt>
                <c:pt idx="15502">
                  <c:v>7</c:v>
                </c:pt>
                <c:pt idx="15503">
                  <c:v>7</c:v>
                </c:pt>
                <c:pt idx="15504">
                  <c:v>6</c:v>
                </c:pt>
                <c:pt idx="15505">
                  <c:v>5</c:v>
                </c:pt>
                <c:pt idx="15506">
                  <c:v>4</c:v>
                </c:pt>
                <c:pt idx="15507">
                  <c:v>4</c:v>
                </c:pt>
                <c:pt idx="15508">
                  <c:v>4</c:v>
                </c:pt>
                <c:pt idx="15509">
                  <c:v>4</c:v>
                </c:pt>
                <c:pt idx="15510">
                  <c:v>4</c:v>
                </c:pt>
                <c:pt idx="15511">
                  <c:v>4</c:v>
                </c:pt>
                <c:pt idx="15512">
                  <c:v>4</c:v>
                </c:pt>
                <c:pt idx="15513">
                  <c:v>5</c:v>
                </c:pt>
                <c:pt idx="15514">
                  <c:v>4</c:v>
                </c:pt>
                <c:pt idx="15515">
                  <c:v>4</c:v>
                </c:pt>
                <c:pt idx="15516">
                  <c:v>4</c:v>
                </c:pt>
                <c:pt idx="15517">
                  <c:v>5</c:v>
                </c:pt>
                <c:pt idx="15518">
                  <c:v>5</c:v>
                </c:pt>
                <c:pt idx="15519">
                  <c:v>5</c:v>
                </c:pt>
                <c:pt idx="15520">
                  <c:v>4</c:v>
                </c:pt>
                <c:pt idx="15521">
                  <c:v>3</c:v>
                </c:pt>
                <c:pt idx="15522">
                  <c:v>2</c:v>
                </c:pt>
                <c:pt idx="15523">
                  <c:v>3</c:v>
                </c:pt>
                <c:pt idx="15524">
                  <c:v>4</c:v>
                </c:pt>
                <c:pt idx="15525">
                  <c:v>4</c:v>
                </c:pt>
                <c:pt idx="15526">
                  <c:v>4</c:v>
                </c:pt>
                <c:pt idx="15527">
                  <c:v>5</c:v>
                </c:pt>
                <c:pt idx="15528">
                  <c:v>10</c:v>
                </c:pt>
                <c:pt idx="15529">
                  <c:v>11</c:v>
                </c:pt>
                <c:pt idx="15530">
                  <c:v>10</c:v>
                </c:pt>
                <c:pt idx="15531">
                  <c:v>9</c:v>
                </c:pt>
                <c:pt idx="15532">
                  <c:v>10</c:v>
                </c:pt>
                <c:pt idx="15533">
                  <c:v>9</c:v>
                </c:pt>
                <c:pt idx="15534">
                  <c:v>9</c:v>
                </c:pt>
                <c:pt idx="15535">
                  <c:v>9</c:v>
                </c:pt>
                <c:pt idx="15536">
                  <c:v>9</c:v>
                </c:pt>
                <c:pt idx="15537">
                  <c:v>9</c:v>
                </c:pt>
                <c:pt idx="15538">
                  <c:v>10</c:v>
                </c:pt>
                <c:pt idx="15539">
                  <c:v>9</c:v>
                </c:pt>
                <c:pt idx="15540">
                  <c:v>8</c:v>
                </c:pt>
                <c:pt idx="15541">
                  <c:v>9</c:v>
                </c:pt>
                <c:pt idx="15542">
                  <c:v>9</c:v>
                </c:pt>
                <c:pt idx="15543">
                  <c:v>7</c:v>
                </c:pt>
                <c:pt idx="15544">
                  <c:v>8</c:v>
                </c:pt>
                <c:pt idx="15545">
                  <c:v>7</c:v>
                </c:pt>
                <c:pt idx="15546">
                  <c:v>6</c:v>
                </c:pt>
                <c:pt idx="15547">
                  <c:v>7</c:v>
                </c:pt>
                <c:pt idx="15548">
                  <c:v>7</c:v>
                </c:pt>
                <c:pt idx="15549">
                  <c:v>7</c:v>
                </c:pt>
                <c:pt idx="15550">
                  <c:v>7</c:v>
                </c:pt>
                <c:pt idx="15551">
                  <c:v>5</c:v>
                </c:pt>
                <c:pt idx="15552">
                  <c:v>6</c:v>
                </c:pt>
                <c:pt idx="15553">
                  <c:v>6</c:v>
                </c:pt>
                <c:pt idx="15554">
                  <c:v>7</c:v>
                </c:pt>
                <c:pt idx="15555">
                  <c:v>6</c:v>
                </c:pt>
                <c:pt idx="15556">
                  <c:v>5</c:v>
                </c:pt>
                <c:pt idx="15557">
                  <c:v>5</c:v>
                </c:pt>
                <c:pt idx="15558">
                  <c:v>6</c:v>
                </c:pt>
                <c:pt idx="15559">
                  <c:v>6</c:v>
                </c:pt>
                <c:pt idx="15560">
                  <c:v>5</c:v>
                </c:pt>
                <c:pt idx="15561">
                  <c:v>6</c:v>
                </c:pt>
                <c:pt idx="15562">
                  <c:v>6</c:v>
                </c:pt>
                <c:pt idx="15563">
                  <c:v>5</c:v>
                </c:pt>
                <c:pt idx="15564">
                  <c:v>5</c:v>
                </c:pt>
                <c:pt idx="15565">
                  <c:v>5</c:v>
                </c:pt>
                <c:pt idx="15566">
                  <c:v>5</c:v>
                </c:pt>
                <c:pt idx="15567">
                  <c:v>4</c:v>
                </c:pt>
                <c:pt idx="15568">
                  <c:v>2</c:v>
                </c:pt>
                <c:pt idx="15569">
                  <c:v>1</c:v>
                </c:pt>
                <c:pt idx="15570">
                  <c:v>1</c:v>
                </c:pt>
                <c:pt idx="15571">
                  <c:v>2</c:v>
                </c:pt>
                <c:pt idx="15572">
                  <c:v>2</c:v>
                </c:pt>
                <c:pt idx="15573">
                  <c:v>2</c:v>
                </c:pt>
                <c:pt idx="15574">
                  <c:v>3</c:v>
                </c:pt>
                <c:pt idx="15575">
                  <c:v>3</c:v>
                </c:pt>
                <c:pt idx="15576">
                  <c:v>3</c:v>
                </c:pt>
                <c:pt idx="15577">
                  <c:v>4</c:v>
                </c:pt>
                <c:pt idx="15578">
                  <c:v>4</c:v>
                </c:pt>
                <c:pt idx="15579">
                  <c:v>4</c:v>
                </c:pt>
                <c:pt idx="15580">
                  <c:v>4</c:v>
                </c:pt>
                <c:pt idx="15581">
                  <c:v>4</c:v>
                </c:pt>
                <c:pt idx="15582">
                  <c:v>5</c:v>
                </c:pt>
                <c:pt idx="15583">
                  <c:v>6</c:v>
                </c:pt>
                <c:pt idx="15584">
                  <c:v>6</c:v>
                </c:pt>
                <c:pt idx="15585">
                  <c:v>6</c:v>
                </c:pt>
                <c:pt idx="15586">
                  <c:v>6</c:v>
                </c:pt>
                <c:pt idx="15587">
                  <c:v>7</c:v>
                </c:pt>
                <c:pt idx="15588">
                  <c:v>7</c:v>
                </c:pt>
                <c:pt idx="15589">
                  <c:v>8</c:v>
                </c:pt>
                <c:pt idx="15590">
                  <c:v>8</c:v>
                </c:pt>
                <c:pt idx="15591">
                  <c:v>8</c:v>
                </c:pt>
                <c:pt idx="15592">
                  <c:v>8</c:v>
                </c:pt>
                <c:pt idx="15593">
                  <c:v>9</c:v>
                </c:pt>
                <c:pt idx="15594">
                  <c:v>9</c:v>
                </c:pt>
                <c:pt idx="15595">
                  <c:v>10</c:v>
                </c:pt>
                <c:pt idx="15596">
                  <c:v>11</c:v>
                </c:pt>
                <c:pt idx="15597">
                  <c:v>11</c:v>
                </c:pt>
                <c:pt idx="15598">
                  <c:v>10</c:v>
                </c:pt>
                <c:pt idx="15599">
                  <c:v>10</c:v>
                </c:pt>
                <c:pt idx="15600">
                  <c:v>10</c:v>
                </c:pt>
                <c:pt idx="15601">
                  <c:v>10</c:v>
                </c:pt>
                <c:pt idx="15602">
                  <c:v>11</c:v>
                </c:pt>
                <c:pt idx="15603">
                  <c:v>10</c:v>
                </c:pt>
                <c:pt idx="15604">
                  <c:v>11</c:v>
                </c:pt>
                <c:pt idx="15605">
                  <c:v>10</c:v>
                </c:pt>
                <c:pt idx="15606">
                  <c:v>10</c:v>
                </c:pt>
                <c:pt idx="15607">
                  <c:v>11</c:v>
                </c:pt>
                <c:pt idx="15608">
                  <c:v>10</c:v>
                </c:pt>
                <c:pt idx="15609">
                  <c:v>11</c:v>
                </c:pt>
                <c:pt idx="15610">
                  <c:v>9</c:v>
                </c:pt>
                <c:pt idx="15611">
                  <c:v>8</c:v>
                </c:pt>
                <c:pt idx="15612">
                  <c:v>8</c:v>
                </c:pt>
                <c:pt idx="15613">
                  <c:v>7</c:v>
                </c:pt>
                <c:pt idx="15614">
                  <c:v>7</c:v>
                </c:pt>
                <c:pt idx="15615">
                  <c:v>6</c:v>
                </c:pt>
                <c:pt idx="15616">
                  <c:v>10</c:v>
                </c:pt>
                <c:pt idx="15617">
                  <c:v>11</c:v>
                </c:pt>
                <c:pt idx="15618">
                  <c:v>11</c:v>
                </c:pt>
                <c:pt idx="15619">
                  <c:v>10</c:v>
                </c:pt>
                <c:pt idx="15620">
                  <c:v>9</c:v>
                </c:pt>
                <c:pt idx="15621">
                  <c:v>8</c:v>
                </c:pt>
                <c:pt idx="15622">
                  <c:v>7</c:v>
                </c:pt>
                <c:pt idx="15623">
                  <c:v>6</c:v>
                </c:pt>
                <c:pt idx="15624">
                  <c:v>5</c:v>
                </c:pt>
                <c:pt idx="15625">
                  <c:v>6</c:v>
                </c:pt>
                <c:pt idx="15626">
                  <c:v>8</c:v>
                </c:pt>
                <c:pt idx="15627">
                  <c:v>7</c:v>
                </c:pt>
                <c:pt idx="15628">
                  <c:v>8</c:v>
                </c:pt>
                <c:pt idx="15629">
                  <c:v>8</c:v>
                </c:pt>
                <c:pt idx="15630">
                  <c:v>7</c:v>
                </c:pt>
                <c:pt idx="15631">
                  <c:v>7</c:v>
                </c:pt>
                <c:pt idx="15632">
                  <c:v>8</c:v>
                </c:pt>
                <c:pt idx="15633">
                  <c:v>8</c:v>
                </c:pt>
                <c:pt idx="15634">
                  <c:v>7</c:v>
                </c:pt>
                <c:pt idx="15635">
                  <c:v>7</c:v>
                </c:pt>
                <c:pt idx="15636">
                  <c:v>5</c:v>
                </c:pt>
                <c:pt idx="15637">
                  <c:v>6</c:v>
                </c:pt>
                <c:pt idx="15638">
                  <c:v>6</c:v>
                </c:pt>
                <c:pt idx="15639">
                  <c:v>7</c:v>
                </c:pt>
                <c:pt idx="15640">
                  <c:v>9</c:v>
                </c:pt>
                <c:pt idx="15641">
                  <c:v>8</c:v>
                </c:pt>
                <c:pt idx="15642">
                  <c:v>8</c:v>
                </c:pt>
                <c:pt idx="15643">
                  <c:v>8</c:v>
                </c:pt>
                <c:pt idx="15644">
                  <c:v>8</c:v>
                </c:pt>
                <c:pt idx="15645">
                  <c:v>8</c:v>
                </c:pt>
                <c:pt idx="15646">
                  <c:v>8</c:v>
                </c:pt>
                <c:pt idx="15647">
                  <c:v>9</c:v>
                </c:pt>
                <c:pt idx="15648">
                  <c:v>9</c:v>
                </c:pt>
                <c:pt idx="15649">
                  <c:v>10</c:v>
                </c:pt>
                <c:pt idx="15650">
                  <c:v>10</c:v>
                </c:pt>
                <c:pt idx="15651">
                  <c:v>10</c:v>
                </c:pt>
                <c:pt idx="15652">
                  <c:v>10</c:v>
                </c:pt>
                <c:pt idx="15653">
                  <c:v>10</c:v>
                </c:pt>
                <c:pt idx="15654">
                  <c:v>11</c:v>
                </c:pt>
                <c:pt idx="15655">
                  <c:v>12</c:v>
                </c:pt>
                <c:pt idx="15656">
                  <c:v>12</c:v>
                </c:pt>
                <c:pt idx="15657">
                  <c:v>10</c:v>
                </c:pt>
                <c:pt idx="15658">
                  <c:v>12</c:v>
                </c:pt>
                <c:pt idx="15659">
                  <c:v>13</c:v>
                </c:pt>
                <c:pt idx="15660">
                  <c:v>15</c:v>
                </c:pt>
                <c:pt idx="15661">
                  <c:v>15</c:v>
                </c:pt>
                <c:pt idx="15662">
                  <c:v>15</c:v>
                </c:pt>
                <c:pt idx="15663">
                  <c:v>14</c:v>
                </c:pt>
                <c:pt idx="15664">
                  <c:v>13</c:v>
                </c:pt>
                <c:pt idx="15665">
                  <c:v>13</c:v>
                </c:pt>
                <c:pt idx="15666">
                  <c:v>14</c:v>
                </c:pt>
                <c:pt idx="15667">
                  <c:v>14</c:v>
                </c:pt>
                <c:pt idx="15668">
                  <c:v>14</c:v>
                </c:pt>
                <c:pt idx="15669">
                  <c:v>12</c:v>
                </c:pt>
                <c:pt idx="15670">
                  <c:v>11</c:v>
                </c:pt>
                <c:pt idx="15671">
                  <c:v>8</c:v>
                </c:pt>
                <c:pt idx="15672">
                  <c:v>7</c:v>
                </c:pt>
                <c:pt idx="15673">
                  <c:v>10</c:v>
                </c:pt>
                <c:pt idx="15674">
                  <c:v>11</c:v>
                </c:pt>
                <c:pt idx="15675">
                  <c:v>11</c:v>
                </c:pt>
                <c:pt idx="15676">
                  <c:v>13</c:v>
                </c:pt>
                <c:pt idx="15677">
                  <c:v>14</c:v>
                </c:pt>
                <c:pt idx="15678">
                  <c:v>14</c:v>
                </c:pt>
                <c:pt idx="15679">
                  <c:v>11</c:v>
                </c:pt>
                <c:pt idx="15680">
                  <c:v>9</c:v>
                </c:pt>
                <c:pt idx="15681">
                  <c:v>8</c:v>
                </c:pt>
                <c:pt idx="15682">
                  <c:v>7</c:v>
                </c:pt>
                <c:pt idx="15683">
                  <c:v>7</c:v>
                </c:pt>
                <c:pt idx="15684">
                  <c:v>6</c:v>
                </c:pt>
                <c:pt idx="15685">
                  <c:v>7</c:v>
                </c:pt>
                <c:pt idx="15686">
                  <c:v>6</c:v>
                </c:pt>
                <c:pt idx="15687">
                  <c:v>6</c:v>
                </c:pt>
                <c:pt idx="15688">
                  <c:v>9</c:v>
                </c:pt>
                <c:pt idx="15689">
                  <c:v>10</c:v>
                </c:pt>
                <c:pt idx="15690">
                  <c:v>13</c:v>
                </c:pt>
                <c:pt idx="15691">
                  <c:v>10</c:v>
                </c:pt>
                <c:pt idx="15692">
                  <c:v>11</c:v>
                </c:pt>
                <c:pt idx="15693">
                  <c:v>10</c:v>
                </c:pt>
                <c:pt idx="15694">
                  <c:v>11</c:v>
                </c:pt>
                <c:pt idx="15695">
                  <c:v>11</c:v>
                </c:pt>
                <c:pt idx="15696">
                  <c:v>12</c:v>
                </c:pt>
                <c:pt idx="15697">
                  <c:v>11</c:v>
                </c:pt>
                <c:pt idx="15698">
                  <c:v>11</c:v>
                </c:pt>
                <c:pt idx="15699">
                  <c:v>11</c:v>
                </c:pt>
                <c:pt idx="15700">
                  <c:v>12</c:v>
                </c:pt>
                <c:pt idx="15701">
                  <c:v>13</c:v>
                </c:pt>
                <c:pt idx="15702">
                  <c:v>13</c:v>
                </c:pt>
                <c:pt idx="15703">
                  <c:v>14</c:v>
                </c:pt>
                <c:pt idx="15704">
                  <c:v>15</c:v>
                </c:pt>
                <c:pt idx="15705">
                  <c:v>15</c:v>
                </c:pt>
                <c:pt idx="15706">
                  <c:v>15</c:v>
                </c:pt>
                <c:pt idx="15707">
                  <c:v>14</c:v>
                </c:pt>
                <c:pt idx="15708">
                  <c:v>14</c:v>
                </c:pt>
                <c:pt idx="15709">
                  <c:v>12</c:v>
                </c:pt>
                <c:pt idx="15710">
                  <c:v>11</c:v>
                </c:pt>
                <c:pt idx="15711">
                  <c:v>10</c:v>
                </c:pt>
                <c:pt idx="15712">
                  <c:v>9</c:v>
                </c:pt>
                <c:pt idx="15713">
                  <c:v>8</c:v>
                </c:pt>
                <c:pt idx="15714">
                  <c:v>8</c:v>
                </c:pt>
                <c:pt idx="15715">
                  <c:v>8</c:v>
                </c:pt>
                <c:pt idx="15716">
                  <c:v>8</c:v>
                </c:pt>
                <c:pt idx="15717">
                  <c:v>8</c:v>
                </c:pt>
                <c:pt idx="15718">
                  <c:v>7</c:v>
                </c:pt>
                <c:pt idx="15719">
                  <c:v>5</c:v>
                </c:pt>
                <c:pt idx="15720">
                  <c:v>6</c:v>
                </c:pt>
                <c:pt idx="15721">
                  <c:v>8</c:v>
                </c:pt>
                <c:pt idx="15722">
                  <c:v>9</c:v>
                </c:pt>
                <c:pt idx="15723">
                  <c:v>9</c:v>
                </c:pt>
                <c:pt idx="15724">
                  <c:v>9</c:v>
                </c:pt>
                <c:pt idx="15725">
                  <c:v>8</c:v>
                </c:pt>
                <c:pt idx="15726">
                  <c:v>9</c:v>
                </c:pt>
                <c:pt idx="15727">
                  <c:v>9</c:v>
                </c:pt>
                <c:pt idx="15728">
                  <c:v>11</c:v>
                </c:pt>
                <c:pt idx="15729">
                  <c:v>11</c:v>
                </c:pt>
                <c:pt idx="15730">
                  <c:v>11</c:v>
                </c:pt>
                <c:pt idx="15731">
                  <c:v>11</c:v>
                </c:pt>
                <c:pt idx="15732">
                  <c:v>12</c:v>
                </c:pt>
                <c:pt idx="15733">
                  <c:v>11</c:v>
                </c:pt>
                <c:pt idx="15734">
                  <c:v>10</c:v>
                </c:pt>
                <c:pt idx="15735">
                  <c:v>10</c:v>
                </c:pt>
                <c:pt idx="15736">
                  <c:v>10</c:v>
                </c:pt>
                <c:pt idx="15737">
                  <c:v>10</c:v>
                </c:pt>
                <c:pt idx="15738">
                  <c:v>9</c:v>
                </c:pt>
                <c:pt idx="15739">
                  <c:v>10</c:v>
                </c:pt>
                <c:pt idx="15740">
                  <c:v>9</c:v>
                </c:pt>
                <c:pt idx="15741">
                  <c:v>8</c:v>
                </c:pt>
                <c:pt idx="15742">
                  <c:v>7</c:v>
                </c:pt>
                <c:pt idx="15743">
                  <c:v>7</c:v>
                </c:pt>
                <c:pt idx="15744">
                  <c:v>7</c:v>
                </c:pt>
                <c:pt idx="15745">
                  <c:v>7</c:v>
                </c:pt>
                <c:pt idx="15746">
                  <c:v>8</c:v>
                </c:pt>
                <c:pt idx="15747">
                  <c:v>9</c:v>
                </c:pt>
                <c:pt idx="15748">
                  <c:v>9</c:v>
                </c:pt>
                <c:pt idx="15749">
                  <c:v>9</c:v>
                </c:pt>
                <c:pt idx="15750">
                  <c:v>11</c:v>
                </c:pt>
                <c:pt idx="15751">
                  <c:v>10</c:v>
                </c:pt>
                <c:pt idx="15752">
                  <c:v>11</c:v>
                </c:pt>
                <c:pt idx="15753">
                  <c:v>11</c:v>
                </c:pt>
                <c:pt idx="15754">
                  <c:v>10</c:v>
                </c:pt>
                <c:pt idx="15755">
                  <c:v>10</c:v>
                </c:pt>
                <c:pt idx="15756">
                  <c:v>9</c:v>
                </c:pt>
                <c:pt idx="15757">
                  <c:v>7</c:v>
                </c:pt>
                <c:pt idx="15758">
                  <c:v>6</c:v>
                </c:pt>
                <c:pt idx="15759">
                  <c:v>5</c:v>
                </c:pt>
                <c:pt idx="15760">
                  <c:v>4</c:v>
                </c:pt>
                <c:pt idx="15761">
                  <c:v>3</c:v>
                </c:pt>
                <c:pt idx="15762">
                  <c:v>3</c:v>
                </c:pt>
                <c:pt idx="15763">
                  <c:v>2</c:v>
                </c:pt>
                <c:pt idx="15764">
                  <c:v>2</c:v>
                </c:pt>
                <c:pt idx="15765">
                  <c:v>2</c:v>
                </c:pt>
                <c:pt idx="15766">
                  <c:v>2</c:v>
                </c:pt>
                <c:pt idx="15767">
                  <c:v>3</c:v>
                </c:pt>
                <c:pt idx="15768">
                  <c:v>3</c:v>
                </c:pt>
                <c:pt idx="15769">
                  <c:v>4</c:v>
                </c:pt>
                <c:pt idx="15770">
                  <c:v>4</c:v>
                </c:pt>
                <c:pt idx="15771">
                  <c:v>3</c:v>
                </c:pt>
                <c:pt idx="15772">
                  <c:v>5</c:v>
                </c:pt>
                <c:pt idx="15773">
                  <c:v>3</c:v>
                </c:pt>
                <c:pt idx="15774">
                  <c:v>2</c:v>
                </c:pt>
                <c:pt idx="15775">
                  <c:v>3</c:v>
                </c:pt>
                <c:pt idx="15776">
                  <c:v>4</c:v>
                </c:pt>
                <c:pt idx="15777">
                  <c:v>5</c:v>
                </c:pt>
                <c:pt idx="15778">
                  <c:v>5</c:v>
                </c:pt>
                <c:pt idx="15779">
                  <c:v>3</c:v>
                </c:pt>
                <c:pt idx="15780">
                  <c:v>3</c:v>
                </c:pt>
                <c:pt idx="15781">
                  <c:v>3</c:v>
                </c:pt>
                <c:pt idx="15782">
                  <c:v>5</c:v>
                </c:pt>
                <c:pt idx="15783">
                  <c:v>5</c:v>
                </c:pt>
                <c:pt idx="15784">
                  <c:v>4</c:v>
                </c:pt>
                <c:pt idx="15785">
                  <c:v>5</c:v>
                </c:pt>
                <c:pt idx="15786">
                  <c:v>5</c:v>
                </c:pt>
                <c:pt idx="15787">
                  <c:v>7</c:v>
                </c:pt>
                <c:pt idx="15788">
                  <c:v>9</c:v>
                </c:pt>
                <c:pt idx="15789">
                  <c:v>8</c:v>
                </c:pt>
                <c:pt idx="15790">
                  <c:v>9</c:v>
                </c:pt>
                <c:pt idx="15791">
                  <c:v>7</c:v>
                </c:pt>
                <c:pt idx="15792">
                  <c:v>8</c:v>
                </c:pt>
                <c:pt idx="15793">
                  <c:v>7</c:v>
                </c:pt>
                <c:pt idx="15794">
                  <c:v>8</c:v>
                </c:pt>
                <c:pt idx="15795">
                  <c:v>9</c:v>
                </c:pt>
                <c:pt idx="15796">
                  <c:v>8</c:v>
                </c:pt>
                <c:pt idx="15797">
                  <c:v>8</c:v>
                </c:pt>
                <c:pt idx="15798">
                  <c:v>7</c:v>
                </c:pt>
                <c:pt idx="15799">
                  <c:v>6</c:v>
                </c:pt>
                <c:pt idx="15800">
                  <c:v>6</c:v>
                </c:pt>
                <c:pt idx="15801">
                  <c:v>6</c:v>
                </c:pt>
                <c:pt idx="15802">
                  <c:v>7</c:v>
                </c:pt>
                <c:pt idx="15803">
                  <c:v>5</c:v>
                </c:pt>
                <c:pt idx="15804">
                  <c:v>5</c:v>
                </c:pt>
                <c:pt idx="15805">
                  <c:v>4</c:v>
                </c:pt>
                <c:pt idx="15806">
                  <c:v>2</c:v>
                </c:pt>
                <c:pt idx="15807">
                  <c:v>2</c:v>
                </c:pt>
                <c:pt idx="15808">
                  <c:v>2</c:v>
                </c:pt>
                <c:pt idx="15809">
                  <c:v>2</c:v>
                </c:pt>
                <c:pt idx="15810">
                  <c:v>1</c:v>
                </c:pt>
                <c:pt idx="15811">
                  <c:v>1</c:v>
                </c:pt>
                <c:pt idx="15812">
                  <c:v>2</c:v>
                </c:pt>
                <c:pt idx="15813">
                  <c:v>2</c:v>
                </c:pt>
                <c:pt idx="15814">
                  <c:v>3</c:v>
                </c:pt>
                <c:pt idx="15815">
                  <c:v>3</c:v>
                </c:pt>
                <c:pt idx="15816">
                  <c:v>3</c:v>
                </c:pt>
                <c:pt idx="15817">
                  <c:v>3</c:v>
                </c:pt>
                <c:pt idx="15818">
                  <c:v>4</c:v>
                </c:pt>
                <c:pt idx="15819">
                  <c:v>3</c:v>
                </c:pt>
                <c:pt idx="15820">
                  <c:v>8</c:v>
                </c:pt>
                <c:pt idx="15821">
                  <c:v>9</c:v>
                </c:pt>
                <c:pt idx="15822">
                  <c:v>10</c:v>
                </c:pt>
                <c:pt idx="15823">
                  <c:v>10</c:v>
                </c:pt>
                <c:pt idx="15824">
                  <c:v>9</c:v>
                </c:pt>
                <c:pt idx="15825">
                  <c:v>8</c:v>
                </c:pt>
                <c:pt idx="15826">
                  <c:v>9</c:v>
                </c:pt>
                <c:pt idx="15827">
                  <c:v>7</c:v>
                </c:pt>
                <c:pt idx="15828">
                  <c:v>6</c:v>
                </c:pt>
                <c:pt idx="15829">
                  <c:v>6</c:v>
                </c:pt>
                <c:pt idx="15830">
                  <c:v>7</c:v>
                </c:pt>
                <c:pt idx="15831">
                  <c:v>8</c:v>
                </c:pt>
                <c:pt idx="15832">
                  <c:v>8</c:v>
                </c:pt>
                <c:pt idx="15833">
                  <c:v>9</c:v>
                </c:pt>
                <c:pt idx="15834">
                  <c:v>9</c:v>
                </c:pt>
                <c:pt idx="15835">
                  <c:v>7</c:v>
                </c:pt>
                <c:pt idx="15836">
                  <c:v>7</c:v>
                </c:pt>
                <c:pt idx="15837">
                  <c:v>8</c:v>
                </c:pt>
                <c:pt idx="15838">
                  <c:v>8</c:v>
                </c:pt>
                <c:pt idx="15839">
                  <c:v>6</c:v>
                </c:pt>
                <c:pt idx="15840">
                  <c:v>5</c:v>
                </c:pt>
                <c:pt idx="15841">
                  <c:v>4</c:v>
                </c:pt>
                <c:pt idx="15842">
                  <c:v>4</c:v>
                </c:pt>
                <c:pt idx="15843">
                  <c:v>4</c:v>
                </c:pt>
                <c:pt idx="15844">
                  <c:v>4</c:v>
                </c:pt>
                <c:pt idx="15845">
                  <c:v>4</c:v>
                </c:pt>
                <c:pt idx="15846">
                  <c:v>3</c:v>
                </c:pt>
                <c:pt idx="15847">
                  <c:v>4</c:v>
                </c:pt>
                <c:pt idx="15848">
                  <c:v>4</c:v>
                </c:pt>
                <c:pt idx="15849">
                  <c:v>4</c:v>
                </c:pt>
                <c:pt idx="15850">
                  <c:v>2</c:v>
                </c:pt>
                <c:pt idx="15851">
                  <c:v>1</c:v>
                </c:pt>
                <c:pt idx="15852">
                  <c:v>1</c:v>
                </c:pt>
                <c:pt idx="15853">
                  <c:v>2</c:v>
                </c:pt>
                <c:pt idx="15854">
                  <c:v>4</c:v>
                </c:pt>
                <c:pt idx="15855">
                  <c:v>6</c:v>
                </c:pt>
                <c:pt idx="15856">
                  <c:v>6</c:v>
                </c:pt>
                <c:pt idx="15857">
                  <c:v>6</c:v>
                </c:pt>
                <c:pt idx="15858">
                  <c:v>5</c:v>
                </c:pt>
                <c:pt idx="15859">
                  <c:v>5</c:v>
                </c:pt>
                <c:pt idx="15860">
                  <c:v>5</c:v>
                </c:pt>
                <c:pt idx="15861">
                  <c:v>5</c:v>
                </c:pt>
                <c:pt idx="15862">
                  <c:v>4</c:v>
                </c:pt>
                <c:pt idx="15863">
                  <c:v>4</c:v>
                </c:pt>
                <c:pt idx="15864">
                  <c:v>5</c:v>
                </c:pt>
                <c:pt idx="15865">
                  <c:v>4</c:v>
                </c:pt>
                <c:pt idx="15866">
                  <c:v>4</c:v>
                </c:pt>
                <c:pt idx="15867">
                  <c:v>4</c:v>
                </c:pt>
                <c:pt idx="15868">
                  <c:v>4</c:v>
                </c:pt>
                <c:pt idx="15869">
                  <c:v>4</c:v>
                </c:pt>
                <c:pt idx="15870">
                  <c:v>5</c:v>
                </c:pt>
                <c:pt idx="15871">
                  <c:v>5</c:v>
                </c:pt>
                <c:pt idx="15872">
                  <c:v>5</c:v>
                </c:pt>
                <c:pt idx="15873">
                  <c:v>6</c:v>
                </c:pt>
                <c:pt idx="15874">
                  <c:v>5</c:v>
                </c:pt>
                <c:pt idx="15875">
                  <c:v>4</c:v>
                </c:pt>
                <c:pt idx="15876">
                  <c:v>4</c:v>
                </c:pt>
                <c:pt idx="15877">
                  <c:v>4</c:v>
                </c:pt>
                <c:pt idx="15878">
                  <c:v>4</c:v>
                </c:pt>
                <c:pt idx="15879">
                  <c:v>4</c:v>
                </c:pt>
                <c:pt idx="15880">
                  <c:v>4</c:v>
                </c:pt>
                <c:pt idx="15881">
                  <c:v>4</c:v>
                </c:pt>
                <c:pt idx="15882">
                  <c:v>5</c:v>
                </c:pt>
                <c:pt idx="15883">
                  <c:v>4</c:v>
                </c:pt>
                <c:pt idx="15884">
                  <c:v>5</c:v>
                </c:pt>
                <c:pt idx="15885">
                  <c:v>5</c:v>
                </c:pt>
                <c:pt idx="15886">
                  <c:v>6</c:v>
                </c:pt>
                <c:pt idx="15887">
                  <c:v>3</c:v>
                </c:pt>
                <c:pt idx="15888">
                  <c:v>3</c:v>
                </c:pt>
                <c:pt idx="15889">
                  <c:v>3</c:v>
                </c:pt>
                <c:pt idx="15890">
                  <c:v>3</c:v>
                </c:pt>
                <c:pt idx="15891">
                  <c:v>3</c:v>
                </c:pt>
                <c:pt idx="15892">
                  <c:v>4</c:v>
                </c:pt>
                <c:pt idx="15893">
                  <c:v>4</c:v>
                </c:pt>
                <c:pt idx="15894">
                  <c:v>4</c:v>
                </c:pt>
                <c:pt idx="15895">
                  <c:v>3</c:v>
                </c:pt>
                <c:pt idx="15896">
                  <c:v>3</c:v>
                </c:pt>
                <c:pt idx="15897">
                  <c:v>3</c:v>
                </c:pt>
                <c:pt idx="15898">
                  <c:v>3</c:v>
                </c:pt>
                <c:pt idx="15899">
                  <c:v>3</c:v>
                </c:pt>
                <c:pt idx="15900">
                  <c:v>3</c:v>
                </c:pt>
                <c:pt idx="15901">
                  <c:v>3</c:v>
                </c:pt>
                <c:pt idx="15902">
                  <c:v>3</c:v>
                </c:pt>
                <c:pt idx="15903">
                  <c:v>3</c:v>
                </c:pt>
                <c:pt idx="15904">
                  <c:v>3</c:v>
                </c:pt>
                <c:pt idx="15905">
                  <c:v>3</c:v>
                </c:pt>
                <c:pt idx="15906">
                  <c:v>2</c:v>
                </c:pt>
                <c:pt idx="15907">
                  <c:v>1</c:v>
                </c:pt>
                <c:pt idx="15908">
                  <c:v>2</c:v>
                </c:pt>
                <c:pt idx="15909">
                  <c:v>1</c:v>
                </c:pt>
                <c:pt idx="15910">
                  <c:v>1</c:v>
                </c:pt>
                <c:pt idx="15911">
                  <c:v>5</c:v>
                </c:pt>
                <c:pt idx="15912">
                  <c:v>5</c:v>
                </c:pt>
                <c:pt idx="15913">
                  <c:v>5</c:v>
                </c:pt>
                <c:pt idx="15914">
                  <c:v>6</c:v>
                </c:pt>
                <c:pt idx="15915">
                  <c:v>6</c:v>
                </c:pt>
                <c:pt idx="15916">
                  <c:v>6</c:v>
                </c:pt>
                <c:pt idx="15917">
                  <c:v>6</c:v>
                </c:pt>
                <c:pt idx="15918">
                  <c:v>6</c:v>
                </c:pt>
                <c:pt idx="15919">
                  <c:v>6</c:v>
                </c:pt>
                <c:pt idx="15920">
                  <c:v>7</c:v>
                </c:pt>
                <c:pt idx="15921">
                  <c:v>10</c:v>
                </c:pt>
                <c:pt idx="15922">
                  <c:v>10</c:v>
                </c:pt>
                <c:pt idx="15923">
                  <c:v>9</c:v>
                </c:pt>
                <c:pt idx="15924">
                  <c:v>9</c:v>
                </c:pt>
                <c:pt idx="15925">
                  <c:v>10</c:v>
                </c:pt>
                <c:pt idx="15926">
                  <c:v>11</c:v>
                </c:pt>
                <c:pt idx="15927">
                  <c:v>10</c:v>
                </c:pt>
                <c:pt idx="15928">
                  <c:v>10</c:v>
                </c:pt>
                <c:pt idx="15929">
                  <c:v>9</c:v>
                </c:pt>
                <c:pt idx="15930">
                  <c:v>9</c:v>
                </c:pt>
                <c:pt idx="15931">
                  <c:v>10</c:v>
                </c:pt>
                <c:pt idx="15932">
                  <c:v>12</c:v>
                </c:pt>
                <c:pt idx="15933">
                  <c:v>14</c:v>
                </c:pt>
                <c:pt idx="15934">
                  <c:v>14</c:v>
                </c:pt>
                <c:pt idx="15935">
                  <c:v>12</c:v>
                </c:pt>
                <c:pt idx="15936">
                  <c:v>10</c:v>
                </c:pt>
                <c:pt idx="15937">
                  <c:v>8</c:v>
                </c:pt>
                <c:pt idx="15938">
                  <c:v>7</c:v>
                </c:pt>
                <c:pt idx="15939">
                  <c:v>7</c:v>
                </c:pt>
                <c:pt idx="15940">
                  <c:v>6</c:v>
                </c:pt>
                <c:pt idx="15941">
                  <c:v>5</c:v>
                </c:pt>
                <c:pt idx="15942">
                  <c:v>4</c:v>
                </c:pt>
                <c:pt idx="15943">
                  <c:v>7</c:v>
                </c:pt>
                <c:pt idx="15944">
                  <c:v>7</c:v>
                </c:pt>
                <c:pt idx="15945">
                  <c:v>6</c:v>
                </c:pt>
                <c:pt idx="15946">
                  <c:v>6</c:v>
                </c:pt>
                <c:pt idx="15947">
                  <c:v>4</c:v>
                </c:pt>
                <c:pt idx="15948">
                  <c:v>4</c:v>
                </c:pt>
                <c:pt idx="15949">
                  <c:v>3</c:v>
                </c:pt>
                <c:pt idx="15950">
                  <c:v>2</c:v>
                </c:pt>
                <c:pt idx="15951">
                  <c:v>1</c:v>
                </c:pt>
                <c:pt idx="15952">
                  <c:v>5</c:v>
                </c:pt>
                <c:pt idx="15953">
                  <c:v>1</c:v>
                </c:pt>
                <c:pt idx="15954">
                  <c:v>4</c:v>
                </c:pt>
                <c:pt idx="15955">
                  <c:v>4</c:v>
                </c:pt>
                <c:pt idx="15956">
                  <c:v>4</c:v>
                </c:pt>
                <c:pt idx="15957">
                  <c:v>4</c:v>
                </c:pt>
                <c:pt idx="15958">
                  <c:v>2</c:v>
                </c:pt>
                <c:pt idx="15959">
                  <c:v>4</c:v>
                </c:pt>
                <c:pt idx="15960">
                  <c:v>5</c:v>
                </c:pt>
                <c:pt idx="15961">
                  <c:v>4</c:v>
                </c:pt>
                <c:pt idx="15962">
                  <c:v>5</c:v>
                </c:pt>
                <c:pt idx="15963">
                  <c:v>3</c:v>
                </c:pt>
                <c:pt idx="15964">
                  <c:v>5</c:v>
                </c:pt>
                <c:pt idx="15965">
                  <c:v>5</c:v>
                </c:pt>
                <c:pt idx="15966">
                  <c:v>4</c:v>
                </c:pt>
                <c:pt idx="15967">
                  <c:v>6</c:v>
                </c:pt>
                <c:pt idx="15968">
                  <c:v>7</c:v>
                </c:pt>
                <c:pt idx="15969">
                  <c:v>6</c:v>
                </c:pt>
                <c:pt idx="15970">
                  <c:v>3</c:v>
                </c:pt>
                <c:pt idx="15971">
                  <c:v>3</c:v>
                </c:pt>
                <c:pt idx="15972">
                  <c:v>5</c:v>
                </c:pt>
                <c:pt idx="15973">
                  <c:v>6</c:v>
                </c:pt>
                <c:pt idx="15974">
                  <c:v>7</c:v>
                </c:pt>
                <c:pt idx="15975">
                  <c:v>9</c:v>
                </c:pt>
                <c:pt idx="15976">
                  <c:v>7</c:v>
                </c:pt>
                <c:pt idx="15977">
                  <c:v>12</c:v>
                </c:pt>
                <c:pt idx="15978">
                  <c:v>10</c:v>
                </c:pt>
                <c:pt idx="15979">
                  <c:v>10</c:v>
                </c:pt>
                <c:pt idx="15980">
                  <c:v>2</c:v>
                </c:pt>
                <c:pt idx="15981">
                  <c:v>1</c:v>
                </c:pt>
                <c:pt idx="15982">
                  <c:v>2</c:v>
                </c:pt>
                <c:pt idx="15983">
                  <c:v>3</c:v>
                </c:pt>
                <c:pt idx="15984">
                  <c:v>7</c:v>
                </c:pt>
                <c:pt idx="15985">
                  <c:v>7</c:v>
                </c:pt>
                <c:pt idx="15986">
                  <c:v>4</c:v>
                </c:pt>
                <c:pt idx="15987">
                  <c:v>5</c:v>
                </c:pt>
                <c:pt idx="15988">
                  <c:v>6</c:v>
                </c:pt>
                <c:pt idx="15989">
                  <c:v>5</c:v>
                </c:pt>
                <c:pt idx="15990">
                  <c:v>4</c:v>
                </c:pt>
                <c:pt idx="15991">
                  <c:v>3</c:v>
                </c:pt>
                <c:pt idx="15992">
                  <c:v>2</c:v>
                </c:pt>
                <c:pt idx="15993">
                  <c:v>6</c:v>
                </c:pt>
                <c:pt idx="15994">
                  <c:v>6</c:v>
                </c:pt>
                <c:pt idx="15995">
                  <c:v>6</c:v>
                </c:pt>
                <c:pt idx="15996">
                  <c:v>8</c:v>
                </c:pt>
                <c:pt idx="15997">
                  <c:v>9</c:v>
                </c:pt>
                <c:pt idx="15998">
                  <c:v>9</c:v>
                </c:pt>
                <c:pt idx="15999">
                  <c:v>9</c:v>
                </c:pt>
                <c:pt idx="16000">
                  <c:v>11</c:v>
                </c:pt>
                <c:pt idx="16001">
                  <c:v>11</c:v>
                </c:pt>
                <c:pt idx="16002">
                  <c:v>12</c:v>
                </c:pt>
                <c:pt idx="16003">
                  <c:v>12</c:v>
                </c:pt>
                <c:pt idx="16004">
                  <c:v>13</c:v>
                </c:pt>
                <c:pt idx="16005">
                  <c:v>13</c:v>
                </c:pt>
                <c:pt idx="16006">
                  <c:v>13</c:v>
                </c:pt>
                <c:pt idx="16007">
                  <c:v>14</c:v>
                </c:pt>
                <c:pt idx="16008">
                  <c:v>14</c:v>
                </c:pt>
                <c:pt idx="16009">
                  <c:v>13</c:v>
                </c:pt>
                <c:pt idx="16010">
                  <c:v>13</c:v>
                </c:pt>
                <c:pt idx="16011">
                  <c:v>12</c:v>
                </c:pt>
                <c:pt idx="16012">
                  <c:v>12</c:v>
                </c:pt>
                <c:pt idx="16013">
                  <c:v>12</c:v>
                </c:pt>
                <c:pt idx="16014">
                  <c:v>12</c:v>
                </c:pt>
                <c:pt idx="16015">
                  <c:v>12</c:v>
                </c:pt>
                <c:pt idx="16016">
                  <c:v>11</c:v>
                </c:pt>
                <c:pt idx="16017">
                  <c:v>12</c:v>
                </c:pt>
                <c:pt idx="16018">
                  <c:v>12</c:v>
                </c:pt>
                <c:pt idx="16019">
                  <c:v>11</c:v>
                </c:pt>
                <c:pt idx="16020">
                  <c:v>10</c:v>
                </c:pt>
                <c:pt idx="16021">
                  <c:v>9</c:v>
                </c:pt>
                <c:pt idx="16022">
                  <c:v>7</c:v>
                </c:pt>
                <c:pt idx="16023">
                  <c:v>6</c:v>
                </c:pt>
                <c:pt idx="16024">
                  <c:v>6</c:v>
                </c:pt>
                <c:pt idx="16025">
                  <c:v>6</c:v>
                </c:pt>
                <c:pt idx="16026">
                  <c:v>7</c:v>
                </c:pt>
                <c:pt idx="16027">
                  <c:v>5</c:v>
                </c:pt>
                <c:pt idx="16028">
                  <c:v>6</c:v>
                </c:pt>
                <c:pt idx="16029">
                  <c:v>7</c:v>
                </c:pt>
                <c:pt idx="16030">
                  <c:v>7</c:v>
                </c:pt>
                <c:pt idx="16031">
                  <c:v>7</c:v>
                </c:pt>
                <c:pt idx="16032">
                  <c:v>7</c:v>
                </c:pt>
                <c:pt idx="16033">
                  <c:v>6</c:v>
                </c:pt>
                <c:pt idx="16034">
                  <c:v>6</c:v>
                </c:pt>
                <c:pt idx="16035">
                  <c:v>6</c:v>
                </c:pt>
                <c:pt idx="16036">
                  <c:v>6</c:v>
                </c:pt>
                <c:pt idx="16037">
                  <c:v>5</c:v>
                </c:pt>
                <c:pt idx="16038">
                  <c:v>6</c:v>
                </c:pt>
                <c:pt idx="16039">
                  <c:v>3</c:v>
                </c:pt>
                <c:pt idx="16040">
                  <c:v>2</c:v>
                </c:pt>
                <c:pt idx="16041">
                  <c:v>3</c:v>
                </c:pt>
                <c:pt idx="16042">
                  <c:v>3</c:v>
                </c:pt>
                <c:pt idx="16043">
                  <c:v>5</c:v>
                </c:pt>
                <c:pt idx="16044">
                  <c:v>5</c:v>
                </c:pt>
                <c:pt idx="16045">
                  <c:v>4</c:v>
                </c:pt>
                <c:pt idx="16046">
                  <c:v>5</c:v>
                </c:pt>
                <c:pt idx="16047">
                  <c:v>5</c:v>
                </c:pt>
                <c:pt idx="16048">
                  <c:v>6</c:v>
                </c:pt>
                <c:pt idx="16049">
                  <c:v>6</c:v>
                </c:pt>
                <c:pt idx="16050">
                  <c:v>7</c:v>
                </c:pt>
                <c:pt idx="16051">
                  <c:v>7</c:v>
                </c:pt>
                <c:pt idx="16052">
                  <c:v>8</c:v>
                </c:pt>
                <c:pt idx="16053">
                  <c:v>9</c:v>
                </c:pt>
                <c:pt idx="16054">
                  <c:v>9</c:v>
                </c:pt>
                <c:pt idx="16055">
                  <c:v>9</c:v>
                </c:pt>
                <c:pt idx="16056">
                  <c:v>9</c:v>
                </c:pt>
                <c:pt idx="16057">
                  <c:v>9</c:v>
                </c:pt>
                <c:pt idx="16058">
                  <c:v>10</c:v>
                </c:pt>
                <c:pt idx="16059">
                  <c:v>10</c:v>
                </c:pt>
                <c:pt idx="16060">
                  <c:v>10</c:v>
                </c:pt>
                <c:pt idx="16061">
                  <c:v>11</c:v>
                </c:pt>
                <c:pt idx="16062">
                  <c:v>11</c:v>
                </c:pt>
                <c:pt idx="16063">
                  <c:v>10</c:v>
                </c:pt>
                <c:pt idx="16064">
                  <c:v>10</c:v>
                </c:pt>
                <c:pt idx="16065">
                  <c:v>11</c:v>
                </c:pt>
                <c:pt idx="16066">
                  <c:v>11</c:v>
                </c:pt>
                <c:pt idx="16067">
                  <c:v>12</c:v>
                </c:pt>
                <c:pt idx="16068">
                  <c:v>12</c:v>
                </c:pt>
                <c:pt idx="16069">
                  <c:v>11</c:v>
                </c:pt>
                <c:pt idx="16070">
                  <c:v>12</c:v>
                </c:pt>
                <c:pt idx="16071">
                  <c:v>10</c:v>
                </c:pt>
                <c:pt idx="16072">
                  <c:v>9</c:v>
                </c:pt>
                <c:pt idx="16073">
                  <c:v>9</c:v>
                </c:pt>
                <c:pt idx="16074">
                  <c:v>9</c:v>
                </c:pt>
                <c:pt idx="16075">
                  <c:v>9</c:v>
                </c:pt>
                <c:pt idx="16076">
                  <c:v>10</c:v>
                </c:pt>
                <c:pt idx="16077">
                  <c:v>10</c:v>
                </c:pt>
                <c:pt idx="16078">
                  <c:v>11</c:v>
                </c:pt>
                <c:pt idx="16079">
                  <c:v>10</c:v>
                </c:pt>
                <c:pt idx="16080">
                  <c:v>11</c:v>
                </c:pt>
                <c:pt idx="16081">
                  <c:v>10</c:v>
                </c:pt>
                <c:pt idx="16082">
                  <c:v>10</c:v>
                </c:pt>
                <c:pt idx="16083">
                  <c:v>10</c:v>
                </c:pt>
                <c:pt idx="16084">
                  <c:v>11</c:v>
                </c:pt>
                <c:pt idx="16085">
                  <c:v>11</c:v>
                </c:pt>
                <c:pt idx="16086">
                  <c:v>11</c:v>
                </c:pt>
                <c:pt idx="16087">
                  <c:v>12</c:v>
                </c:pt>
                <c:pt idx="16088">
                  <c:v>11</c:v>
                </c:pt>
                <c:pt idx="16089">
                  <c:v>12</c:v>
                </c:pt>
                <c:pt idx="16090">
                  <c:v>11</c:v>
                </c:pt>
                <c:pt idx="16091">
                  <c:v>11</c:v>
                </c:pt>
                <c:pt idx="16092">
                  <c:v>12</c:v>
                </c:pt>
                <c:pt idx="16093">
                  <c:v>12</c:v>
                </c:pt>
                <c:pt idx="16094">
                  <c:v>12</c:v>
                </c:pt>
                <c:pt idx="16095">
                  <c:v>10</c:v>
                </c:pt>
                <c:pt idx="16096">
                  <c:v>9</c:v>
                </c:pt>
                <c:pt idx="16097">
                  <c:v>9</c:v>
                </c:pt>
                <c:pt idx="16098">
                  <c:v>10</c:v>
                </c:pt>
                <c:pt idx="16099">
                  <c:v>9</c:v>
                </c:pt>
                <c:pt idx="16100">
                  <c:v>9</c:v>
                </c:pt>
                <c:pt idx="16101">
                  <c:v>10</c:v>
                </c:pt>
                <c:pt idx="16102">
                  <c:v>10</c:v>
                </c:pt>
                <c:pt idx="16103">
                  <c:v>7</c:v>
                </c:pt>
                <c:pt idx="16104">
                  <c:v>7</c:v>
                </c:pt>
                <c:pt idx="16105">
                  <c:v>7</c:v>
                </c:pt>
                <c:pt idx="16106">
                  <c:v>11</c:v>
                </c:pt>
                <c:pt idx="16107">
                  <c:v>9</c:v>
                </c:pt>
                <c:pt idx="16108">
                  <c:v>8</c:v>
                </c:pt>
                <c:pt idx="16109">
                  <c:v>11</c:v>
                </c:pt>
                <c:pt idx="16110">
                  <c:v>14</c:v>
                </c:pt>
                <c:pt idx="16111">
                  <c:v>15</c:v>
                </c:pt>
                <c:pt idx="16112">
                  <c:v>14</c:v>
                </c:pt>
                <c:pt idx="16113">
                  <c:v>13</c:v>
                </c:pt>
                <c:pt idx="16114">
                  <c:v>13</c:v>
                </c:pt>
                <c:pt idx="16115">
                  <c:v>12</c:v>
                </c:pt>
                <c:pt idx="16116">
                  <c:v>12</c:v>
                </c:pt>
                <c:pt idx="16117">
                  <c:v>14</c:v>
                </c:pt>
                <c:pt idx="16118">
                  <c:v>13</c:v>
                </c:pt>
                <c:pt idx="16119">
                  <c:v>11</c:v>
                </c:pt>
                <c:pt idx="16120">
                  <c:v>8</c:v>
                </c:pt>
                <c:pt idx="16121">
                  <c:v>9</c:v>
                </c:pt>
                <c:pt idx="16122">
                  <c:v>10</c:v>
                </c:pt>
                <c:pt idx="16123">
                  <c:v>9</c:v>
                </c:pt>
                <c:pt idx="16124">
                  <c:v>7</c:v>
                </c:pt>
                <c:pt idx="16125">
                  <c:v>9</c:v>
                </c:pt>
                <c:pt idx="16126">
                  <c:v>10</c:v>
                </c:pt>
                <c:pt idx="16127">
                  <c:v>10</c:v>
                </c:pt>
                <c:pt idx="16128">
                  <c:v>10</c:v>
                </c:pt>
                <c:pt idx="16129">
                  <c:v>11</c:v>
                </c:pt>
                <c:pt idx="16130">
                  <c:v>10</c:v>
                </c:pt>
                <c:pt idx="16131">
                  <c:v>10</c:v>
                </c:pt>
                <c:pt idx="16132">
                  <c:v>10</c:v>
                </c:pt>
                <c:pt idx="16133">
                  <c:v>9</c:v>
                </c:pt>
                <c:pt idx="16134">
                  <c:v>10</c:v>
                </c:pt>
                <c:pt idx="16135">
                  <c:v>9</c:v>
                </c:pt>
                <c:pt idx="16136">
                  <c:v>8</c:v>
                </c:pt>
                <c:pt idx="16137">
                  <c:v>7</c:v>
                </c:pt>
                <c:pt idx="16138">
                  <c:v>10</c:v>
                </c:pt>
                <c:pt idx="16139">
                  <c:v>8</c:v>
                </c:pt>
                <c:pt idx="16140">
                  <c:v>9</c:v>
                </c:pt>
                <c:pt idx="16141">
                  <c:v>9</c:v>
                </c:pt>
                <c:pt idx="16142">
                  <c:v>10</c:v>
                </c:pt>
                <c:pt idx="16143">
                  <c:v>7</c:v>
                </c:pt>
                <c:pt idx="16144">
                  <c:v>7</c:v>
                </c:pt>
                <c:pt idx="16145">
                  <c:v>5</c:v>
                </c:pt>
                <c:pt idx="16146">
                  <c:v>5</c:v>
                </c:pt>
                <c:pt idx="16147">
                  <c:v>6</c:v>
                </c:pt>
                <c:pt idx="16148">
                  <c:v>8</c:v>
                </c:pt>
                <c:pt idx="16149">
                  <c:v>9</c:v>
                </c:pt>
                <c:pt idx="16150">
                  <c:v>9</c:v>
                </c:pt>
                <c:pt idx="16151">
                  <c:v>8</c:v>
                </c:pt>
                <c:pt idx="16152">
                  <c:v>6</c:v>
                </c:pt>
                <c:pt idx="16153">
                  <c:v>7</c:v>
                </c:pt>
                <c:pt idx="16154">
                  <c:v>8</c:v>
                </c:pt>
                <c:pt idx="16155">
                  <c:v>8</c:v>
                </c:pt>
                <c:pt idx="16156">
                  <c:v>7</c:v>
                </c:pt>
                <c:pt idx="16157">
                  <c:v>8</c:v>
                </c:pt>
                <c:pt idx="16158">
                  <c:v>8</c:v>
                </c:pt>
                <c:pt idx="16159">
                  <c:v>8</c:v>
                </c:pt>
                <c:pt idx="16160">
                  <c:v>8</c:v>
                </c:pt>
                <c:pt idx="16161">
                  <c:v>6</c:v>
                </c:pt>
                <c:pt idx="16162">
                  <c:v>5</c:v>
                </c:pt>
                <c:pt idx="16163">
                  <c:v>6</c:v>
                </c:pt>
                <c:pt idx="16164">
                  <c:v>6</c:v>
                </c:pt>
                <c:pt idx="16165">
                  <c:v>6</c:v>
                </c:pt>
                <c:pt idx="16166">
                  <c:v>7</c:v>
                </c:pt>
                <c:pt idx="16167">
                  <c:v>7</c:v>
                </c:pt>
                <c:pt idx="16168">
                  <c:v>6</c:v>
                </c:pt>
                <c:pt idx="16169">
                  <c:v>4</c:v>
                </c:pt>
                <c:pt idx="16170">
                  <c:v>4</c:v>
                </c:pt>
                <c:pt idx="16171">
                  <c:v>4</c:v>
                </c:pt>
                <c:pt idx="16172">
                  <c:v>4</c:v>
                </c:pt>
                <c:pt idx="16173">
                  <c:v>5</c:v>
                </c:pt>
                <c:pt idx="16174">
                  <c:v>4</c:v>
                </c:pt>
                <c:pt idx="16175">
                  <c:v>3</c:v>
                </c:pt>
                <c:pt idx="16176">
                  <c:v>2</c:v>
                </c:pt>
                <c:pt idx="16177">
                  <c:v>2</c:v>
                </c:pt>
                <c:pt idx="16178">
                  <c:v>2</c:v>
                </c:pt>
                <c:pt idx="16179">
                  <c:v>6</c:v>
                </c:pt>
                <c:pt idx="16180">
                  <c:v>9</c:v>
                </c:pt>
                <c:pt idx="16181">
                  <c:v>7</c:v>
                </c:pt>
                <c:pt idx="16182">
                  <c:v>10</c:v>
                </c:pt>
                <c:pt idx="16183">
                  <c:v>7</c:v>
                </c:pt>
                <c:pt idx="16184">
                  <c:v>9</c:v>
                </c:pt>
                <c:pt idx="16185">
                  <c:v>5</c:v>
                </c:pt>
                <c:pt idx="16186">
                  <c:v>8</c:v>
                </c:pt>
                <c:pt idx="16187">
                  <c:v>5</c:v>
                </c:pt>
                <c:pt idx="16188">
                  <c:v>6</c:v>
                </c:pt>
                <c:pt idx="16189">
                  <c:v>7</c:v>
                </c:pt>
                <c:pt idx="16190">
                  <c:v>8</c:v>
                </c:pt>
                <c:pt idx="16191">
                  <c:v>8</c:v>
                </c:pt>
                <c:pt idx="16192">
                  <c:v>9</c:v>
                </c:pt>
                <c:pt idx="16193">
                  <c:v>8</c:v>
                </c:pt>
                <c:pt idx="16194">
                  <c:v>7</c:v>
                </c:pt>
                <c:pt idx="16195">
                  <c:v>10</c:v>
                </c:pt>
                <c:pt idx="16196">
                  <c:v>10</c:v>
                </c:pt>
                <c:pt idx="16197">
                  <c:v>10</c:v>
                </c:pt>
                <c:pt idx="16198">
                  <c:v>11</c:v>
                </c:pt>
                <c:pt idx="16199">
                  <c:v>13</c:v>
                </c:pt>
                <c:pt idx="16200">
                  <c:v>10</c:v>
                </c:pt>
                <c:pt idx="16201">
                  <c:v>9</c:v>
                </c:pt>
                <c:pt idx="16202">
                  <c:v>6</c:v>
                </c:pt>
                <c:pt idx="16203">
                  <c:v>6</c:v>
                </c:pt>
                <c:pt idx="16204">
                  <c:v>8</c:v>
                </c:pt>
                <c:pt idx="16205">
                  <c:v>8</c:v>
                </c:pt>
                <c:pt idx="16206">
                  <c:v>6</c:v>
                </c:pt>
                <c:pt idx="16207">
                  <c:v>7</c:v>
                </c:pt>
                <c:pt idx="16208">
                  <c:v>7</c:v>
                </c:pt>
                <c:pt idx="16209">
                  <c:v>7</c:v>
                </c:pt>
                <c:pt idx="16210">
                  <c:v>7</c:v>
                </c:pt>
                <c:pt idx="16211">
                  <c:v>8</c:v>
                </c:pt>
                <c:pt idx="16212">
                  <c:v>10</c:v>
                </c:pt>
                <c:pt idx="16213">
                  <c:v>10</c:v>
                </c:pt>
                <c:pt idx="16214">
                  <c:v>10</c:v>
                </c:pt>
                <c:pt idx="16215">
                  <c:v>9</c:v>
                </c:pt>
                <c:pt idx="16216">
                  <c:v>9</c:v>
                </c:pt>
                <c:pt idx="16217">
                  <c:v>9</c:v>
                </c:pt>
                <c:pt idx="16218">
                  <c:v>10</c:v>
                </c:pt>
                <c:pt idx="16219">
                  <c:v>10</c:v>
                </c:pt>
                <c:pt idx="16220">
                  <c:v>10</c:v>
                </c:pt>
                <c:pt idx="16221">
                  <c:v>12</c:v>
                </c:pt>
                <c:pt idx="16222">
                  <c:v>12</c:v>
                </c:pt>
                <c:pt idx="16223">
                  <c:v>12</c:v>
                </c:pt>
                <c:pt idx="16224">
                  <c:v>12</c:v>
                </c:pt>
                <c:pt idx="16225">
                  <c:v>12</c:v>
                </c:pt>
                <c:pt idx="16226">
                  <c:v>12</c:v>
                </c:pt>
                <c:pt idx="16227">
                  <c:v>12</c:v>
                </c:pt>
                <c:pt idx="16228">
                  <c:v>11</c:v>
                </c:pt>
                <c:pt idx="16229">
                  <c:v>10</c:v>
                </c:pt>
                <c:pt idx="16230">
                  <c:v>9</c:v>
                </c:pt>
                <c:pt idx="16231">
                  <c:v>7</c:v>
                </c:pt>
                <c:pt idx="16232">
                  <c:v>8</c:v>
                </c:pt>
                <c:pt idx="16233">
                  <c:v>7</c:v>
                </c:pt>
                <c:pt idx="16234">
                  <c:v>8</c:v>
                </c:pt>
                <c:pt idx="16235">
                  <c:v>8</c:v>
                </c:pt>
                <c:pt idx="16236">
                  <c:v>8</c:v>
                </c:pt>
                <c:pt idx="16237">
                  <c:v>8</c:v>
                </c:pt>
                <c:pt idx="16238">
                  <c:v>8</c:v>
                </c:pt>
                <c:pt idx="16239">
                  <c:v>7</c:v>
                </c:pt>
                <c:pt idx="16240">
                  <c:v>7</c:v>
                </c:pt>
                <c:pt idx="16241">
                  <c:v>8</c:v>
                </c:pt>
                <c:pt idx="16242">
                  <c:v>9</c:v>
                </c:pt>
                <c:pt idx="16243">
                  <c:v>8</c:v>
                </c:pt>
                <c:pt idx="16244">
                  <c:v>8</c:v>
                </c:pt>
                <c:pt idx="16245">
                  <c:v>9</c:v>
                </c:pt>
                <c:pt idx="16246">
                  <c:v>8</c:v>
                </c:pt>
                <c:pt idx="16247">
                  <c:v>7</c:v>
                </c:pt>
                <c:pt idx="16248">
                  <c:v>7</c:v>
                </c:pt>
                <c:pt idx="16249">
                  <c:v>7</c:v>
                </c:pt>
                <c:pt idx="16250">
                  <c:v>7</c:v>
                </c:pt>
                <c:pt idx="16251">
                  <c:v>8</c:v>
                </c:pt>
                <c:pt idx="16252">
                  <c:v>8</c:v>
                </c:pt>
                <c:pt idx="16253">
                  <c:v>8</c:v>
                </c:pt>
                <c:pt idx="16254">
                  <c:v>8</c:v>
                </c:pt>
                <c:pt idx="16255">
                  <c:v>8</c:v>
                </c:pt>
                <c:pt idx="16256">
                  <c:v>8</c:v>
                </c:pt>
                <c:pt idx="16257">
                  <c:v>8</c:v>
                </c:pt>
                <c:pt idx="16258">
                  <c:v>8</c:v>
                </c:pt>
                <c:pt idx="16259">
                  <c:v>8</c:v>
                </c:pt>
                <c:pt idx="16260">
                  <c:v>9</c:v>
                </c:pt>
                <c:pt idx="16261">
                  <c:v>9</c:v>
                </c:pt>
                <c:pt idx="16262">
                  <c:v>9</c:v>
                </c:pt>
                <c:pt idx="16263">
                  <c:v>9</c:v>
                </c:pt>
                <c:pt idx="16264">
                  <c:v>8</c:v>
                </c:pt>
                <c:pt idx="16265">
                  <c:v>8</c:v>
                </c:pt>
                <c:pt idx="16266">
                  <c:v>8</c:v>
                </c:pt>
                <c:pt idx="16267">
                  <c:v>7</c:v>
                </c:pt>
                <c:pt idx="16268">
                  <c:v>6</c:v>
                </c:pt>
                <c:pt idx="16269">
                  <c:v>5</c:v>
                </c:pt>
                <c:pt idx="16270">
                  <c:v>5</c:v>
                </c:pt>
                <c:pt idx="16271">
                  <c:v>6</c:v>
                </c:pt>
                <c:pt idx="16272">
                  <c:v>5</c:v>
                </c:pt>
                <c:pt idx="16273">
                  <c:v>5</c:v>
                </c:pt>
                <c:pt idx="16274">
                  <c:v>4</c:v>
                </c:pt>
                <c:pt idx="16275">
                  <c:v>4</c:v>
                </c:pt>
                <c:pt idx="16276">
                  <c:v>5</c:v>
                </c:pt>
                <c:pt idx="16277">
                  <c:v>5</c:v>
                </c:pt>
                <c:pt idx="16278">
                  <c:v>5</c:v>
                </c:pt>
                <c:pt idx="16279">
                  <c:v>7</c:v>
                </c:pt>
                <c:pt idx="16280">
                  <c:v>8</c:v>
                </c:pt>
                <c:pt idx="16281">
                  <c:v>9</c:v>
                </c:pt>
                <c:pt idx="16282">
                  <c:v>9</c:v>
                </c:pt>
                <c:pt idx="16283">
                  <c:v>9</c:v>
                </c:pt>
                <c:pt idx="16284">
                  <c:v>9</c:v>
                </c:pt>
                <c:pt idx="16285">
                  <c:v>9</c:v>
                </c:pt>
                <c:pt idx="16286">
                  <c:v>9</c:v>
                </c:pt>
                <c:pt idx="16287">
                  <c:v>10</c:v>
                </c:pt>
                <c:pt idx="16288">
                  <c:v>10</c:v>
                </c:pt>
                <c:pt idx="16289">
                  <c:v>10</c:v>
                </c:pt>
                <c:pt idx="16290">
                  <c:v>10</c:v>
                </c:pt>
                <c:pt idx="16291">
                  <c:v>9</c:v>
                </c:pt>
                <c:pt idx="16292">
                  <c:v>8</c:v>
                </c:pt>
                <c:pt idx="16293">
                  <c:v>8</c:v>
                </c:pt>
                <c:pt idx="16294">
                  <c:v>9</c:v>
                </c:pt>
                <c:pt idx="16295">
                  <c:v>9</c:v>
                </c:pt>
                <c:pt idx="16296">
                  <c:v>9</c:v>
                </c:pt>
                <c:pt idx="16297">
                  <c:v>9</c:v>
                </c:pt>
                <c:pt idx="16298">
                  <c:v>9</c:v>
                </c:pt>
                <c:pt idx="16299">
                  <c:v>8</c:v>
                </c:pt>
                <c:pt idx="16300">
                  <c:v>8</c:v>
                </c:pt>
                <c:pt idx="16301">
                  <c:v>8</c:v>
                </c:pt>
                <c:pt idx="16302">
                  <c:v>8</c:v>
                </c:pt>
                <c:pt idx="16303">
                  <c:v>8</c:v>
                </c:pt>
                <c:pt idx="16304">
                  <c:v>9</c:v>
                </c:pt>
                <c:pt idx="16305">
                  <c:v>8</c:v>
                </c:pt>
                <c:pt idx="16306">
                  <c:v>8</c:v>
                </c:pt>
                <c:pt idx="16307">
                  <c:v>7</c:v>
                </c:pt>
                <c:pt idx="16308">
                  <c:v>7</c:v>
                </c:pt>
                <c:pt idx="16309">
                  <c:v>7</c:v>
                </c:pt>
                <c:pt idx="16310">
                  <c:v>7</c:v>
                </c:pt>
                <c:pt idx="16311">
                  <c:v>7</c:v>
                </c:pt>
                <c:pt idx="16312">
                  <c:v>7</c:v>
                </c:pt>
                <c:pt idx="16313">
                  <c:v>7</c:v>
                </c:pt>
                <c:pt idx="16314">
                  <c:v>7</c:v>
                </c:pt>
                <c:pt idx="16315">
                  <c:v>8</c:v>
                </c:pt>
                <c:pt idx="16316">
                  <c:v>7</c:v>
                </c:pt>
                <c:pt idx="16317">
                  <c:v>7</c:v>
                </c:pt>
                <c:pt idx="16318">
                  <c:v>8</c:v>
                </c:pt>
                <c:pt idx="16319">
                  <c:v>9</c:v>
                </c:pt>
                <c:pt idx="16320">
                  <c:v>9</c:v>
                </c:pt>
                <c:pt idx="16321">
                  <c:v>10</c:v>
                </c:pt>
                <c:pt idx="16322">
                  <c:v>9</c:v>
                </c:pt>
                <c:pt idx="16323">
                  <c:v>6</c:v>
                </c:pt>
                <c:pt idx="16324">
                  <c:v>5</c:v>
                </c:pt>
                <c:pt idx="16325">
                  <c:v>5</c:v>
                </c:pt>
                <c:pt idx="16326">
                  <c:v>5</c:v>
                </c:pt>
                <c:pt idx="16327">
                  <c:v>5</c:v>
                </c:pt>
                <c:pt idx="16328">
                  <c:v>5</c:v>
                </c:pt>
                <c:pt idx="16329">
                  <c:v>5</c:v>
                </c:pt>
                <c:pt idx="16330">
                  <c:v>5</c:v>
                </c:pt>
                <c:pt idx="16331">
                  <c:v>5</c:v>
                </c:pt>
                <c:pt idx="16332">
                  <c:v>5</c:v>
                </c:pt>
                <c:pt idx="16333">
                  <c:v>6</c:v>
                </c:pt>
                <c:pt idx="16334">
                  <c:v>6</c:v>
                </c:pt>
                <c:pt idx="16335">
                  <c:v>6</c:v>
                </c:pt>
                <c:pt idx="16336">
                  <c:v>6</c:v>
                </c:pt>
                <c:pt idx="16337">
                  <c:v>6</c:v>
                </c:pt>
                <c:pt idx="16338">
                  <c:v>5</c:v>
                </c:pt>
                <c:pt idx="16339">
                  <c:v>6</c:v>
                </c:pt>
                <c:pt idx="16340">
                  <c:v>5</c:v>
                </c:pt>
                <c:pt idx="16341">
                  <c:v>5</c:v>
                </c:pt>
                <c:pt idx="16342">
                  <c:v>5</c:v>
                </c:pt>
                <c:pt idx="16343">
                  <c:v>6</c:v>
                </c:pt>
                <c:pt idx="16344">
                  <c:v>5</c:v>
                </c:pt>
                <c:pt idx="16345">
                  <c:v>5</c:v>
                </c:pt>
                <c:pt idx="16346">
                  <c:v>5</c:v>
                </c:pt>
                <c:pt idx="16347">
                  <c:v>6</c:v>
                </c:pt>
                <c:pt idx="16348">
                  <c:v>6</c:v>
                </c:pt>
                <c:pt idx="16349">
                  <c:v>6</c:v>
                </c:pt>
                <c:pt idx="16350">
                  <c:v>6</c:v>
                </c:pt>
                <c:pt idx="16351">
                  <c:v>6</c:v>
                </c:pt>
                <c:pt idx="16352">
                  <c:v>6</c:v>
                </c:pt>
                <c:pt idx="16353">
                  <c:v>6</c:v>
                </c:pt>
                <c:pt idx="16354">
                  <c:v>6</c:v>
                </c:pt>
                <c:pt idx="16355">
                  <c:v>6</c:v>
                </c:pt>
                <c:pt idx="16356">
                  <c:v>6</c:v>
                </c:pt>
                <c:pt idx="16357">
                  <c:v>6</c:v>
                </c:pt>
                <c:pt idx="16358">
                  <c:v>7</c:v>
                </c:pt>
                <c:pt idx="16359">
                  <c:v>8</c:v>
                </c:pt>
                <c:pt idx="16360">
                  <c:v>9</c:v>
                </c:pt>
                <c:pt idx="16361">
                  <c:v>9</c:v>
                </c:pt>
                <c:pt idx="16362">
                  <c:v>9</c:v>
                </c:pt>
                <c:pt idx="16363">
                  <c:v>9</c:v>
                </c:pt>
                <c:pt idx="16364">
                  <c:v>9</c:v>
                </c:pt>
                <c:pt idx="16365">
                  <c:v>10</c:v>
                </c:pt>
                <c:pt idx="16366">
                  <c:v>10</c:v>
                </c:pt>
                <c:pt idx="16367">
                  <c:v>11</c:v>
                </c:pt>
                <c:pt idx="16368">
                  <c:v>10</c:v>
                </c:pt>
                <c:pt idx="16369">
                  <c:v>10</c:v>
                </c:pt>
                <c:pt idx="16370">
                  <c:v>10</c:v>
                </c:pt>
                <c:pt idx="16371">
                  <c:v>10</c:v>
                </c:pt>
                <c:pt idx="16372">
                  <c:v>9</c:v>
                </c:pt>
                <c:pt idx="16373">
                  <c:v>9</c:v>
                </c:pt>
                <c:pt idx="16374">
                  <c:v>9</c:v>
                </c:pt>
                <c:pt idx="16375">
                  <c:v>9</c:v>
                </c:pt>
                <c:pt idx="16376">
                  <c:v>9</c:v>
                </c:pt>
                <c:pt idx="16377">
                  <c:v>10</c:v>
                </c:pt>
                <c:pt idx="16378">
                  <c:v>10</c:v>
                </c:pt>
                <c:pt idx="16379">
                  <c:v>11</c:v>
                </c:pt>
                <c:pt idx="16380">
                  <c:v>10</c:v>
                </c:pt>
                <c:pt idx="16381">
                  <c:v>10</c:v>
                </c:pt>
                <c:pt idx="16382">
                  <c:v>9</c:v>
                </c:pt>
                <c:pt idx="16383">
                  <c:v>9</c:v>
                </c:pt>
                <c:pt idx="16384">
                  <c:v>9</c:v>
                </c:pt>
                <c:pt idx="16385">
                  <c:v>9</c:v>
                </c:pt>
                <c:pt idx="16386">
                  <c:v>8</c:v>
                </c:pt>
                <c:pt idx="16387">
                  <c:v>7</c:v>
                </c:pt>
                <c:pt idx="16388">
                  <c:v>8</c:v>
                </c:pt>
                <c:pt idx="16389">
                  <c:v>8</c:v>
                </c:pt>
                <c:pt idx="16390">
                  <c:v>6</c:v>
                </c:pt>
                <c:pt idx="16391">
                  <c:v>6</c:v>
                </c:pt>
                <c:pt idx="16392">
                  <c:v>7</c:v>
                </c:pt>
                <c:pt idx="16393">
                  <c:v>8</c:v>
                </c:pt>
                <c:pt idx="16394">
                  <c:v>8</c:v>
                </c:pt>
                <c:pt idx="16395">
                  <c:v>7</c:v>
                </c:pt>
                <c:pt idx="16396">
                  <c:v>7</c:v>
                </c:pt>
                <c:pt idx="16397">
                  <c:v>6</c:v>
                </c:pt>
                <c:pt idx="16398">
                  <c:v>6</c:v>
                </c:pt>
                <c:pt idx="16399">
                  <c:v>6</c:v>
                </c:pt>
                <c:pt idx="16400">
                  <c:v>6</c:v>
                </c:pt>
                <c:pt idx="16401">
                  <c:v>4</c:v>
                </c:pt>
                <c:pt idx="16402">
                  <c:v>4</c:v>
                </c:pt>
                <c:pt idx="16403">
                  <c:v>4</c:v>
                </c:pt>
                <c:pt idx="16404">
                  <c:v>4</c:v>
                </c:pt>
                <c:pt idx="16405">
                  <c:v>3</c:v>
                </c:pt>
                <c:pt idx="16406">
                  <c:v>4</c:v>
                </c:pt>
                <c:pt idx="16407">
                  <c:v>3</c:v>
                </c:pt>
                <c:pt idx="16408">
                  <c:v>3</c:v>
                </c:pt>
                <c:pt idx="16409">
                  <c:v>4</c:v>
                </c:pt>
                <c:pt idx="16410">
                  <c:v>3</c:v>
                </c:pt>
                <c:pt idx="16411">
                  <c:v>2</c:v>
                </c:pt>
                <c:pt idx="16412">
                  <c:v>2</c:v>
                </c:pt>
                <c:pt idx="16413">
                  <c:v>3</c:v>
                </c:pt>
                <c:pt idx="16414">
                  <c:v>4</c:v>
                </c:pt>
                <c:pt idx="16415">
                  <c:v>4</c:v>
                </c:pt>
                <c:pt idx="16416">
                  <c:v>4</c:v>
                </c:pt>
                <c:pt idx="16417">
                  <c:v>5</c:v>
                </c:pt>
                <c:pt idx="16418">
                  <c:v>4</c:v>
                </c:pt>
                <c:pt idx="16419">
                  <c:v>2</c:v>
                </c:pt>
                <c:pt idx="16420">
                  <c:v>2</c:v>
                </c:pt>
                <c:pt idx="16421">
                  <c:v>3</c:v>
                </c:pt>
                <c:pt idx="16422">
                  <c:v>2</c:v>
                </c:pt>
                <c:pt idx="16423">
                  <c:v>1</c:v>
                </c:pt>
                <c:pt idx="16424">
                  <c:v>1</c:v>
                </c:pt>
                <c:pt idx="16425">
                  <c:v>1</c:v>
                </c:pt>
                <c:pt idx="16426">
                  <c:v>2</c:v>
                </c:pt>
                <c:pt idx="16427">
                  <c:v>2</c:v>
                </c:pt>
                <c:pt idx="16428">
                  <c:v>2</c:v>
                </c:pt>
                <c:pt idx="16429">
                  <c:v>2</c:v>
                </c:pt>
                <c:pt idx="16430">
                  <c:v>2</c:v>
                </c:pt>
                <c:pt idx="16431">
                  <c:v>2</c:v>
                </c:pt>
                <c:pt idx="16432">
                  <c:v>3</c:v>
                </c:pt>
                <c:pt idx="16433">
                  <c:v>3</c:v>
                </c:pt>
                <c:pt idx="16434">
                  <c:v>4</c:v>
                </c:pt>
                <c:pt idx="16435">
                  <c:v>4</c:v>
                </c:pt>
                <c:pt idx="16436">
                  <c:v>4</c:v>
                </c:pt>
                <c:pt idx="16437">
                  <c:v>5</c:v>
                </c:pt>
                <c:pt idx="16438">
                  <c:v>4</c:v>
                </c:pt>
                <c:pt idx="16439">
                  <c:v>5</c:v>
                </c:pt>
                <c:pt idx="16440">
                  <c:v>5</c:v>
                </c:pt>
                <c:pt idx="16441">
                  <c:v>4</c:v>
                </c:pt>
                <c:pt idx="16442">
                  <c:v>4</c:v>
                </c:pt>
                <c:pt idx="16443">
                  <c:v>4</c:v>
                </c:pt>
                <c:pt idx="16444">
                  <c:v>5</c:v>
                </c:pt>
                <c:pt idx="16445">
                  <c:v>5</c:v>
                </c:pt>
                <c:pt idx="16446">
                  <c:v>5</c:v>
                </c:pt>
                <c:pt idx="16447">
                  <c:v>5</c:v>
                </c:pt>
                <c:pt idx="16448">
                  <c:v>5</c:v>
                </c:pt>
                <c:pt idx="16449">
                  <c:v>6</c:v>
                </c:pt>
                <c:pt idx="16450">
                  <c:v>5</c:v>
                </c:pt>
                <c:pt idx="16451">
                  <c:v>5</c:v>
                </c:pt>
                <c:pt idx="16452">
                  <c:v>5</c:v>
                </c:pt>
                <c:pt idx="16453">
                  <c:v>5</c:v>
                </c:pt>
                <c:pt idx="16454">
                  <c:v>6</c:v>
                </c:pt>
                <c:pt idx="16455">
                  <c:v>5</c:v>
                </c:pt>
                <c:pt idx="16456">
                  <c:v>6</c:v>
                </c:pt>
                <c:pt idx="16457">
                  <c:v>6</c:v>
                </c:pt>
                <c:pt idx="16458">
                  <c:v>6</c:v>
                </c:pt>
                <c:pt idx="16459">
                  <c:v>7</c:v>
                </c:pt>
                <c:pt idx="16460">
                  <c:v>7</c:v>
                </c:pt>
                <c:pt idx="16461">
                  <c:v>7</c:v>
                </c:pt>
                <c:pt idx="16462">
                  <c:v>7</c:v>
                </c:pt>
                <c:pt idx="16463">
                  <c:v>7</c:v>
                </c:pt>
                <c:pt idx="16464">
                  <c:v>7</c:v>
                </c:pt>
                <c:pt idx="16465">
                  <c:v>8</c:v>
                </c:pt>
                <c:pt idx="16466">
                  <c:v>9</c:v>
                </c:pt>
                <c:pt idx="16467">
                  <c:v>8</c:v>
                </c:pt>
                <c:pt idx="16468">
                  <c:v>8</c:v>
                </c:pt>
                <c:pt idx="16469">
                  <c:v>9</c:v>
                </c:pt>
                <c:pt idx="16470">
                  <c:v>9</c:v>
                </c:pt>
                <c:pt idx="16471">
                  <c:v>7</c:v>
                </c:pt>
                <c:pt idx="16472">
                  <c:v>8</c:v>
                </c:pt>
                <c:pt idx="16473">
                  <c:v>9</c:v>
                </c:pt>
                <c:pt idx="16474">
                  <c:v>9</c:v>
                </c:pt>
                <c:pt idx="16475">
                  <c:v>8</c:v>
                </c:pt>
                <c:pt idx="16476">
                  <c:v>8</c:v>
                </c:pt>
                <c:pt idx="16477">
                  <c:v>10</c:v>
                </c:pt>
                <c:pt idx="16478">
                  <c:v>9</c:v>
                </c:pt>
                <c:pt idx="16479">
                  <c:v>9</c:v>
                </c:pt>
                <c:pt idx="16480">
                  <c:v>9</c:v>
                </c:pt>
                <c:pt idx="16481">
                  <c:v>9</c:v>
                </c:pt>
                <c:pt idx="16482">
                  <c:v>9</c:v>
                </c:pt>
                <c:pt idx="16483">
                  <c:v>8</c:v>
                </c:pt>
                <c:pt idx="16484">
                  <c:v>8</c:v>
                </c:pt>
                <c:pt idx="16485">
                  <c:v>7</c:v>
                </c:pt>
                <c:pt idx="16486">
                  <c:v>5</c:v>
                </c:pt>
                <c:pt idx="16487">
                  <c:v>4</c:v>
                </c:pt>
                <c:pt idx="16488">
                  <c:v>4</c:v>
                </c:pt>
                <c:pt idx="16489">
                  <c:v>5</c:v>
                </c:pt>
                <c:pt idx="16490">
                  <c:v>6</c:v>
                </c:pt>
                <c:pt idx="16491">
                  <c:v>6</c:v>
                </c:pt>
                <c:pt idx="16492">
                  <c:v>4</c:v>
                </c:pt>
                <c:pt idx="16493">
                  <c:v>3</c:v>
                </c:pt>
                <c:pt idx="16494">
                  <c:v>5</c:v>
                </c:pt>
                <c:pt idx="16495">
                  <c:v>6</c:v>
                </c:pt>
                <c:pt idx="16496">
                  <c:v>6</c:v>
                </c:pt>
                <c:pt idx="16497">
                  <c:v>6</c:v>
                </c:pt>
                <c:pt idx="16498">
                  <c:v>6</c:v>
                </c:pt>
                <c:pt idx="16499">
                  <c:v>5</c:v>
                </c:pt>
                <c:pt idx="16500">
                  <c:v>6</c:v>
                </c:pt>
                <c:pt idx="16501">
                  <c:v>5</c:v>
                </c:pt>
                <c:pt idx="16502">
                  <c:v>5</c:v>
                </c:pt>
                <c:pt idx="16503">
                  <c:v>4</c:v>
                </c:pt>
                <c:pt idx="16504">
                  <c:v>3</c:v>
                </c:pt>
                <c:pt idx="16505">
                  <c:v>3</c:v>
                </c:pt>
                <c:pt idx="16506">
                  <c:v>3</c:v>
                </c:pt>
                <c:pt idx="16507">
                  <c:v>3</c:v>
                </c:pt>
                <c:pt idx="16508">
                  <c:v>3</c:v>
                </c:pt>
                <c:pt idx="16509">
                  <c:v>3</c:v>
                </c:pt>
                <c:pt idx="16510">
                  <c:v>3</c:v>
                </c:pt>
                <c:pt idx="16511">
                  <c:v>4</c:v>
                </c:pt>
                <c:pt idx="16512">
                  <c:v>5</c:v>
                </c:pt>
                <c:pt idx="16513">
                  <c:v>6</c:v>
                </c:pt>
                <c:pt idx="16514">
                  <c:v>7</c:v>
                </c:pt>
                <c:pt idx="16515">
                  <c:v>7</c:v>
                </c:pt>
                <c:pt idx="16516">
                  <c:v>7</c:v>
                </c:pt>
                <c:pt idx="16517">
                  <c:v>7</c:v>
                </c:pt>
                <c:pt idx="16518">
                  <c:v>7</c:v>
                </c:pt>
                <c:pt idx="16519">
                  <c:v>8</c:v>
                </c:pt>
                <c:pt idx="16520">
                  <c:v>8</c:v>
                </c:pt>
                <c:pt idx="16521">
                  <c:v>6</c:v>
                </c:pt>
                <c:pt idx="16522">
                  <c:v>7</c:v>
                </c:pt>
                <c:pt idx="16523">
                  <c:v>6</c:v>
                </c:pt>
                <c:pt idx="16524">
                  <c:v>7</c:v>
                </c:pt>
                <c:pt idx="16525">
                  <c:v>7</c:v>
                </c:pt>
                <c:pt idx="16526">
                  <c:v>8</c:v>
                </c:pt>
                <c:pt idx="16527">
                  <c:v>8</c:v>
                </c:pt>
                <c:pt idx="16528">
                  <c:v>8</c:v>
                </c:pt>
                <c:pt idx="16529">
                  <c:v>9</c:v>
                </c:pt>
                <c:pt idx="16530">
                  <c:v>9</c:v>
                </c:pt>
                <c:pt idx="16531">
                  <c:v>10</c:v>
                </c:pt>
                <c:pt idx="16532">
                  <c:v>8</c:v>
                </c:pt>
                <c:pt idx="16533">
                  <c:v>8</c:v>
                </c:pt>
                <c:pt idx="16534">
                  <c:v>8</c:v>
                </c:pt>
                <c:pt idx="16535">
                  <c:v>9</c:v>
                </c:pt>
                <c:pt idx="16536">
                  <c:v>9</c:v>
                </c:pt>
                <c:pt idx="16537">
                  <c:v>9</c:v>
                </c:pt>
                <c:pt idx="16538">
                  <c:v>10</c:v>
                </c:pt>
                <c:pt idx="16539">
                  <c:v>9</c:v>
                </c:pt>
                <c:pt idx="16540">
                  <c:v>9</c:v>
                </c:pt>
                <c:pt idx="16541">
                  <c:v>10</c:v>
                </c:pt>
                <c:pt idx="16542">
                  <c:v>11</c:v>
                </c:pt>
                <c:pt idx="16543">
                  <c:v>11</c:v>
                </c:pt>
                <c:pt idx="16544">
                  <c:v>11</c:v>
                </c:pt>
                <c:pt idx="16545">
                  <c:v>10</c:v>
                </c:pt>
                <c:pt idx="16546">
                  <c:v>10</c:v>
                </c:pt>
                <c:pt idx="16547">
                  <c:v>11</c:v>
                </c:pt>
                <c:pt idx="16548">
                  <c:v>11</c:v>
                </c:pt>
                <c:pt idx="16549">
                  <c:v>10</c:v>
                </c:pt>
                <c:pt idx="16550">
                  <c:v>10</c:v>
                </c:pt>
                <c:pt idx="16551">
                  <c:v>10</c:v>
                </c:pt>
                <c:pt idx="16552">
                  <c:v>10</c:v>
                </c:pt>
                <c:pt idx="16553">
                  <c:v>11</c:v>
                </c:pt>
                <c:pt idx="16554">
                  <c:v>11</c:v>
                </c:pt>
                <c:pt idx="16555">
                  <c:v>11</c:v>
                </c:pt>
                <c:pt idx="16556">
                  <c:v>10</c:v>
                </c:pt>
                <c:pt idx="16557">
                  <c:v>11</c:v>
                </c:pt>
                <c:pt idx="16558">
                  <c:v>10</c:v>
                </c:pt>
                <c:pt idx="16559">
                  <c:v>10</c:v>
                </c:pt>
                <c:pt idx="16560">
                  <c:v>9</c:v>
                </c:pt>
                <c:pt idx="16561">
                  <c:v>8</c:v>
                </c:pt>
                <c:pt idx="16562">
                  <c:v>8</c:v>
                </c:pt>
                <c:pt idx="16563">
                  <c:v>8</c:v>
                </c:pt>
                <c:pt idx="16564">
                  <c:v>8</c:v>
                </c:pt>
                <c:pt idx="16565">
                  <c:v>8</c:v>
                </c:pt>
                <c:pt idx="16566">
                  <c:v>8</c:v>
                </c:pt>
                <c:pt idx="16567">
                  <c:v>9</c:v>
                </c:pt>
                <c:pt idx="16568">
                  <c:v>9</c:v>
                </c:pt>
                <c:pt idx="16569">
                  <c:v>10</c:v>
                </c:pt>
                <c:pt idx="16570">
                  <c:v>9</c:v>
                </c:pt>
                <c:pt idx="16571">
                  <c:v>9</c:v>
                </c:pt>
                <c:pt idx="16572">
                  <c:v>9</c:v>
                </c:pt>
                <c:pt idx="16573">
                  <c:v>9</c:v>
                </c:pt>
                <c:pt idx="16574">
                  <c:v>9</c:v>
                </c:pt>
                <c:pt idx="16575">
                  <c:v>10</c:v>
                </c:pt>
                <c:pt idx="16576">
                  <c:v>10</c:v>
                </c:pt>
                <c:pt idx="16577">
                  <c:v>12</c:v>
                </c:pt>
                <c:pt idx="16578">
                  <c:v>12</c:v>
                </c:pt>
                <c:pt idx="16579">
                  <c:v>12</c:v>
                </c:pt>
                <c:pt idx="16580">
                  <c:v>11</c:v>
                </c:pt>
                <c:pt idx="16581">
                  <c:v>13</c:v>
                </c:pt>
                <c:pt idx="16582">
                  <c:v>12</c:v>
                </c:pt>
                <c:pt idx="16583">
                  <c:v>11</c:v>
                </c:pt>
                <c:pt idx="16584">
                  <c:v>12</c:v>
                </c:pt>
                <c:pt idx="16585">
                  <c:v>12</c:v>
                </c:pt>
                <c:pt idx="16586">
                  <c:v>10</c:v>
                </c:pt>
                <c:pt idx="16587">
                  <c:v>8</c:v>
                </c:pt>
                <c:pt idx="16588">
                  <c:v>7</c:v>
                </c:pt>
                <c:pt idx="16589">
                  <c:v>8</c:v>
                </c:pt>
                <c:pt idx="16590">
                  <c:v>10</c:v>
                </c:pt>
                <c:pt idx="16591">
                  <c:v>10</c:v>
                </c:pt>
                <c:pt idx="16592">
                  <c:v>10</c:v>
                </c:pt>
                <c:pt idx="16593">
                  <c:v>10</c:v>
                </c:pt>
                <c:pt idx="16594">
                  <c:v>10</c:v>
                </c:pt>
                <c:pt idx="16595">
                  <c:v>10</c:v>
                </c:pt>
                <c:pt idx="16596">
                  <c:v>11</c:v>
                </c:pt>
                <c:pt idx="16597">
                  <c:v>11</c:v>
                </c:pt>
                <c:pt idx="16598">
                  <c:v>11</c:v>
                </c:pt>
                <c:pt idx="16599">
                  <c:v>12</c:v>
                </c:pt>
                <c:pt idx="16600">
                  <c:v>12</c:v>
                </c:pt>
                <c:pt idx="16601">
                  <c:v>12</c:v>
                </c:pt>
                <c:pt idx="16602">
                  <c:v>14</c:v>
                </c:pt>
                <c:pt idx="16603">
                  <c:v>14</c:v>
                </c:pt>
                <c:pt idx="16604">
                  <c:v>14</c:v>
                </c:pt>
                <c:pt idx="16605">
                  <c:v>14</c:v>
                </c:pt>
                <c:pt idx="16606">
                  <c:v>14</c:v>
                </c:pt>
                <c:pt idx="16607">
                  <c:v>14</c:v>
                </c:pt>
                <c:pt idx="16608">
                  <c:v>13</c:v>
                </c:pt>
                <c:pt idx="16609">
                  <c:v>14</c:v>
                </c:pt>
                <c:pt idx="16610">
                  <c:v>14</c:v>
                </c:pt>
                <c:pt idx="16611">
                  <c:v>14</c:v>
                </c:pt>
                <c:pt idx="16612">
                  <c:v>14</c:v>
                </c:pt>
                <c:pt idx="16613">
                  <c:v>13</c:v>
                </c:pt>
                <c:pt idx="16614">
                  <c:v>13</c:v>
                </c:pt>
                <c:pt idx="16615">
                  <c:v>13</c:v>
                </c:pt>
                <c:pt idx="16616">
                  <c:v>13</c:v>
                </c:pt>
                <c:pt idx="16617">
                  <c:v>12</c:v>
                </c:pt>
                <c:pt idx="16618">
                  <c:v>10</c:v>
                </c:pt>
                <c:pt idx="16619">
                  <c:v>9</c:v>
                </c:pt>
                <c:pt idx="16620">
                  <c:v>8</c:v>
                </c:pt>
                <c:pt idx="16621">
                  <c:v>8</c:v>
                </c:pt>
                <c:pt idx="16622">
                  <c:v>8</c:v>
                </c:pt>
                <c:pt idx="16623">
                  <c:v>7</c:v>
                </c:pt>
                <c:pt idx="16624">
                  <c:v>7</c:v>
                </c:pt>
                <c:pt idx="16625">
                  <c:v>7</c:v>
                </c:pt>
                <c:pt idx="16626">
                  <c:v>6</c:v>
                </c:pt>
                <c:pt idx="16627">
                  <c:v>6</c:v>
                </c:pt>
                <c:pt idx="16628">
                  <c:v>6</c:v>
                </c:pt>
                <c:pt idx="16629">
                  <c:v>7</c:v>
                </c:pt>
                <c:pt idx="16630">
                  <c:v>6</c:v>
                </c:pt>
                <c:pt idx="16631">
                  <c:v>6</c:v>
                </c:pt>
                <c:pt idx="16632">
                  <c:v>7</c:v>
                </c:pt>
                <c:pt idx="16633">
                  <c:v>6</c:v>
                </c:pt>
                <c:pt idx="16634">
                  <c:v>6</c:v>
                </c:pt>
                <c:pt idx="16635">
                  <c:v>6</c:v>
                </c:pt>
                <c:pt idx="16636">
                  <c:v>6</c:v>
                </c:pt>
                <c:pt idx="16637">
                  <c:v>6</c:v>
                </c:pt>
                <c:pt idx="16638">
                  <c:v>5</c:v>
                </c:pt>
                <c:pt idx="16639">
                  <c:v>5</c:v>
                </c:pt>
                <c:pt idx="16640">
                  <c:v>5</c:v>
                </c:pt>
                <c:pt idx="16641">
                  <c:v>6</c:v>
                </c:pt>
                <c:pt idx="16642">
                  <c:v>6</c:v>
                </c:pt>
                <c:pt idx="16643">
                  <c:v>4</c:v>
                </c:pt>
                <c:pt idx="16644">
                  <c:v>5</c:v>
                </c:pt>
                <c:pt idx="16645">
                  <c:v>4</c:v>
                </c:pt>
                <c:pt idx="16646">
                  <c:v>5</c:v>
                </c:pt>
                <c:pt idx="16647">
                  <c:v>5</c:v>
                </c:pt>
                <c:pt idx="16648">
                  <c:v>6</c:v>
                </c:pt>
                <c:pt idx="16649">
                  <c:v>7</c:v>
                </c:pt>
                <c:pt idx="16650">
                  <c:v>8</c:v>
                </c:pt>
                <c:pt idx="16651">
                  <c:v>9</c:v>
                </c:pt>
                <c:pt idx="16652">
                  <c:v>10</c:v>
                </c:pt>
                <c:pt idx="16653">
                  <c:v>10</c:v>
                </c:pt>
                <c:pt idx="16654">
                  <c:v>10</c:v>
                </c:pt>
                <c:pt idx="16655">
                  <c:v>11</c:v>
                </c:pt>
                <c:pt idx="16656">
                  <c:v>12</c:v>
                </c:pt>
                <c:pt idx="16657">
                  <c:v>12</c:v>
                </c:pt>
                <c:pt idx="16658">
                  <c:v>12</c:v>
                </c:pt>
                <c:pt idx="16659">
                  <c:v>13</c:v>
                </c:pt>
                <c:pt idx="16660">
                  <c:v>13</c:v>
                </c:pt>
                <c:pt idx="16661">
                  <c:v>13</c:v>
                </c:pt>
                <c:pt idx="16662">
                  <c:v>14</c:v>
                </c:pt>
                <c:pt idx="16663">
                  <c:v>16</c:v>
                </c:pt>
                <c:pt idx="16664">
                  <c:v>18</c:v>
                </c:pt>
                <c:pt idx="16665">
                  <c:v>17</c:v>
                </c:pt>
                <c:pt idx="16666">
                  <c:v>15</c:v>
                </c:pt>
                <c:pt idx="16667">
                  <c:v>16</c:v>
                </c:pt>
                <c:pt idx="16668">
                  <c:v>17</c:v>
                </c:pt>
                <c:pt idx="16669">
                  <c:v>17</c:v>
                </c:pt>
                <c:pt idx="16670">
                  <c:v>16</c:v>
                </c:pt>
                <c:pt idx="16671">
                  <c:v>16</c:v>
                </c:pt>
                <c:pt idx="16672">
                  <c:v>14</c:v>
                </c:pt>
                <c:pt idx="16673">
                  <c:v>13</c:v>
                </c:pt>
                <c:pt idx="16674">
                  <c:v>12</c:v>
                </c:pt>
                <c:pt idx="16675">
                  <c:v>12</c:v>
                </c:pt>
                <c:pt idx="16676">
                  <c:v>10</c:v>
                </c:pt>
                <c:pt idx="16677">
                  <c:v>9</c:v>
                </c:pt>
                <c:pt idx="16678">
                  <c:v>9</c:v>
                </c:pt>
                <c:pt idx="16679">
                  <c:v>9</c:v>
                </c:pt>
                <c:pt idx="16680">
                  <c:v>8</c:v>
                </c:pt>
                <c:pt idx="16681">
                  <c:v>9</c:v>
                </c:pt>
                <c:pt idx="16682">
                  <c:v>9</c:v>
                </c:pt>
                <c:pt idx="16683">
                  <c:v>9</c:v>
                </c:pt>
                <c:pt idx="16684">
                  <c:v>9</c:v>
                </c:pt>
                <c:pt idx="16685">
                  <c:v>9</c:v>
                </c:pt>
                <c:pt idx="16686">
                  <c:v>8</c:v>
                </c:pt>
                <c:pt idx="16687">
                  <c:v>8</c:v>
                </c:pt>
                <c:pt idx="16688">
                  <c:v>8</c:v>
                </c:pt>
                <c:pt idx="16689">
                  <c:v>7</c:v>
                </c:pt>
                <c:pt idx="16690">
                  <c:v>6</c:v>
                </c:pt>
                <c:pt idx="16691">
                  <c:v>7</c:v>
                </c:pt>
                <c:pt idx="16692">
                  <c:v>7</c:v>
                </c:pt>
                <c:pt idx="16693">
                  <c:v>6</c:v>
                </c:pt>
                <c:pt idx="16694">
                  <c:v>5</c:v>
                </c:pt>
                <c:pt idx="16695">
                  <c:v>5</c:v>
                </c:pt>
                <c:pt idx="16696">
                  <c:v>5</c:v>
                </c:pt>
                <c:pt idx="16697">
                  <c:v>4</c:v>
                </c:pt>
                <c:pt idx="16698">
                  <c:v>5</c:v>
                </c:pt>
                <c:pt idx="16699">
                  <c:v>5</c:v>
                </c:pt>
                <c:pt idx="16700">
                  <c:v>6</c:v>
                </c:pt>
                <c:pt idx="16701">
                  <c:v>6</c:v>
                </c:pt>
                <c:pt idx="16702">
                  <c:v>5</c:v>
                </c:pt>
                <c:pt idx="16703">
                  <c:v>4</c:v>
                </c:pt>
                <c:pt idx="16704">
                  <c:v>6</c:v>
                </c:pt>
                <c:pt idx="16705">
                  <c:v>7</c:v>
                </c:pt>
                <c:pt idx="16706">
                  <c:v>6</c:v>
                </c:pt>
                <c:pt idx="16707">
                  <c:v>6</c:v>
                </c:pt>
                <c:pt idx="16708">
                  <c:v>6</c:v>
                </c:pt>
                <c:pt idx="16709">
                  <c:v>6</c:v>
                </c:pt>
                <c:pt idx="16710">
                  <c:v>5</c:v>
                </c:pt>
                <c:pt idx="16711">
                  <c:v>5</c:v>
                </c:pt>
                <c:pt idx="16712">
                  <c:v>4</c:v>
                </c:pt>
                <c:pt idx="16713">
                  <c:v>5</c:v>
                </c:pt>
                <c:pt idx="16714">
                  <c:v>4</c:v>
                </c:pt>
                <c:pt idx="16715">
                  <c:v>4</c:v>
                </c:pt>
                <c:pt idx="16716">
                  <c:v>4</c:v>
                </c:pt>
                <c:pt idx="16717">
                  <c:v>4</c:v>
                </c:pt>
                <c:pt idx="16718">
                  <c:v>3</c:v>
                </c:pt>
                <c:pt idx="16719">
                  <c:v>4</c:v>
                </c:pt>
                <c:pt idx="16720">
                  <c:v>3</c:v>
                </c:pt>
                <c:pt idx="16721">
                  <c:v>2</c:v>
                </c:pt>
                <c:pt idx="16722">
                  <c:v>2</c:v>
                </c:pt>
                <c:pt idx="16723">
                  <c:v>2</c:v>
                </c:pt>
                <c:pt idx="16724">
                  <c:v>2</c:v>
                </c:pt>
                <c:pt idx="16725">
                  <c:v>2</c:v>
                </c:pt>
                <c:pt idx="16726">
                  <c:v>3</c:v>
                </c:pt>
                <c:pt idx="16727">
                  <c:v>5</c:v>
                </c:pt>
                <c:pt idx="16728">
                  <c:v>4</c:v>
                </c:pt>
                <c:pt idx="16729">
                  <c:v>3</c:v>
                </c:pt>
                <c:pt idx="16730">
                  <c:v>7</c:v>
                </c:pt>
                <c:pt idx="16731">
                  <c:v>6</c:v>
                </c:pt>
                <c:pt idx="16732">
                  <c:v>5</c:v>
                </c:pt>
                <c:pt idx="16733">
                  <c:v>5</c:v>
                </c:pt>
                <c:pt idx="16734">
                  <c:v>2</c:v>
                </c:pt>
                <c:pt idx="16735">
                  <c:v>2</c:v>
                </c:pt>
                <c:pt idx="16736">
                  <c:v>2</c:v>
                </c:pt>
                <c:pt idx="16737">
                  <c:v>3</c:v>
                </c:pt>
                <c:pt idx="16738">
                  <c:v>3</c:v>
                </c:pt>
                <c:pt idx="16739">
                  <c:v>2</c:v>
                </c:pt>
                <c:pt idx="16740">
                  <c:v>1</c:v>
                </c:pt>
                <c:pt idx="16741">
                  <c:v>2</c:v>
                </c:pt>
                <c:pt idx="16742">
                  <c:v>6</c:v>
                </c:pt>
                <c:pt idx="16743">
                  <c:v>7</c:v>
                </c:pt>
                <c:pt idx="16744">
                  <c:v>5</c:v>
                </c:pt>
                <c:pt idx="16745">
                  <c:v>5</c:v>
                </c:pt>
                <c:pt idx="16746">
                  <c:v>5</c:v>
                </c:pt>
                <c:pt idx="16747">
                  <c:v>7</c:v>
                </c:pt>
                <c:pt idx="16748">
                  <c:v>6</c:v>
                </c:pt>
                <c:pt idx="16749">
                  <c:v>6</c:v>
                </c:pt>
                <c:pt idx="16750">
                  <c:v>4</c:v>
                </c:pt>
                <c:pt idx="16751">
                  <c:v>5</c:v>
                </c:pt>
                <c:pt idx="16752">
                  <c:v>5</c:v>
                </c:pt>
                <c:pt idx="16753">
                  <c:v>7</c:v>
                </c:pt>
                <c:pt idx="16754">
                  <c:v>7</c:v>
                </c:pt>
                <c:pt idx="16755">
                  <c:v>7</c:v>
                </c:pt>
                <c:pt idx="16756">
                  <c:v>8</c:v>
                </c:pt>
                <c:pt idx="16757">
                  <c:v>10</c:v>
                </c:pt>
                <c:pt idx="16758">
                  <c:v>11</c:v>
                </c:pt>
                <c:pt idx="16759">
                  <c:v>11</c:v>
                </c:pt>
                <c:pt idx="16760">
                  <c:v>9</c:v>
                </c:pt>
                <c:pt idx="16761">
                  <c:v>9</c:v>
                </c:pt>
                <c:pt idx="16762">
                  <c:v>11</c:v>
                </c:pt>
                <c:pt idx="16763">
                  <c:v>10</c:v>
                </c:pt>
                <c:pt idx="16764">
                  <c:v>9</c:v>
                </c:pt>
                <c:pt idx="16765">
                  <c:v>9</c:v>
                </c:pt>
                <c:pt idx="16766">
                  <c:v>7</c:v>
                </c:pt>
                <c:pt idx="16767">
                  <c:v>8</c:v>
                </c:pt>
                <c:pt idx="16768">
                  <c:v>8</c:v>
                </c:pt>
                <c:pt idx="16769">
                  <c:v>7</c:v>
                </c:pt>
                <c:pt idx="16770">
                  <c:v>8</c:v>
                </c:pt>
                <c:pt idx="16771">
                  <c:v>7</c:v>
                </c:pt>
                <c:pt idx="16772">
                  <c:v>5</c:v>
                </c:pt>
                <c:pt idx="16773">
                  <c:v>7</c:v>
                </c:pt>
                <c:pt idx="16774">
                  <c:v>3</c:v>
                </c:pt>
                <c:pt idx="16775">
                  <c:v>6</c:v>
                </c:pt>
                <c:pt idx="16776">
                  <c:v>5</c:v>
                </c:pt>
                <c:pt idx="16777">
                  <c:v>3</c:v>
                </c:pt>
                <c:pt idx="16778">
                  <c:v>3</c:v>
                </c:pt>
                <c:pt idx="16779">
                  <c:v>3</c:v>
                </c:pt>
                <c:pt idx="16780">
                  <c:v>3</c:v>
                </c:pt>
                <c:pt idx="16781">
                  <c:v>2</c:v>
                </c:pt>
                <c:pt idx="16782">
                  <c:v>3</c:v>
                </c:pt>
                <c:pt idx="16783">
                  <c:v>2</c:v>
                </c:pt>
                <c:pt idx="16784">
                  <c:v>3</c:v>
                </c:pt>
                <c:pt idx="16785">
                  <c:v>3</c:v>
                </c:pt>
                <c:pt idx="16786">
                  <c:v>3</c:v>
                </c:pt>
                <c:pt idx="16787">
                  <c:v>3</c:v>
                </c:pt>
                <c:pt idx="16788">
                  <c:v>4</c:v>
                </c:pt>
                <c:pt idx="16789">
                  <c:v>5</c:v>
                </c:pt>
                <c:pt idx="16790">
                  <c:v>6</c:v>
                </c:pt>
                <c:pt idx="16791">
                  <c:v>6</c:v>
                </c:pt>
                <c:pt idx="16792">
                  <c:v>5</c:v>
                </c:pt>
                <c:pt idx="16793">
                  <c:v>5</c:v>
                </c:pt>
                <c:pt idx="16794">
                  <c:v>5</c:v>
                </c:pt>
                <c:pt idx="16795">
                  <c:v>5</c:v>
                </c:pt>
                <c:pt idx="16796">
                  <c:v>5</c:v>
                </c:pt>
                <c:pt idx="16797">
                  <c:v>6</c:v>
                </c:pt>
                <c:pt idx="16798">
                  <c:v>6</c:v>
                </c:pt>
                <c:pt idx="16799">
                  <c:v>3</c:v>
                </c:pt>
                <c:pt idx="16800">
                  <c:v>5</c:v>
                </c:pt>
                <c:pt idx="16801">
                  <c:v>6</c:v>
                </c:pt>
                <c:pt idx="16802">
                  <c:v>6</c:v>
                </c:pt>
                <c:pt idx="16803">
                  <c:v>6</c:v>
                </c:pt>
                <c:pt idx="16804">
                  <c:v>5</c:v>
                </c:pt>
                <c:pt idx="16805">
                  <c:v>3</c:v>
                </c:pt>
                <c:pt idx="16806">
                  <c:v>5</c:v>
                </c:pt>
                <c:pt idx="16807">
                  <c:v>4</c:v>
                </c:pt>
                <c:pt idx="16808">
                  <c:v>3</c:v>
                </c:pt>
                <c:pt idx="16809">
                  <c:v>6</c:v>
                </c:pt>
                <c:pt idx="16810">
                  <c:v>6</c:v>
                </c:pt>
                <c:pt idx="16811">
                  <c:v>7</c:v>
                </c:pt>
                <c:pt idx="16812">
                  <c:v>6</c:v>
                </c:pt>
                <c:pt idx="16813">
                  <c:v>7</c:v>
                </c:pt>
                <c:pt idx="16814">
                  <c:v>8</c:v>
                </c:pt>
                <c:pt idx="16815">
                  <c:v>10</c:v>
                </c:pt>
                <c:pt idx="16816">
                  <c:v>10</c:v>
                </c:pt>
                <c:pt idx="16817">
                  <c:v>10</c:v>
                </c:pt>
                <c:pt idx="16818">
                  <c:v>9</c:v>
                </c:pt>
                <c:pt idx="16819">
                  <c:v>8</c:v>
                </c:pt>
                <c:pt idx="16820">
                  <c:v>5</c:v>
                </c:pt>
                <c:pt idx="16821">
                  <c:v>7</c:v>
                </c:pt>
                <c:pt idx="16822">
                  <c:v>7</c:v>
                </c:pt>
                <c:pt idx="16823">
                  <c:v>11</c:v>
                </c:pt>
                <c:pt idx="16824">
                  <c:v>13</c:v>
                </c:pt>
                <c:pt idx="16825">
                  <c:v>13</c:v>
                </c:pt>
                <c:pt idx="16826">
                  <c:v>11</c:v>
                </c:pt>
                <c:pt idx="16827">
                  <c:v>10</c:v>
                </c:pt>
                <c:pt idx="16828">
                  <c:v>10</c:v>
                </c:pt>
                <c:pt idx="16829">
                  <c:v>7</c:v>
                </c:pt>
                <c:pt idx="16830">
                  <c:v>8</c:v>
                </c:pt>
                <c:pt idx="16831">
                  <c:v>9</c:v>
                </c:pt>
                <c:pt idx="16832">
                  <c:v>10</c:v>
                </c:pt>
                <c:pt idx="16833">
                  <c:v>9</c:v>
                </c:pt>
                <c:pt idx="16834">
                  <c:v>10</c:v>
                </c:pt>
                <c:pt idx="16835">
                  <c:v>6</c:v>
                </c:pt>
                <c:pt idx="16836">
                  <c:v>5</c:v>
                </c:pt>
                <c:pt idx="16837">
                  <c:v>6</c:v>
                </c:pt>
                <c:pt idx="16838">
                  <c:v>5</c:v>
                </c:pt>
                <c:pt idx="16839">
                  <c:v>5</c:v>
                </c:pt>
                <c:pt idx="16840">
                  <c:v>4</c:v>
                </c:pt>
                <c:pt idx="16841">
                  <c:v>3</c:v>
                </c:pt>
                <c:pt idx="16842">
                  <c:v>3</c:v>
                </c:pt>
                <c:pt idx="16843">
                  <c:v>3</c:v>
                </c:pt>
                <c:pt idx="16844">
                  <c:v>4</c:v>
                </c:pt>
                <c:pt idx="16845">
                  <c:v>5</c:v>
                </c:pt>
                <c:pt idx="16846">
                  <c:v>6</c:v>
                </c:pt>
                <c:pt idx="16847">
                  <c:v>7</c:v>
                </c:pt>
                <c:pt idx="16848">
                  <c:v>8</c:v>
                </c:pt>
                <c:pt idx="16849">
                  <c:v>8</c:v>
                </c:pt>
                <c:pt idx="16850">
                  <c:v>8</c:v>
                </c:pt>
                <c:pt idx="16851">
                  <c:v>7</c:v>
                </c:pt>
                <c:pt idx="16852">
                  <c:v>8</c:v>
                </c:pt>
                <c:pt idx="16853">
                  <c:v>9</c:v>
                </c:pt>
                <c:pt idx="16854">
                  <c:v>8</c:v>
                </c:pt>
                <c:pt idx="16855">
                  <c:v>9</c:v>
                </c:pt>
                <c:pt idx="16856">
                  <c:v>10</c:v>
                </c:pt>
                <c:pt idx="16857">
                  <c:v>9</c:v>
                </c:pt>
                <c:pt idx="16858">
                  <c:v>9</c:v>
                </c:pt>
                <c:pt idx="16859">
                  <c:v>11</c:v>
                </c:pt>
                <c:pt idx="16860">
                  <c:v>11</c:v>
                </c:pt>
                <c:pt idx="16861">
                  <c:v>12</c:v>
                </c:pt>
                <c:pt idx="16862">
                  <c:v>12</c:v>
                </c:pt>
                <c:pt idx="16863">
                  <c:v>11</c:v>
                </c:pt>
                <c:pt idx="16864">
                  <c:v>10</c:v>
                </c:pt>
                <c:pt idx="16865">
                  <c:v>9</c:v>
                </c:pt>
                <c:pt idx="16866">
                  <c:v>10</c:v>
                </c:pt>
                <c:pt idx="16867">
                  <c:v>11</c:v>
                </c:pt>
                <c:pt idx="16868">
                  <c:v>12</c:v>
                </c:pt>
                <c:pt idx="16869">
                  <c:v>12</c:v>
                </c:pt>
                <c:pt idx="16870">
                  <c:v>11</c:v>
                </c:pt>
                <c:pt idx="16871">
                  <c:v>11</c:v>
                </c:pt>
                <c:pt idx="16872">
                  <c:v>11</c:v>
                </c:pt>
                <c:pt idx="16873">
                  <c:v>9</c:v>
                </c:pt>
                <c:pt idx="16874">
                  <c:v>9</c:v>
                </c:pt>
                <c:pt idx="16875">
                  <c:v>8</c:v>
                </c:pt>
                <c:pt idx="16876">
                  <c:v>8</c:v>
                </c:pt>
                <c:pt idx="16877">
                  <c:v>9</c:v>
                </c:pt>
                <c:pt idx="16878">
                  <c:v>10</c:v>
                </c:pt>
                <c:pt idx="16879">
                  <c:v>10</c:v>
                </c:pt>
                <c:pt idx="16880">
                  <c:v>10</c:v>
                </c:pt>
                <c:pt idx="16881">
                  <c:v>8</c:v>
                </c:pt>
                <c:pt idx="16882">
                  <c:v>4</c:v>
                </c:pt>
                <c:pt idx="16883">
                  <c:v>7</c:v>
                </c:pt>
                <c:pt idx="16884">
                  <c:v>12</c:v>
                </c:pt>
                <c:pt idx="16885">
                  <c:v>11</c:v>
                </c:pt>
                <c:pt idx="16886">
                  <c:v>9</c:v>
                </c:pt>
                <c:pt idx="16887">
                  <c:v>11</c:v>
                </c:pt>
                <c:pt idx="16888">
                  <c:v>10</c:v>
                </c:pt>
                <c:pt idx="16889">
                  <c:v>10</c:v>
                </c:pt>
                <c:pt idx="16890">
                  <c:v>10</c:v>
                </c:pt>
                <c:pt idx="16891">
                  <c:v>8</c:v>
                </c:pt>
                <c:pt idx="16892">
                  <c:v>7</c:v>
                </c:pt>
                <c:pt idx="16893">
                  <c:v>8</c:v>
                </c:pt>
                <c:pt idx="16894">
                  <c:v>6</c:v>
                </c:pt>
                <c:pt idx="16895">
                  <c:v>9</c:v>
                </c:pt>
                <c:pt idx="16896">
                  <c:v>9</c:v>
                </c:pt>
                <c:pt idx="16897">
                  <c:v>9</c:v>
                </c:pt>
                <c:pt idx="16898">
                  <c:v>8</c:v>
                </c:pt>
                <c:pt idx="16899">
                  <c:v>6</c:v>
                </c:pt>
                <c:pt idx="16900">
                  <c:v>5</c:v>
                </c:pt>
                <c:pt idx="16901">
                  <c:v>6</c:v>
                </c:pt>
                <c:pt idx="16902">
                  <c:v>4</c:v>
                </c:pt>
                <c:pt idx="16903">
                  <c:v>3</c:v>
                </c:pt>
                <c:pt idx="16904">
                  <c:v>3</c:v>
                </c:pt>
                <c:pt idx="16905">
                  <c:v>2</c:v>
                </c:pt>
                <c:pt idx="16906">
                  <c:v>4</c:v>
                </c:pt>
                <c:pt idx="16907">
                  <c:v>6</c:v>
                </c:pt>
                <c:pt idx="16908">
                  <c:v>6</c:v>
                </c:pt>
                <c:pt idx="16909">
                  <c:v>6</c:v>
                </c:pt>
                <c:pt idx="16910">
                  <c:v>10</c:v>
                </c:pt>
                <c:pt idx="16911">
                  <c:v>13</c:v>
                </c:pt>
                <c:pt idx="16912">
                  <c:v>15</c:v>
                </c:pt>
                <c:pt idx="16913">
                  <c:v>15</c:v>
                </c:pt>
                <c:pt idx="16914">
                  <c:v>17</c:v>
                </c:pt>
                <c:pt idx="16915">
                  <c:v>18</c:v>
                </c:pt>
                <c:pt idx="16916">
                  <c:v>23</c:v>
                </c:pt>
                <c:pt idx="16917">
                  <c:v>19</c:v>
                </c:pt>
                <c:pt idx="16918">
                  <c:v>15</c:v>
                </c:pt>
                <c:pt idx="16919">
                  <c:v>15</c:v>
                </c:pt>
                <c:pt idx="16920">
                  <c:v>13</c:v>
                </c:pt>
                <c:pt idx="16921">
                  <c:v>12</c:v>
                </c:pt>
                <c:pt idx="16922">
                  <c:v>12</c:v>
                </c:pt>
                <c:pt idx="16923">
                  <c:v>11</c:v>
                </c:pt>
                <c:pt idx="16924">
                  <c:v>11</c:v>
                </c:pt>
                <c:pt idx="16925">
                  <c:v>10</c:v>
                </c:pt>
                <c:pt idx="16926">
                  <c:v>9</c:v>
                </c:pt>
                <c:pt idx="16927">
                  <c:v>8</c:v>
                </c:pt>
                <c:pt idx="16928">
                  <c:v>7</c:v>
                </c:pt>
                <c:pt idx="16929">
                  <c:v>7</c:v>
                </c:pt>
                <c:pt idx="16930">
                  <c:v>5</c:v>
                </c:pt>
                <c:pt idx="16931">
                  <c:v>5</c:v>
                </c:pt>
                <c:pt idx="16932">
                  <c:v>4</c:v>
                </c:pt>
                <c:pt idx="16933">
                  <c:v>4</c:v>
                </c:pt>
                <c:pt idx="16934">
                  <c:v>6</c:v>
                </c:pt>
                <c:pt idx="16935">
                  <c:v>6</c:v>
                </c:pt>
                <c:pt idx="16936">
                  <c:v>7</c:v>
                </c:pt>
                <c:pt idx="16937">
                  <c:v>9</c:v>
                </c:pt>
                <c:pt idx="16938">
                  <c:v>9</c:v>
                </c:pt>
                <c:pt idx="16939">
                  <c:v>10</c:v>
                </c:pt>
                <c:pt idx="16940">
                  <c:v>11</c:v>
                </c:pt>
                <c:pt idx="16941">
                  <c:v>12</c:v>
                </c:pt>
                <c:pt idx="16942">
                  <c:v>12</c:v>
                </c:pt>
                <c:pt idx="16943">
                  <c:v>12</c:v>
                </c:pt>
                <c:pt idx="16944">
                  <c:v>13</c:v>
                </c:pt>
                <c:pt idx="16945">
                  <c:v>14</c:v>
                </c:pt>
                <c:pt idx="16946">
                  <c:v>13</c:v>
                </c:pt>
                <c:pt idx="16947">
                  <c:v>13</c:v>
                </c:pt>
                <c:pt idx="16948">
                  <c:v>12</c:v>
                </c:pt>
                <c:pt idx="16949">
                  <c:v>12</c:v>
                </c:pt>
                <c:pt idx="16950">
                  <c:v>13</c:v>
                </c:pt>
                <c:pt idx="16951">
                  <c:v>14</c:v>
                </c:pt>
                <c:pt idx="16952">
                  <c:v>14</c:v>
                </c:pt>
                <c:pt idx="16953">
                  <c:v>13</c:v>
                </c:pt>
                <c:pt idx="16954">
                  <c:v>14</c:v>
                </c:pt>
                <c:pt idx="16955">
                  <c:v>13</c:v>
                </c:pt>
                <c:pt idx="16956">
                  <c:v>11</c:v>
                </c:pt>
                <c:pt idx="16957">
                  <c:v>10</c:v>
                </c:pt>
                <c:pt idx="16958">
                  <c:v>9</c:v>
                </c:pt>
                <c:pt idx="16959">
                  <c:v>8</c:v>
                </c:pt>
                <c:pt idx="16960">
                  <c:v>8</c:v>
                </c:pt>
                <c:pt idx="16961">
                  <c:v>8</c:v>
                </c:pt>
                <c:pt idx="16962">
                  <c:v>8</c:v>
                </c:pt>
                <c:pt idx="16963">
                  <c:v>7</c:v>
                </c:pt>
                <c:pt idx="16964">
                  <c:v>5</c:v>
                </c:pt>
                <c:pt idx="16965">
                  <c:v>5</c:v>
                </c:pt>
                <c:pt idx="16966">
                  <c:v>5</c:v>
                </c:pt>
                <c:pt idx="16967">
                  <c:v>4</c:v>
                </c:pt>
                <c:pt idx="16968">
                  <c:v>4</c:v>
                </c:pt>
                <c:pt idx="16969">
                  <c:v>3</c:v>
                </c:pt>
                <c:pt idx="16970">
                  <c:v>1</c:v>
                </c:pt>
                <c:pt idx="16971">
                  <c:v>1</c:v>
                </c:pt>
                <c:pt idx="16972">
                  <c:v>1</c:v>
                </c:pt>
                <c:pt idx="16973">
                  <c:v>2</c:v>
                </c:pt>
                <c:pt idx="16974">
                  <c:v>2</c:v>
                </c:pt>
                <c:pt idx="16975">
                  <c:v>3</c:v>
                </c:pt>
                <c:pt idx="16976">
                  <c:v>4</c:v>
                </c:pt>
                <c:pt idx="16977">
                  <c:v>4</c:v>
                </c:pt>
                <c:pt idx="16978">
                  <c:v>4</c:v>
                </c:pt>
                <c:pt idx="16979">
                  <c:v>5</c:v>
                </c:pt>
                <c:pt idx="16980">
                  <c:v>5</c:v>
                </c:pt>
                <c:pt idx="16981">
                  <c:v>5</c:v>
                </c:pt>
                <c:pt idx="16982">
                  <c:v>5</c:v>
                </c:pt>
                <c:pt idx="16983">
                  <c:v>6</c:v>
                </c:pt>
                <c:pt idx="16984">
                  <c:v>7</c:v>
                </c:pt>
                <c:pt idx="16985">
                  <c:v>10</c:v>
                </c:pt>
                <c:pt idx="16986">
                  <c:v>10</c:v>
                </c:pt>
                <c:pt idx="16987">
                  <c:v>10</c:v>
                </c:pt>
                <c:pt idx="16988">
                  <c:v>8</c:v>
                </c:pt>
                <c:pt idx="16989">
                  <c:v>6</c:v>
                </c:pt>
                <c:pt idx="16990">
                  <c:v>6</c:v>
                </c:pt>
                <c:pt idx="16991">
                  <c:v>6</c:v>
                </c:pt>
                <c:pt idx="16992">
                  <c:v>8</c:v>
                </c:pt>
                <c:pt idx="16993">
                  <c:v>9</c:v>
                </c:pt>
                <c:pt idx="16994">
                  <c:v>9</c:v>
                </c:pt>
                <c:pt idx="16995">
                  <c:v>8</c:v>
                </c:pt>
                <c:pt idx="16996">
                  <c:v>8</c:v>
                </c:pt>
                <c:pt idx="16997">
                  <c:v>10</c:v>
                </c:pt>
                <c:pt idx="16998">
                  <c:v>10</c:v>
                </c:pt>
                <c:pt idx="16999">
                  <c:v>11</c:v>
                </c:pt>
                <c:pt idx="17000">
                  <c:v>12</c:v>
                </c:pt>
                <c:pt idx="17001">
                  <c:v>11</c:v>
                </c:pt>
                <c:pt idx="17002">
                  <c:v>13</c:v>
                </c:pt>
                <c:pt idx="17003">
                  <c:v>10</c:v>
                </c:pt>
                <c:pt idx="17004">
                  <c:v>11</c:v>
                </c:pt>
                <c:pt idx="17005">
                  <c:v>15</c:v>
                </c:pt>
                <c:pt idx="17006">
                  <c:v>13</c:v>
                </c:pt>
                <c:pt idx="17007">
                  <c:v>10</c:v>
                </c:pt>
                <c:pt idx="17008">
                  <c:v>11</c:v>
                </c:pt>
                <c:pt idx="17009">
                  <c:v>12</c:v>
                </c:pt>
                <c:pt idx="17010">
                  <c:v>13</c:v>
                </c:pt>
                <c:pt idx="17011">
                  <c:v>16</c:v>
                </c:pt>
                <c:pt idx="17012">
                  <c:v>15</c:v>
                </c:pt>
                <c:pt idx="17013">
                  <c:v>15</c:v>
                </c:pt>
                <c:pt idx="17014">
                  <c:v>15</c:v>
                </c:pt>
                <c:pt idx="17015">
                  <c:v>18</c:v>
                </c:pt>
                <c:pt idx="17016">
                  <c:v>17</c:v>
                </c:pt>
                <c:pt idx="17017">
                  <c:v>16</c:v>
                </c:pt>
                <c:pt idx="17018">
                  <c:v>15</c:v>
                </c:pt>
                <c:pt idx="17019">
                  <c:v>15</c:v>
                </c:pt>
                <c:pt idx="17020">
                  <c:v>14</c:v>
                </c:pt>
                <c:pt idx="17021">
                  <c:v>11</c:v>
                </c:pt>
                <c:pt idx="17022">
                  <c:v>10</c:v>
                </c:pt>
                <c:pt idx="17023">
                  <c:v>12</c:v>
                </c:pt>
                <c:pt idx="17024">
                  <c:v>12</c:v>
                </c:pt>
                <c:pt idx="17025">
                  <c:v>11</c:v>
                </c:pt>
                <c:pt idx="17026">
                  <c:v>12</c:v>
                </c:pt>
                <c:pt idx="17027">
                  <c:v>12</c:v>
                </c:pt>
                <c:pt idx="17028">
                  <c:v>13</c:v>
                </c:pt>
                <c:pt idx="17029">
                  <c:v>13</c:v>
                </c:pt>
                <c:pt idx="17030">
                  <c:v>11</c:v>
                </c:pt>
                <c:pt idx="17031">
                  <c:v>12</c:v>
                </c:pt>
                <c:pt idx="17032">
                  <c:v>12</c:v>
                </c:pt>
                <c:pt idx="17033">
                  <c:v>12</c:v>
                </c:pt>
                <c:pt idx="17034">
                  <c:v>12</c:v>
                </c:pt>
                <c:pt idx="17035">
                  <c:v>11</c:v>
                </c:pt>
                <c:pt idx="17036">
                  <c:v>10</c:v>
                </c:pt>
                <c:pt idx="17037">
                  <c:v>11</c:v>
                </c:pt>
                <c:pt idx="17038">
                  <c:v>10</c:v>
                </c:pt>
                <c:pt idx="17039">
                  <c:v>10</c:v>
                </c:pt>
                <c:pt idx="17040">
                  <c:v>10</c:v>
                </c:pt>
                <c:pt idx="17041">
                  <c:v>8</c:v>
                </c:pt>
                <c:pt idx="17042">
                  <c:v>9</c:v>
                </c:pt>
                <c:pt idx="17043">
                  <c:v>8</c:v>
                </c:pt>
                <c:pt idx="17044">
                  <c:v>8</c:v>
                </c:pt>
                <c:pt idx="17045">
                  <c:v>8</c:v>
                </c:pt>
                <c:pt idx="17046">
                  <c:v>8</c:v>
                </c:pt>
                <c:pt idx="17047">
                  <c:v>7</c:v>
                </c:pt>
                <c:pt idx="17048">
                  <c:v>5</c:v>
                </c:pt>
                <c:pt idx="17049">
                  <c:v>2</c:v>
                </c:pt>
                <c:pt idx="17050">
                  <c:v>3</c:v>
                </c:pt>
                <c:pt idx="17051">
                  <c:v>4</c:v>
                </c:pt>
                <c:pt idx="17052">
                  <c:v>2</c:v>
                </c:pt>
                <c:pt idx="17053">
                  <c:v>5</c:v>
                </c:pt>
                <c:pt idx="17054">
                  <c:v>4</c:v>
                </c:pt>
                <c:pt idx="17055">
                  <c:v>4</c:v>
                </c:pt>
                <c:pt idx="17056">
                  <c:v>6</c:v>
                </c:pt>
                <c:pt idx="17057">
                  <c:v>4</c:v>
                </c:pt>
                <c:pt idx="17058">
                  <c:v>5</c:v>
                </c:pt>
                <c:pt idx="17059">
                  <c:v>7</c:v>
                </c:pt>
                <c:pt idx="17060">
                  <c:v>9</c:v>
                </c:pt>
                <c:pt idx="17061">
                  <c:v>7</c:v>
                </c:pt>
                <c:pt idx="17062">
                  <c:v>4</c:v>
                </c:pt>
                <c:pt idx="17063">
                  <c:v>3</c:v>
                </c:pt>
                <c:pt idx="17064">
                  <c:v>3</c:v>
                </c:pt>
                <c:pt idx="17065">
                  <c:v>3</c:v>
                </c:pt>
                <c:pt idx="17066">
                  <c:v>3</c:v>
                </c:pt>
                <c:pt idx="17067">
                  <c:v>2</c:v>
                </c:pt>
                <c:pt idx="17068">
                  <c:v>1</c:v>
                </c:pt>
                <c:pt idx="17069">
                  <c:v>3</c:v>
                </c:pt>
                <c:pt idx="17070">
                  <c:v>3</c:v>
                </c:pt>
                <c:pt idx="17071">
                  <c:v>2</c:v>
                </c:pt>
                <c:pt idx="17072">
                  <c:v>3</c:v>
                </c:pt>
                <c:pt idx="17073">
                  <c:v>5</c:v>
                </c:pt>
                <c:pt idx="17074">
                  <c:v>4</c:v>
                </c:pt>
                <c:pt idx="17075">
                  <c:v>2</c:v>
                </c:pt>
                <c:pt idx="17076">
                  <c:v>4</c:v>
                </c:pt>
                <c:pt idx="17077">
                  <c:v>4</c:v>
                </c:pt>
                <c:pt idx="17078">
                  <c:v>4</c:v>
                </c:pt>
                <c:pt idx="17079">
                  <c:v>5</c:v>
                </c:pt>
                <c:pt idx="17080">
                  <c:v>4</c:v>
                </c:pt>
                <c:pt idx="17081">
                  <c:v>4</c:v>
                </c:pt>
                <c:pt idx="17082">
                  <c:v>5</c:v>
                </c:pt>
                <c:pt idx="17083">
                  <c:v>5</c:v>
                </c:pt>
                <c:pt idx="17084">
                  <c:v>5</c:v>
                </c:pt>
                <c:pt idx="17085">
                  <c:v>6</c:v>
                </c:pt>
                <c:pt idx="17086">
                  <c:v>5</c:v>
                </c:pt>
                <c:pt idx="17087">
                  <c:v>6</c:v>
                </c:pt>
                <c:pt idx="17088">
                  <c:v>8</c:v>
                </c:pt>
                <c:pt idx="17089">
                  <c:v>8</c:v>
                </c:pt>
                <c:pt idx="17090">
                  <c:v>8</c:v>
                </c:pt>
                <c:pt idx="17091">
                  <c:v>8</c:v>
                </c:pt>
                <c:pt idx="17092">
                  <c:v>8</c:v>
                </c:pt>
                <c:pt idx="17093">
                  <c:v>9</c:v>
                </c:pt>
                <c:pt idx="17094">
                  <c:v>9</c:v>
                </c:pt>
                <c:pt idx="17095">
                  <c:v>8</c:v>
                </c:pt>
                <c:pt idx="17096">
                  <c:v>6</c:v>
                </c:pt>
                <c:pt idx="17097">
                  <c:v>6</c:v>
                </c:pt>
                <c:pt idx="17098">
                  <c:v>6</c:v>
                </c:pt>
                <c:pt idx="17099">
                  <c:v>5</c:v>
                </c:pt>
                <c:pt idx="17100">
                  <c:v>5</c:v>
                </c:pt>
                <c:pt idx="17101">
                  <c:v>5</c:v>
                </c:pt>
                <c:pt idx="17102">
                  <c:v>5</c:v>
                </c:pt>
                <c:pt idx="17103">
                  <c:v>6</c:v>
                </c:pt>
                <c:pt idx="17104">
                  <c:v>7</c:v>
                </c:pt>
                <c:pt idx="17105">
                  <c:v>7</c:v>
                </c:pt>
                <c:pt idx="17106">
                  <c:v>7</c:v>
                </c:pt>
                <c:pt idx="17107">
                  <c:v>7</c:v>
                </c:pt>
                <c:pt idx="17108">
                  <c:v>7</c:v>
                </c:pt>
                <c:pt idx="17109">
                  <c:v>7</c:v>
                </c:pt>
                <c:pt idx="17110">
                  <c:v>7</c:v>
                </c:pt>
                <c:pt idx="17111">
                  <c:v>7</c:v>
                </c:pt>
                <c:pt idx="17112">
                  <c:v>7</c:v>
                </c:pt>
                <c:pt idx="17113">
                  <c:v>8</c:v>
                </c:pt>
                <c:pt idx="17114">
                  <c:v>8</c:v>
                </c:pt>
                <c:pt idx="17115">
                  <c:v>7</c:v>
                </c:pt>
                <c:pt idx="17116">
                  <c:v>6</c:v>
                </c:pt>
                <c:pt idx="17117">
                  <c:v>8</c:v>
                </c:pt>
                <c:pt idx="17118">
                  <c:v>9</c:v>
                </c:pt>
                <c:pt idx="17119">
                  <c:v>9</c:v>
                </c:pt>
                <c:pt idx="17120">
                  <c:v>10</c:v>
                </c:pt>
                <c:pt idx="17121">
                  <c:v>11</c:v>
                </c:pt>
                <c:pt idx="17122">
                  <c:v>10</c:v>
                </c:pt>
                <c:pt idx="17123">
                  <c:v>11</c:v>
                </c:pt>
                <c:pt idx="17124">
                  <c:v>11</c:v>
                </c:pt>
                <c:pt idx="17125">
                  <c:v>12</c:v>
                </c:pt>
                <c:pt idx="17126">
                  <c:v>13</c:v>
                </c:pt>
                <c:pt idx="17127">
                  <c:v>13</c:v>
                </c:pt>
                <c:pt idx="17128">
                  <c:v>14</c:v>
                </c:pt>
                <c:pt idx="17129">
                  <c:v>14</c:v>
                </c:pt>
                <c:pt idx="17130">
                  <c:v>16</c:v>
                </c:pt>
                <c:pt idx="17131">
                  <c:v>15</c:v>
                </c:pt>
                <c:pt idx="17132">
                  <c:v>13</c:v>
                </c:pt>
                <c:pt idx="17133">
                  <c:v>14</c:v>
                </c:pt>
                <c:pt idx="17134">
                  <c:v>14</c:v>
                </c:pt>
                <c:pt idx="17135">
                  <c:v>15</c:v>
                </c:pt>
                <c:pt idx="17136">
                  <c:v>14</c:v>
                </c:pt>
                <c:pt idx="17137">
                  <c:v>14</c:v>
                </c:pt>
                <c:pt idx="17138">
                  <c:v>14</c:v>
                </c:pt>
                <c:pt idx="17139">
                  <c:v>14</c:v>
                </c:pt>
                <c:pt idx="17140">
                  <c:v>13</c:v>
                </c:pt>
                <c:pt idx="17141">
                  <c:v>13</c:v>
                </c:pt>
                <c:pt idx="17142">
                  <c:v>12</c:v>
                </c:pt>
                <c:pt idx="17143">
                  <c:v>12</c:v>
                </c:pt>
                <c:pt idx="17144">
                  <c:v>12</c:v>
                </c:pt>
                <c:pt idx="17145">
                  <c:v>12</c:v>
                </c:pt>
                <c:pt idx="17146">
                  <c:v>11</c:v>
                </c:pt>
                <c:pt idx="17147">
                  <c:v>12</c:v>
                </c:pt>
                <c:pt idx="17148">
                  <c:v>12</c:v>
                </c:pt>
                <c:pt idx="17149">
                  <c:v>12</c:v>
                </c:pt>
                <c:pt idx="17150">
                  <c:v>13</c:v>
                </c:pt>
                <c:pt idx="17151">
                  <c:v>12</c:v>
                </c:pt>
                <c:pt idx="17152">
                  <c:v>12</c:v>
                </c:pt>
                <c:pt idx="17153">
                  <c:v>10</c:v>
                </c:pt>
                <c:pt idx="17154">
                  <c:v>11</c:v>
                </c:pt>
                <c:pt idx="17155">
                  <c:v>10</c:v>
                </c:pt>
                <c:pt idx="17156">
                  <c:v>9</c:v>
                </c:pt>
                <c:pt idx="17157">
                  <c:v>9</c:v>
                </c:pt>
                <c:pt idx="17158">
                  <c:v>9</c:v>
                </c:pt>
                <c:pt idx="17159">
                  <c:v>8</c:v>
                </c:pt>
                <c:pt idx="17160">
                  <c:v>8</c:v>
                </c:pt>
                <c:pt idx="17161">
                  <c:v>9</c:v>
                </c:pt>
                <c:pt idx="17162">
                  <c:v>8</c:v>
                </c:pt>
                <c:pt idx="17163">
                  <c:v>8</c:v>
                </c:pt>
                <c:pt idx="17164">
                  <c:v>7</c:v>
                </c:pt>
                <c:pt idx="17165">
                  <c:v>7</c:v>
                </c:pt>
                <c:pt idx="17166">
                  <c:v>7</c:v>
                </c:pt>
                <c:pt idx="17167">
                  <c:v>7</c:v>
                </c:pt>
                <c:pt idx="17168">
                  <c:v>8</c:v>
                </c:pt>
                <c:pt idx="17169">
                  <c:v>6</c:v>
                </c:pt>
                <c:pt idx="17170">
                  <c:v>6</c:v>
                </c:pt>
                <c:pt idx="17171">
                  <c:v>6</c:v>
                </c:pt>
                <c:pt idx="17172">
                  <c:v>6</c:v>
                </c:pt>
                <c:pt idx="17173">
                  <c:v>6</c:v>
                </c:pt>
                <c:pt idx="17174">
                  <c:v>5</c:v>
                </c:pt>
                <c:pt idx="17175">
                  <c:v>6</c:v>
                </c:pt>
                <c:pt idx="17176">
                  <c:v>6</c:v>
                </c:pt>
                <c:pt idx="17177">
                  <c:v>6</c:v>
                </c:pt>
                <c:pt idx="17178">
                  <c:v>6</c:v>
                </c:pt>
                <c:pt idx="17179">
                  <c:v>7</c:v>
                </c:pt>
                <c:pt idx="17180">
                  <c:v>7</c:v>
                </c:pt>
                <c:pt idx="17181">
                  <c:v>7</c:v>
                </c:pt>
                <c:pt idx="17182">
                  <c:v>6</c:v>
                </c:pt>
                <c:pt idx="17183">
                  <c:v>6</c:v>
                </c:pt>
                <c:pt idx="17184">
                  <c:v>6</c:v>
                </c:pt>
                <c:pt idx="17185">
                  <c:v>7</c:v>
                </c:pt>
                <c:pt idx="17186">
                  <c:v>6</c:v>
                </c:pt>
                <c:pt idx="17187">
                  <c:v>6</c:v>
                </c:pt>
                <c:pt idx="17188">
                  <c:v>6</c:v>
                </c:pt>
                <c:pt idx="17189">
                  <c:v>6</c:v>
                </c:pt>
                <c:pt idx="17190">
                  <c:v>6</c:v>
                </c:pt>
                <c:pt idx="17191">
                  <c:v>7</c:v>
                </c:pt>
                <c:pt idx="17192">
                  <c:v>7</c:v>
                </c:pt>
                <c:pt idx="17193">
                  <c:v>7</c:v>
                </c:pt>
                <c:pt idx="17194">
                  <c:v>7</c:v>
                </c:pt>
                <c:pt idx="17195">
                  <c:v>7</c:v>
                </c:pt>
                <c:pt idx="17196">
                  <c:v>6</c:v>
                </c:pt>
                <c:pt idx="17197">
                  <c:v>5</c:v>
                </c:pt>
                <c:pt idx="17198">
                  <c:v>5</c:v>
                </c:pt>
                <c:pt idx="17199">
                  <c:v>7</c:v>
                </c:pt>
                <c:pt idx="17200">
                  <c:v>4</c:v>
                </c:pt>
                <c:pt idx="17201">
                  <c:v>3</c:v>
                </c:pt>
                <c:pt idx="17202">
                  <c:v>3</c:v>
                </c:pt>
                <c:pt idx="17203">
                  <c:v>3</c:v>
                </c:pt>
                <c:pt idx="17204">
                  <c:v>4</c:v>
                </c:pt>
                <c:pt idx="17205">
                  <c:v>4</c:v>
                </c:pt>
                <c:pt idx="17206">
                  <c:v>4</c:v>
                </c:pt>
                <c:pt idx="17207">
                  <c:v>4</c:v>
                </c:pt>
                <c:pt idx="17208">
                  <c:v>3</c:v>
                </c:pt>
                <c:pt idx="17209">
                  <c:v>3</c:v>
                </c:pt>
                <c:pt idx="17210">
                  <c:v>3</c:v>
                </c:pt>
                <c:pt idx="17211">
                  <c:v>3</c:v>
                </c:pt>
                <c:pt idx="17212">
                  <c:v>2</c:v>
                </c:pt>
                <c:pt idx="17213">
                  <c:v>4</c:v>
                </c:pt>
                <c:pt idx="17214">
                  <c:v>3</c:v>
                </c:pt>
                <c:pt idx="17215">
                  <c:v>2</c:v>
                </c:pt>
                <c:pt idx="17216">
                  <c:v>3</c:v>
                </c:pt>
                <c:pt idx="17217">
                  <c:v>3</c:v>
                </c:pt>
                <c:pt idx="17218">
                  <c:v>3</c:v>
                </c:pt>
                <c:pt idx="17219">
                  <c:v>2</c:v>
                </c:pt>
                <c:pt idx="17220">
                  <c:v>2</c:v>
                </c:pt>
                <c:pt idx="17221">
                  <c:v>2</c:v>
                </c:pt>
                <c:pt idx="17222">
                  <c:v>2</c:v>
                </c:pt>
                <c:pt idx="17223">
                  <c:v>1</c:v>
                </c:pt>
                <c:pt idx="17224">
                  <c:v>1</c:v>
                </c:pt>
                <c:pt idx="17225">
                  <c:v>1</c:v>
                </c:pt>
                <c:pt idx="17226">
                  <c:v>1</c:v>
                </c:pt>
                <c:pt idx="17227">
                  <c:v>1</c:v>
                </c:pt>
                <c:pt idx="17228">
                  <c:v>1</c:v>
                </c:pt>
                <c:pt idx="17229">
                  <c:v>2</c:v>
                </c:pt>
                <c:pt idx="17230">
                  <c:v>3</c:v>
                </c:pt>
                <c:pt idx="17231">
                  <c:v>4</c:v>
                </c:pt>
                <c:pt idx="17232">
                  <c:v>4</c:v>
                </c:pt>
                <c:pt idx="17233">
                  <c:v>4</c:v>
                </c:pt>
                <c:pt idx="17234">
                  <c:v>5</c:v>
                </c:pt>
                <c:pt idx="17235">
                  <c:v>4</c:v>
                </c:pt>
                <c:pt idx="17236">
                  <c:v>5</c:v>
                </c:pt>
                <c:pt idx="17237">
                  <c:v>5</c:v>
                </c:pt>
                <c:pt idx="17238">
                  <c:v>5</c:v>
                </c:pt>
                <c:pt idx="17239">
                  <c:v>4</c:v>
                </c:pt>
                <c:pt idx="17240">
                  <c:v>5</c:v>
                </c:pt>
                <c:pt idx="17241">
                  <c:v>6</c:v>
                </c:pt>
                <c:pt idx="17242">
                  <c:v>6</c:v>
                </c:pt>
                <c:pt idx="17243">
                  <c:v>5</c:v>
                </c:pt>
                <c:pt idx="17244">
                  <c:v>5</c:v>
                </c:pt>
                <c:pt idx="17245">
                  <c:v>5</c:v>
                </c:pt>
                <c:pt idx="17246">
                  <c:v>5</c:v>
                </c:pt>
                <c:pt idx="17247">
                  <c:v>6</c:v>
                </c:pt>
                <c:pt idx="17248">
                  <c:v>6</c:v>
                </c:pt>
                <c:pt idx="17249">
                  <c:v>7</c:v>
                </c:pt>
                <c:pt idx="17250">
                  <c:v>7</c:v>
                </c:pt>
                <c:pt idx="17251">
                  <c:v>8</c:v>
                </c:pt>
                <c:pt idx="17252">
                  <c:v>8</c:v>
                </c:pt>
                <c:pt idx="17253">
                  <c:v>8</c:v>
                </c:pt>
                <c:pt idx="17254">
                  <c:v>7</c:v>
                </c:pt>
                <c:pt idx="17255">
                  <c:v>6</c:v>
                </c:pt>
                <c:pt idx="17256">
                  <c:v>6</c:v>
                </c:pt>
                <c:pt idx="17257">
                  <c:v>7</c:v>
                </c:pt>
                <c:pt idx="17258">
                  <c:v>8</c:v>
                </c:pt>
                <c:pt idx="17259">
                  <c:v>10</c:v>
                </c:pt>
                <c:pt idx="17260">
                  <c:v>11</c:v>
                </c:pt>
                <c:pt idx="17261">
                  <c:v>11</c:v>
                </c:pt>
                <c:pt idx="17262">
                  <c:v>11</c:v>
                </c:pt>
                <c:pt idx="17263">
                  <c:v>12</c:v>
                </c:pt>
                <c:pt idx="17264">
                  <c:v>13</c:v>
                </c:pt>
                <c:pt idx="17265">
                  <c:v>13</c:v>
                </c:pt>
                <c:pt idx="17266">
                  <c:v>13</c:v>
                </c:pt>
                <c:pt idx="17267">
                  <c:v>12</c:v>
                </c:pt>
                <c:pt idx="17268">
                  <c:v>12</c:v>
                </c:pt>
                <c:pt idx="17269">
                  <c:v>12</c:v>
                </c:pt>
                <c:pt idx="17270">
                  <c:v>12</c:v>
                </c:pt>
                <c:pt idx="17271">
                  <c:v>13</c:v>
                </c:pt>
                <c:pt idx="17272">
                  <c:v>13</c:v>
                </c:pt>
                <c:pt idx="17273">
                  <c:v>13</c:v>
                </c:pt>
                <c:pt idx="17274">
                  <c:v>13</c:v>
                </c:pt>
                <c:pt idx="17275">
                  <c:v>13</c:v>
                </c:pt>
                <c:pt idx="17276">
                  <c:v>12</c:v>
                </c:pt>
                <c:pt idx="17277">
                  <c:v>12</c:v>
                </c:pt>
                <c:pt idx="17278">
                  <c:v>11</c:v>
                </c:pt>
                <c:pt idx="17279">
                  <c:v>12</c:v>
                </c:pt>
                <c:pt idx="17280">
                  <c:v>12</c:v>
                </c:pt>
                <c:pt idx="17281">
                  <c:v>12</c:v>
                </c:pt>
                <c:pt idx="17282">
                  <c:v>11</c:v>
                </c:pt>
                <c:pt idx="17283">
                  <c:v>11</c:v>
                </c:pt>
                <c:pt idx="17284">
                  <c:v>10</c:v>
                </c:pt>
                <c:pt idx="17285">
                  <c:v>11</c:v>
                </c:pt>
                <c:pt idx="17286">
                  <c:v>10</c:v>
                </c:pt>
                <c:pt idx="17287">
                  <c:v>10</c:v>
                </c:pt>
                <c:pt idx="17288">
                  <c:v>10</c:v>
                </c:pt>
                <c:pt idx="17289">
                  <c:v>9</c:v>
                </c:pt>
                <c:pt idx="17290">
                  <c:v>9</c:v>
                </c:pt>
                <c:pt idx="17291">
                  <c:v>9</c:v>
                </c:pt>
                <c:pt idx="17292">
                  <c:v>9</c:v>
                </c:pt>
                <c:pt idx="17293">
                  <c:v>10</c:v>
                </c:pt>
                <c:pt idx="17294">
                  <c:v>10</c:v>
                </c:pt>
                <c:pt idx="17295">
                  <c:v>10</c:v>
                </c:pt>
                <c:pt idx="17296">
                  <c:v>10</c:v>
                </c:pt>
                <c:pt idx="17297">
                  <c:v>10</c:v>
                </c:pt>
                <c:pt idx="17298">
                  <c:v>10</c:v>
                </c:pt>
                <c:pt idx="17299">
                  <c:v>10</c:v>
                </c:pt>
                <c:pt idx="17300">
                  <c:v>9</c:v>
                </c:pt>
                <c:pt idx="17301">
                  <c:v>8</c:v>
                </c:pt>
                <c:pt idx="17302">
                  <c:v>8</c:v>
                </c:pt>
                <c:pt idx="17303">
                  <c:v>7</c:v>
                </c:pt>
                <c:pt idx="17304">
                  <c:v>7</c:v>
                </c:pt>
                <c:pt idx="17305">
                  <c:v>6</c:v>
                </c:pt>
                <c:pt idx="17306">
                  <c:v>5</c:v>
                </c:pt>
                <c:pt idx="17307">
                  <c:v>4</c:v>
                </c:pt>
                <c:pt idx="17308">
                  <c:v>4</c:v>
                </c:pt>
                <c:pt idx="17309">
                  <c:v>4</c:v>
                </c:pt>
                <c:pt idx="17310">
                  <c:v>3</c:v>
                </c:pt>
                <c:pt idx="17311">
                  <c:v>3</c:v>
                </c:pt>
                <c:pt idx="17312">
                  <c:v>3</c:v>
                </c:pt>
                <c:pt idx="17313">
                  <c:v>3</c:v>
                </c:pt>
                <c:pt idx="17314">
                  <c:v>4</c:v>
                </c:pt>
                <c:pt idx="17315">
                  <c:v>5</c:v>
                </c:pt>
                <c:pt idx="17316">
                  <c:v>5</c:v>
                </c:pt>
                <c:pt idx="17317">
                  <c:v>6</c:v>
                </c:pt>
                <c:pt idx="17318">
                  <c:v>7</c:v>
                </c:pt>
                <c:pt idx="17319">
                  <c:v>8</c:v>
                </c:pt>
                <c:pt idx="17320">
                  <c:v>8</c:v>
                </c:pt>
                <c:pt idx="17321">
                  <c:v>9</c:v>
                </c:pt>
                <c:pt idx="17322">
                  <c:v>9</c:v>
                </c:pt>
                <c:pt idx="17323">
                  <c:v>10</c:v>
                </c:pt>
                <c:pt idx="17324">
                  <c:v>10</c:v>
                </c:pt>
                <c:pt idx="17325">
                  <c:v>11</c:v>
                </c:pt>
                <c:pt idx="17326">
                  <c:v>11</c:v>
                </c:pt>
                <c:pt idx="17327">
                  <c:v>10</c:v>
                </c:pt>
                <c:pt idx="17328">
                  <c:v>10</c:v>
                </c:pt>
                <c:pt idx="17329">
                  <c:v>9</c:v>
                </c:pt>
                <c:pt idx="17330">
                  <c:v>9</c:v>
                </c:pt>
                <c:pt idx="17331">
                  <c:v>9</c:v>
                </c:pt>
                <c:pt idx="17332">
                  <c:v>10</c:v>
                </c:pt>
                <c:pt idx="17333">
                  <c:v>9</c:v>
                </c:pt>
                <c:pt idx="17334">
                  <c:v>9</c:v>
                </c:pt>
                <c:pt idx="17335">
                  <c:v>8</c:v>
                </c:pt>
                <c:pt idx="17336">
                  <c:v>10</c:v>
                </c:pt>
                <c:pt idx="17337">
                  <c:v>11</c:v>
                </c:pt>
                <c:pt idx="17338">
                  <c:v>11</c:v>
                </c:pt>
                <c:pt idx="17339">
                  <c:v>10</c:v>
                </c:pt>
                <c:pt idx="17340">
                  <c:v>10</c:v>
                </c:pt>
                <c:pt idx="17341">
                  <c:v>11</c:v>
                </c:pt>
                <c:pt idx="17342">
                  <c:v>10</c:v>
                </c:pt>
                <c:pt idx="17343">
                  <c:v>9</c:v>
                </c:pt>
                <c:pt idx="17344">
                  <c:v>8</c:v>
                </c:pt>
                <c:pt idx="17345">
                  <c:v>8</c:v>
                </c:pt>
                <c:pt idx="17346">
                  <c:v>8</c:v>
                </c:pt>
                <c:pt idx="17347">
                  <c:v>8</c:v>
                </c:pt>
                <c:pt idx="17348">
                  <c:v>8</c:v>
                </c:pt>
                <c:pt idx="17349">
                  <c:v>9</c:v>
                </c:pt>
                <c:pt idx="17350">
                  <c:v>8</c:v>
                </c:pt>
                <c:pt idx="17351">
                  <c:v>7</c:v>
                </c:pt>
                <c:pt idx="17352">
                  <c:v>7</c:v>
                </c:pt>
                <c:pt idx="17353">
                  <c:v>7</c:v>
                </c:pt>
                <c:pt idx="17354">
                  <c:v>7</c:v>
                </c:pt>
                <c:pt idx="17355">
                  <c:v>7</c:v>
                </c:pt>
                <c:pt idx="17356">
                  <c:v>7</c:v>
                </c:pt>
                <c:pt idx="17357">
                  <c:v>7</c:v>
                </c:pt>
                <c:pt idx="17358">
                  <c:v>7</c:v>
                </c:pt>
                <c:pt idx="17359">
                  <c:v>7</c:v>
                </c:pt>
                <c:pt idx="17360">
                  <c:v>8</c:v>
                </c:pt>
                <c:pt idx="17361">
                  <c:v>7</c:v>
                </c:pt>
                <c:pt idx="17362">
                  <c:v>9</c:v>
                </c:pt>
                <c:pt idx="17363">
                  <c:v>7</c:v>
                </c:pt>
                <c:pt idx="17364">
                  <c:v>9</c:v>
                </c:pt>
                <c:pt idx="17365">
                  <c:v>10</c:v>
                </c:pt>
                <c:pt idx="17366">
                  <c:v>9</c:v>
                </c:pt>
                <c:pt idx="17367">
                  <c:v>11</c:v>
                </c:pt>
                <c:pt idx="17368">
                  <c:v>13</c:v>
                </c:pt>
                <c:pt idx="17369">
                  <c:v>14</c:v>
                </c:pt>
                <c:pt idx="17370">
                  <c:v>16</c:v>
                </c:pt>
                <c:pt idx="17371">
                  <c:v>14</c:v>
                </c:pt>
                <c:pt idx="17372">
                  <c:v>13</c:v>
                </c:pt>
                <c:pt idx="17373">
                  <c:v>12</c:v>
                </c:pt>
                <c:pt idx="17374">
                  <c:v>10</c:v>
                </c:pt>
                <c:pt idx="17375">
                  <c:v>8</c:v>
                </c:pt>
                <c:pt idx="17376">
                  <c:v>7</c:v>
                </c:pt>
                <c:pt idx="17377">
                  <c:v>6</c:v>
                </c:pt>
                <c:pt idx="17378">
                  <c:v>5</c:v>
                </c:pt>
                <c:pt idx="17379">
                  <c:v>8</c:v>
                </c:pt>
                <c:pt idx="17380">
                  <c:v>7</c:v>
                </c:pt>
                <c:pt idx="17381">
                  <c:v>5</c:v>
                </c:pt>
                <c:pt idx="17382">
                  <c:v>5</c:v>
                </c:pt>
                <c:pt idx="17383">
                  <c:v>6</c:v>
                </c:pt>
                <c:pt idx="17384">
                  <c:v>7</c:v>
                </c:pt>
                <c:pt idx="17385">
                  <c:v>7</c:v>
                </c:pt>
                <c:pt idx="17386">
                  <c:v>8</c:v>
                </c:pt>
                <c:pt idx="17387">
                  <c:v>8</c:v>
                </c:pt>
                <c:pt idx="17388">
                  <c:v>9</c:v>
                </c:pt>
                <c:pt idx="17389">
                  <c:v>10</c:v>
                </c:pt>
                <c:pt idx="17390">
                  <c:v>10</c:v>
                </c:pt>
                <c:pt idx="17391">
                  <c:v>11</c:v>
                </c:pt>
                <c:pt idx="17392">
                  <c:v>12</c:v>
                </c:pt>
                <c:pt idx="17393">
                  <c:v>11</c:v>
                </c:pt>
                <c:pt idx="17394">
                  <c:v>10</c:v>
                </c:pt>
                <c:pt idx="17395">
                  <c:v>9</c:v>
                </c:pt>
                <c:pt idx="17396">
                  <c:v>8</c:v>
                </c:pt>
                <c:pt idx="17397">
                  <c:v>8</c:v>
                </c:pt>
                <c:pt idx="17398">
                  <c:v>8</c:v>
                </c:pt>
                <c:pt idx="17399">
                  <c:v>8</c:v>
                </c:pt>
                <c:pt idx="17400">
                  <c:v>9</c:v>
                </c:pt>
                <c:pt idx="17401">
                  <c:v>9</c:v>
                </c:pt>
                <c:pt idx="17402">
                  <c:v>8</c:v>
                </c:pt>
                <c:pt idx="17403">
                  <c:v>8</c:v>
                </c:pt>
                <c:pt idx="17404">
                  <c:v>8</c:v>
                </c:pt>
                <c:pt idx="17405">
                  <c:v>7</c:v>
                </c:pt>
                <c:pt idx="17406">
                  <c:v>7</c:v>
                </c:pt>
                <c:pt idx="17407">
                  <c:v>8</c:v>
                </c:pt>
                <c:pt idx="17408">
                  <c:v>7</c:v>
                </c:pt>
                <c:pt idx="17409">
                  <c:v>7</c:v>
                </c:pt>
                <c:pt idx="17410">
                  <c:v>7</c:v>
                </c:pt>
                <c:pt idx="17411">
                  <c:v>8</c:v>
                </c:pt>
                <c:pt idx="17412">
                  <c:v>8</c:v>
                </c:pt>
                <c:pt idx="17413">
                  <c:v>8</c:v>
                </c:pt>
                <c:pt idx="17414">
                  <c:v>9</c:v>
                </c:pt>
                <c:pt idx="17415">
                  <c:v>8</c:v>
                </c:pt>
                <c:pt idx="17416">
                  <c:v>8</c:v>
                </c:pt>
                <c:pt idx="17417">
                  <c:v>8</c:v>
                </c:pt>
                <c:pt idx="17418">
                  <c:v>8</c:v>
                </c:pt>
                <c:pt idx="17419">
                  <c:v>10</c:v>
                </c:pt>
                <c:pt idx="17420">
                  <c:v>11</c:v>
                </c:pt>
                <c:pt idx="17421">
                  <c:v>11</c:v>
                </c:pt>
                <c:pt idx="17422">
                  <c:v>14</c:v>
                </c:pt>
                <c:pt idx="17423">
                  <c:v>10</c:v>
                </c:pt>
                <c:pt idx="17424">
                  <c:v>11</c:v>
                </c:pt>
                <c:pt idx="17425">
                  <c:v>10</c:v>
                </c:pt>
                <c:pt idx="17426">
                  <c:v>11</c:v>
                </c:pt>
                <c:pt idx="17427">
                  <c:v>12</c:v>
                </c:pt>
                <c:pt idx="17428">
                  <c:v>11</c:v>
                </c:pt>
                <c:pt idx="17429">
                  <c:v>11</c:v>
                </c:pt>
                <c:pt idx="17430">
                  <c:v>10</c:v>
                </c:pt>
                <c:pt idx="17431">
                  <c:v>9</c:v>
                </c:pt>
                <c:pt idx="17432">
                  <c:v>8</c:v>
                </c:pt>
                <c:pt idx="17433">
                  <c:v>8</c:v>
                </c:pt>
                <c:pt idx="17434">
                  <c:v>7</c:v>
                </c:pt>
                <c:pt idx="17435">
                  <c:v>6</c:v>
                </c:pt>
                <c:pt idx="17436">
                  <c:v>5</c:v>
                </c:pt>
                <c:pt idx="17437">
                  <c:v>4</c:v>
                </c:pt>
                <c:pt idx="17438">
                  <c:v>4</c:v>
                </c:pt>
                <c:pt idx="17439">
                  <c:v>6</c:v>
                </c:pt>
                <c:pt idx="17440">
                  <c:v>6</c:v>
                </c:pt>
                <c:pt idx="17441">
                  <c:v>7</c:v>
                </c:pt>
                <c:pt idx="17442">
                  <c:v>7</c:v>
                </c:pt>
                <c:pt idx="17443">
                  <c:v>8</c:v>
                </c:pt>
                <c:pt idx="17444">
                  <c:v>8</c:v>
                </c:pt>
                <c:pt idx="17445">
                  <c:v>6</c:v>
                </c:pt>
                <c:pt idx="17446">
                  <c:v>5</c:v>
                </c:pt>
                <c:pt idx="17447">
                  <c:v>4</c:v>
                </c:pt>
                <c:pt idx="17448">
                  <c:v>4</c:v>
                </c:pt>
                <c:pt idx="17449">
                  <c:v>3</c:v>
                </c:pt>
                <c:pt idx="17450">
                  <c:v>2</c:v>
                </c:pt>
                <c:pt idx="17451">
                  <c:v>3</c:v>
                </c:pt>
                <c:pt idx="17452">
                  <c:v>4</c:v>
                </c:pt>
                <c:pt idx="17453">
                  <c:v>6</c:v>
                </c:pt>
                <c:pt idx="17454">
                  <c:v>7</c:v>
                </c:pt>
                <c:pt idx="17455">
                  <c:v>9</c:v>
                </c:pt>
                <c:pt idx="17456">
                  <c:v>9</c:v>
                </c:pt>
                <c:pt idx="17457">
                  <c:v>10</c:v>
                </c:pt>
                <c:pt idx="17458">
                  <c:v>10</c:v>
                </c:pt>
                <c:pt idx="17459">
                  <c:v>10</c:v>
                </c:pt>
                <c:pt idx="17460">
                  <c:v>10</c:v>
                </c:pt>
                <c:pt idx="17461">
                  <c:v>11</c:v>
                </c:pt>
                <c:pt idx="17462">
                  <c:v>12</c:v>
                </c:pt>
                <c:pt idx="17463">
                  <c:v>13</c:v>
                </c:pt>
                <c:pt idx="17464">
                  <c:v>14</c:v>
                </c:pt>
                <c:pt idx="17465">
                  <c:v>14</c:v>
                </c:pt>
                <c:pt idx="17466">
                  <c:v>14</c:v>
                </c:pt>
                <c:pt idx="17467">
                  <c:v>13</c:v>
                </c:pt>
                <c:pt idx="17468">
                  <c:v>13</c:v>
                </c:pt>
                <c:pt idx="17469">
                  <c:v>12</c:v>
                </c:pt>
                <c:pt idx="17470">
                  <c:v>12</c:v>
                </c:pt>
                <c:pt idx="17471">
                  <c:v>13</c:v>
                </c:pt>
                <c:pt idx="17472">
                  <c:v>12</c:v>
                </c:pt>
                <c:pt idx="17473">
                  <c:v>12</c:v>
                </c:pt>
                <c:pt idx="17474">
                  <c:v>13</c:v>
                </c:pt>
                <c:pt idx="17475">
                  <c:v>13</c:v>
                </c:pt>
                <c:pt idx="17476">
                  <c:v>13</c:v>
                </c:pt>
                <c:pt idx="17477">
                  <c:v>13</c:v>
                </c:pt>
                <c:pt idx="17478">
                  <c:v>13</c:v>
                </c:pt>
                <c:pt idx="17479">
                  <c:v>14</c:v>
                </c:pt>
                <c:pt idx="17480">
                  <c:v>14</c:v>
                </c:pt>
                <c:pt idx="17481">
                  <c:v>15</c:v>
                </c:pt>
                <c:pt idx="17482">
                  <c:v>15</c:v>
                </c:pt>
                <c:pt idx="17483">
                  <c:v>15</c:v>
                </c:pt>
                <c:pt idx="17484">
                  <c:v>15</c:v>
                </c:pt>
                <c:pt idx="17485">
                  <c:v>15</c:v>
                </c:pt>
                <c:pt idx="17486">
                  <c:v>14</c:v>
                </c:pt>
                <c:pt idx="17487">
                  <c:v>15</c:v>
                </c:pt>
                <c:pt idx="17488">
                  <c:v>15</c:v>
                </c:pt>
                <c:pt idx="17489">
                  <c:v>14</c:v>
                </c:pt>
                <c:pt idx="17490">
                  <c:v>14</c:v>
                </c:pt>
                <c:pt idx="17491">
                  <c:v>14</c:v>
                </c:pt>
                <c:pt idx="17492">
                  <c:v>14</c:v>
                </c:pt>
                <c:pt idx="17493">
                  <c:v>10</c:v>
                </c:pt>
                <c:pt idx="17494">
                  <c:v>10</c:v>
                </c:pt>
                <c:pt idx="17495">
                  <c:v>9</c:v>
                </c:pt>
                <c:pt idx="17496">
                  <c:v>9</c:v>
                </c:pt>
                <c:pt idx="17497">
                  <c:v>10</c:v>
                </c:pt>
                <c:pt idx="17498">
                  <c:v>10</c:v>
                </c:pt>
                <c:pt idx="17499">
                  <c:v>11</c:v>
                </c:pt>
                <c:pt idx="17500">
                  <c:v>11</c:v>
                </c:pt>
                <c:pt idx="17501">
                  <c:v>11</c:v>
                </c:pt>
                <c:pt idx="17502">
                  <c:v>10</c:v>
                </c:pt>
                <c:pt idx="17503">
                  <c:v>9</c:v>
                </c:pt>
                <c:pt idx="17504">
                  <c:v>10</c:v>
                </c:pt>
                <c:pt idx="17505">
                  <c:v>10</c:v>
                </c:pt>
                <c:pt idx="17506">
                  <c:v>10</c:v>
                </c:pt>
                <c:pt idx="17507">
                  <c:v>10</c:v>
                </c:pt>
                <c:pt idx="17508">
                  <c:v>11</c:v>
                </c:pt>
                <c:pt idx="17509">
                  <c:v>10</c:v>
                </c:pt>
                <c:pt idx="17510">
                  <c:v>10</c:v>
                </c:pt>
                <c:pt idx="17511">
                  <c:v>9</c:v>
                </c:pt>
                <c:pt idx="17512">
                  <c:v>9</c:v>
                </c:pt>
                <c:pt idx="17513">
                  <c:v>9</c:v>
                </c:pt>
                <c:pt idx="17514">
                  <c:v>9</c:v>
                </c:pt>
                <c:pt idx="17515">
                  <c:v>9</c:v>
                </c:pt>
                <c:pt idx="17516">
                  <c:v>10</c:v>
                </c:pt>
                <c:pt idx="17517">
                  <c:v>10</c:v>
                </c:pt>
                <c:pt idx="17518">
                  <c:v>11</c:v>
                </c:pt>
                <c:pt idx="17519">
                  <c:v>12</c:v>
                </c:pt>
                <c:pt idx="17520">
                  <c:v>13</c:v>
                </c:pt>
                <c:pt idx="17521">
                  <c:v>13</c:v>
                </c:pt>
                <c:pt idx="17522">
                  <c:v>14</c:v>
                </c:pt>
                <c:pt idx="17523">
                  <c:v>15</c:v>
                </c:pt>
                <c:pt idx="17524">
                  <c:v>15</c:v>
                </c:pt>
                <c:pt idx="17525">
                  <c:v>14</c:v>
                </c:pt>
                <c:pt idx="17526">
                  <c:v>15</c:v>
                </c:pt>
                <c:pt idx="17527">
                  <c:v>14</c:v>
                </c:pt>
                <c:pt idx="17528">
                  <c:v>13</c:v>
                </c:pt>
                <c:pt idx="17529">
                  <c:v>13</c:v>
                </c:pt>
                <c:pt idx="17530">
                  <c:v>15</c:v>
                </c:pt>
                <c:pt idx="17531">
                  <c:v>15</c:v>
                </c:pt>
                <c:pt idx="17532">
                  <c:v>16</c:v>
                </c:pt>
                <c:pt idx="17533">
                  <c:v>16</c:v>
                </c:pt>
                <c:pt idx="17534">
                  <c:v>17</c:v>
                </c:pt>
                <c:pt idx="17535">
                  <c:v>17</c:v>
                </c:pt>
                <c:pt idx="17536">
                  <c:v>17</c:v>
                </c:pt>
                <c:pt idx="17537">
                  <c:v>18</c:v>
                </c:pt>
                <c:pt idx="17538">
                  <c:v>17</c:v>
                </c:pt>
                <c:pt idx="17539">
                  <c:v>16</c:v>
                </c:pt>
                <c:pt idx="17540">
                  <c:v>16</c:v>
                </c:pt>
                <c:pt idx="17541">
                  <c:v>14</c:v>
                </c:pt>
                <c:pt idx="17542">
                  <c:v>11</c:v>
                </c:pt>
                <c:pt idx="17543">
                  <c:v>10</c:v>
                </c:pt>
              </c:numCache>
            </c:numRef>
          </c:val>
          <c:smooth val="0"/>
          <c:extLst>
            <c:ext xmlns:c16="http://schemas.microsoft.com/office/drawing/2014/chart" uri="{C3380CC4-5D6E-409C-BE32-E72D297353CC}">
              <c16:uniqueId val="{00000001-088B-4BA8-94BA-F4AA2EAB8BAF}"/>
            </c:ext>
          </c:extLst>
        </c:ser>
        <c:dLbls>
          <c:showLegendKey val="0"/>
          <c:showVal val="0"/>
          <c:showCatName val="0"/>
          <c:showSerName val="0"/>
          <c:showPercent val="0"/>
          <c:showBubbleSize val="0"/>
        </c:dLbls>
        <c:smooth val="0"/>
        <c:axId val="-150650704"/>
        <c:axId val="-150647984"/>
      </c:lineChart>
      <c:dateAx>
        <c:axId val="-150650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Time</a:t>
                </a:r>
              </a:p>
            </c:rich>
          </c:tx>
          <c:layout>
            <c:manualLayout>
              <c:xMode val="edge"/>
              <c:yMode val="edge"/>
              <c:x val="0.46622072501818229"/>
              <c:y val="0.842224569839718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NL"/>
          </a:p>
        </c:txPr>
        <c:crossAx val="-150647984"/>
        <c:crosses val="autoZero"/>
        <c:auto val="1"/>
        <c:lblOffset val="100"/>
        <c:baseTimeUnit val="days"/>
      </c:dateAx>
      <c:valAx>
        <c:axId val="-150647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Wind speed 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50650704"/>
        <c:crosses val="autoZero"/>
        <c:crossBetween val="between"/>
      </c:valAx>
      <c:spPr>
        <a:noFill/>
        <a:ln>
          <a:noFill/>
        </a:ln>
        <a:effectLst/>
      </c:spPr>
    </c:plotArea>
    <c:legend>
      <c:legendPos val="b"/>
      <c:layout>
        <c:manualLayout>
          <c:xMode val="edge"/>
          <c:yMode val="edge"/>
          <c:x val="0.20466902749644816"/>
          <c:y val="0.8951008060830471"/>
          <c:w val="0.59066193114749543"/>
          <c:h val="8.04151446758933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NL"/>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95% Prediction interval and point forecast of F-ARMA(3,2)x(1,0,0)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areaChart>
        <c:grouping val="standard"/>
        <c:varyColors val="0"/>
        <c:ser>
          <c:idx val="5"/>
          <c:order val="5"/>
          <c:tx>
            <c:strRef>
              <c:f>Sheet1!$G$1</c:f>
              <c:strCache>
                <c:ptCount val="1"/>
                <c:pt idx="0">
                  <c:v>95% Prediction Interval</c:v>
                </c:pt>
              </c:strCache>
            </c:strRef>
          </c:tx>
          <c:spPr>
            <a:solidFill>
              <a:schemeClr val="accent1">
                <a:lumMod val="40000"/>
                <a:lumOff val="60000"/>
              </a:schemeClr>
            </a:solidFill>
            <a:ln>
              <a:solidFill>
                <a:schemeClr val="accent1">
                  <a:lumMod val="40000"/>
                  <a:lumOff val="60000"/>
                </a:schemeClr>
              </a:solid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Sheet1!$G$2:$G$367</c:f>
              <c:numCache>
                <c:formatCode>General</c:formatCode>
                <c:ptCount val="366"/>
                <c:pt idx="0">
                  <c:v>12.191351649985499</c:v>
                </c:pt>
                <c:pt idx="1">
                  <c:v>13.965265063376799</c:v>
                </c:pt>
                <c:pt idx="2">
                  <c:v>14.0785173063387</c:v>
                </c:pt>
                <c:pt idx="3">
                  <c:v>14.958837607438699</c:v>
                </c:pt>
                <c:pt idx="4">
                  <c:v>14.978825321496</c:v>
                </c:pt>
                <c:pt idx="5">
                  <c:v>14.8852405222628</c:v>
                </c:pt>
                <c:pt idx="6">
                  <c:v>14.658292479462601</c:v>
                </c:pt>
                <c:pt idx="7">
                  <c:v>14.848347831949001</c:v>
                </c:pt>
                <c:pt idx="8">
                  <c:v>14.9908696101527</c:v>
                </c:pt>
                <c:pt idx="9">
                  <c:v>14.466195437573701</c:v>
                </c:pt>
                <c:pt idx="10">
                  <c:v>15.091809973559901</c:v>
                </c:pt>
                <c:pt idx="11">
                  <c:v>14.9910828227374</c:v>
                </c:pt>
                <c:pt idx="12">
                  <c:v>14.839473603318201</c:v>
                </c:pt>
                <c:pt idx="13">
                  <c:v>14.582813970518201</c:v>
                </c:pt>
                <c:pt idx="14">
                  <c:v>14.7542171033587</c:v>
                </c:pt>
                <c:pt idx="15">
                  <c:v>14.883814344050601</c:v>
                </c:pt>
                <c:pt idx="16">
                  <c:v>14.3523163714985</c:v>
                </c:pt>
                <c:pt idx="17">
                  <c:v>14.9663266931206</c:v>
                </c:pt>
                <c:pt idx="18">
                  <c:v>14.858563868598401</c:v>
                </c:pt>
                <c:pt idx="19">
                  <c:v>14.700681755737699</c:v>
                </c:pt>
                <c:pt idx="20">
                  <c:v>14.4387848513803</c:v>
                </c:pt>
                <c:pt idx="21">
                  <c:v>14.6023110982779</c:v>
                </c:pt>
                <c:pt idx="22">
                  <c:v>14.7243832689024</c:v>
                </c:pt>
                <c:pt idx="23">
                  <c:v>14.190416979619499</c:v>
                </c:pt>
                <c:pt idx="24">
                  <c:v>14.793418878197899</c:v>
                </c:pt>
                <c:pt idx="25">
                  <c:v>14.680294992167701</c:v>
                </c:pt>
                <c:pt idx="26">
                  <c:v>14.517675417259801</c:v>
                </c:pt>
                <c:pt idx="27">
                  <c:v>14.2521800484695</c:v>
                </c:pt>
                <c:pt idx="28">
                  <c:v>14.4085812547585</c:v>
                </c:pt>
                <c:pt idx="29">
                  <c:v>14.523976627350001</c:v>
                </c:pt>
                <c:pt idx="30">
                  <c:v>13.9896401913975</c:v>
                </c:pt>
                <c:pt idx="31">
                  <c:v>14.581629768300299</c:v>
                </c:pt>
                <c:pt idx="32">
                  <c:v>14.464485982297999</c:v>
                </c:pt>
                <c:pt idx="33">
                  <c:v>14.298564166222601</c:v>
                </c:pt>
                <c:pt idx="34">
                  <c:v>14.031081049294899</c:v>
                </c:pt>
                <c:pt idx="35">
                  <c:v>14.1812758428552</c:v>
                </c:pt>
                <c:pt idx="36">
                  <c:v>14.291011256424101</c:v>
                </c:pt>
                <c:pt idx="37">
                  <c:v>13.758331405969001</c:v>
                </c:pt>
                <c:pt idx="38">
                  <c:v>14.339649990198</c:v>
                </c:pt>
                <c:pt idx="39">
                  <c:v>14.219898490767999</c:v>
                </c:pt>
                <c:pt idx="40">
                  <c:v>14.052150915158499</c:v>
                </c:pt>
                <c:pt idx="41">
                  <c:v>13.7842798267368</c:v>
                </c:pt>
                <c:pt idx="42">
                  <c:v>13.929330746129599</c:v>
                </c:pt>
                <c:pt idx="43">
                  <c:v>14.0345413112421</c:v>
                </c:pt>
                <c:pt idx="44">
                  <c:v>13.505390605872501</c:v>
                </c:pt>
                <c:pt idx="45">
                  <c:v>14.076671086284501</c:v>
                </c:pt>
                <c:pt idx="46">
                  <c:v>13.9557179142087</c:v>
                </c:pt>
                <c:pt idx="47">
                  <c:v>13.7875839002223</c:v>
                </c:pt>
                <c:pt idx="48">
                  <c:v>13.5208342146116</c:v>
                </c:pt>
                <c:pt idx="49">
                  <c:v>13.661876763138499</c:v>
                </c:pt>
                <c:pt idx="50">
                  <c:v>13.763743995112799</c:v>
                </c:pt>
                <c:pt idx="51">
                  <c:v>13.239762784727599</c:v>
                </c:pt>
                <c:pt idx="52">
                  <c:v>13.8018629806666</c:v>
                </c:pt>
                <c:pt idx="53">
                  <c:v>13.681036311894101</c:v>
                </c:pt>
                <c:pt idx="54">
                  <c:v>13.5138480342278</c:v>
                </c:pt>
                <c:pt idx="55">
                  <c:v>13.249571125373301</c:v>
                </c:pt>
                <c:pt idx="56">
                  <c:v>13.3877467121712</c:v>
                </c:pt>
                <c:pt idx="57">
                  <c:v>13.4874322460856</c:v>
                </c:pt>
                <c:pt idx="58">
                  <c:v>12.9699703356243</c:v>
                </c:pt>
                <c:pt idx="59">
                  <c:v>13.523903499122</c:v>
                </c:pt>
                <c:pt idx="60">
                  <c:v>13.4043941789798</c:v>
                </c:pt>
                <c:pt idx="61">
                  <c:v>13.239320382881001</c:v>
                </c:pt>
                <c:pt idx="62">
                  <c:v>12.978658134752299</c:v>
                </c:pt>
                <c:pt idx="63">
                  <c:v>13.1150553832712</c:v>
                </c:pt>
                <c:pt idx="64">
                  <c:v>13.2136443619735</c:v>
                </c:pt>
                <c:pt idx="65">
                  <c:v>12.7037247299142</c:v>
                </c:pt>
                <c:pt idx="66">
                  <c:v>13.250591836622</c:v>
                </c:pt>
                <c:pt idx="67">
                  <c:v>13.1334089183245</c:v>
                </c:pt>
                <c:pt idx="68">
                  <c:v>12.9714146723565</c:v>
                </c:pt>
                <c:pt idx="69">
                  <c:v>12.715265844739999</c:v>
                </c:pt>
                <c:pt idx="70">
                  <c:v>12.8508729528087</c:v>
                </c:pt>
                <c:pt idx="71">
                  <c:v>12.949329441656401</c:v>
                </c:pt>
                <c:pt idx="72">
                  <c:v>12.4476340791726</c:v>
                </c:pt>
                <c:pt idx="73">
                  <c:v>12.9885613476301</c:v>
                </c:pt>
                <c:pt idx="74">
                  <c:v>12.8745035587883</c:v>
                </c:pt>
                <c:pt idx="75">
                  <c:v>12.716326550149599</c:v>
                </c:pt>
                <c:pt idx="76">
                  <c:v>12.465330892817899</c:v>
                </c:pt>
                <c:pt idx="77">
                  <c:v>12.601000216780401</c:v>
                </c:pt>
                <c:pt idx="78">
                  <c:v>12.700135484237601</c:v>
                </c:pt>
                <c:pt idx="79">
                  <c:v>12.2070115641736</c:v>
                </c:pt>
                <c:pt idx="80">
                  <c:v>12.743095476031799</c:v>
                </c:pt>
                <c:pt idx="81">
                  <c:v>12.632738021713701</c:v>
                </c:pt>
                <c:pt idx="82">
                  <c:v>12.4788804271153</c:v>
                </c:pt>
                <c:pt idx="83">
                  <c:v>12.2334189916019</c:v>
                </c:pt>
                <c:pt idx="84">
                  <c:v>12.3698438082635</c:v>
                </c:pt>
                <c:pt idx="85">
                  <c:v>12.470297126276201</c:v>
                </c:pt>
                <c:pt idx="86">
                  <c:v>11.9857804119113</c:v>
                </c:pt>
                <c:pt idx="87">
                  <c:v>12.5180415537573</c:v>
                </c:pt>
                <c:pt idx="88">
                  <c:v>12.4117366056609</c:v>
                </c:pt>
                <c:pt idx="89">
                  <c:v>12.262470579463599</c:v>
                </c:pt>
                <c:pt idx="90">
                  <c:v>12.0226797551231</c:v>
                </c:pt>
                <c:pt idx="91">
                  <c:v>12.160382341430299</c:v>
                </c:pt>
                <c:pt idx="92">
                  <c:v>12.2626131991651</c:v>
                </c:pt>
                <c:pt idx="93">
                  <c:v>11.786464909038999</c:v>
                </c:pt>
                <c:pt idx="94">
                  <c:v>12.3158113086582</c:v>
                </c:pt>
                <c:pt idx="95">
                  <c:v>12.213699963335401</c:v>
                </c:pt>
                <c:pt idx="96">
                  <c:v>12.069084292953701</c:v>
                </c:pt>
                <c:pt idx="97">
                  <c:v>11.8348806873396</c:v>
                </c:pt>
                <c:pt idx="98">
                  <c:v>11.974210454791001</c:v>
                </c:pt>
                <c:pt idx="99">
                  <c:v>12.0785007333367</c:v>
                </c:pt>
                <c:pt idx="100">
                  <c:v>11.610253922938799</c:v>
                </c:pt>
                <c:pt idx="101">
                  <c:v>12.1374542038941</c:v>
                </c:pt>
                <c:pt idx="102">
                  <c:v>12.039487553532799</c:v>
                </c:pt>
                <c:pt idx="103">
                  <c:v>11.8993929595055</c:v>
                </c:pt>
                <c:pt idx="104">
                  <c:v>11.670506253670499</c:v>
                </c:pt>
                <c:pt idx="105">
                  <c:v>11.811646601761201</c:v>
                </c:pt>
                <c:pt idx="106">
                  <c:v>11.9181112324576</c:v>
                </c:pt>
                <c:pt idx="107">
                  <c:v>11.4571229915737</c:v>
                </c:pt>
                <c:pt idx="108">
                  <c:v>11.982789540303701</c:v>
                </c:pt>
                <c:pt idx="109">
                  <c:v>11.8887566546322</c:v>
                </c:pt>
                <c:pt idx="110">
                  <c:v>11.7528974174555</c:v>
                </c:pt>
                <c:pt idx="111">
                  <c:v>11.5289086016924</c:v>
                </c:pt>
                <c:pt idx="112">
                  <c:v>11.671891279246699</c:v>
                </c:pt>
                <c:pt idx="113">
                  <c:v>11.780496064467201</c:v>
                </c:pt>
                <c:pt idx="114">
                  <c:v>11.3260022837059</c:v>
                </c:pt>
                <c:pt idx="115">
                  <c:v>11.850584590952201</c:v>
                </c:pt>
                <c:pt idx="116">
                  <c:v>11.7601454994679</c:v>
                </c:pt>
                <c:pt idx="117">
                  <c:v>11.6281154161698</c:v>
                </c:pt>
                <c:pt idx="118">
                  <c:v>11.408498186778001</c:v>
                </c:pt>
                <c:pt idx="119">
                  <c:v>11.553224125222799</c:v>
                </c:pt>
                <c:pt idx="120">
                  <c:v>11.663809590298801</c:v>
                </c:pt>
                <c:pt idx="121">
                  <c:v>11.214979556410499</c:v>
                </c:pt>
                <c:pt idx="122">
                  <c:v>11.738767830836</c:v>
                </c:pt>
                <c:pt idx="123">
                  <c:v>11.6514898749742</c:v>
                </c:pt>
                <c:pt idx="124">
                  <c:v>11.5228008435327</c:v>
                </c:pt>
                <c:pt idx="125">
                  <c:v>11.3069642783758</c:v>
                </c:pt>
                <c:pt idx="126">
                  <c:v>11.4532299620031</c:v>
                </c:pt>
                <c:pt idx="127">
                  <c:v>11.565540210177099</c:v>
                </c:pt>
                <c:pt idx="128">
                  <c:v>11.121528726408499</c:v>
                </c:pt>
                <c:pt idx="129">
                  <c:v>11.644667679470199</c:v>
                </c:pt>
                <c:pt idx="130">
                  <c:v>11.5600637722149</c:v>
                </c:pt>
                <c:pt idx="131">
                  <c:v>11.4341854770153</c:v>
                </c:pt>
                <c:pt idx="132">
                  <c:v>11.2215163212284</c:v>
                </c:pt>
                <c:pt idx="133">
                  <c:v>11.369044709325999</c:v>
                </c:pt>
                <c:pt idx="134">
                  <c:v>11.4827601993291</c:v>
                </c:pt>
                <c:pt idx="135">
                  <c:v>11.0427552364151</c:v>
                </c:pt>
                <c:pt idx="136">
                  <c:v>11.565267550407</c:v>
                </c:pt>
                <c:pt idx="137">
                  <c:v>11.482834894849599</c:v>
                </c:pt>
                <c:pt idx="138">
                  <c:v>11.359234089739701</c:v>
                </c:pt>
                <c:pt idx="139">
                  <c:v>11.149137051396201</c:v>
                </c:pt>
                <c:pt idx="140">
                  <c:v>11.297611850374899</c:v>
                </c:pt>
                <c:pt idx="141">
                  <c:v>11.4123848024211</c:v>
                </c:pt>
                <c:pt idx="142">
                  <c:v>10.975648875712199</c:v>
                </c:pt>
                <c:pt idx="143">
                  <c:v>11.4974672999983</c:v>
                </c:pt>
                <c:pt idx="144">
                  <c:v>11.4167250008461</c:v>
                </c:pt>
                <c:pt idx="145">
                  <c:v>11.294902789027599</c:v>
                </c:pt>
                <c:pt idx="146">
                  <c:v>11.0868372073415</c:v>
                </c:pt>
                <c:pt idx="147">
                  <c:v>11.235938953307</c:v>
                </c:pt>
                <c:pt idx="148">
                  <c:v>11.351429767898701</c:v>
                </c:pt>
                <c:pt idx="149">
                  <c:v>10.917333367835599</c:v>
                </c:pt>
                <c:pt idx="150">
                  <c:v>11.4383397107023</c:v>
                </c:pt>
                <c:pt idx="151">
                  <c:v>11.358863538466901</c:v>
                </c:pt>
                <c:pt idx="152">
                  <c:v>11.2383889104859</c:v>
                </c:pt>
                <c:pt idx="153">
                  <c:v>11.0319001002139</c:v>
                </c:pt>
                <c:pt idx="154">
                  <c:v>11.181342146555201</c:v>
                </c:pt>
                <c:pt idx="155">
                  <c:v>11.2972548890345</c:v>
                </c:pt>
                <c:pt idx="156">
                  <c:v>10.865300456834101</c:v>
                </c:pt>
                <c:pt idx="157">
                  <c:v>11.385369066107</c:v>
                </c:pt>
                <c:pt idx="158">
                  <c:v>11.3068215067554</c:v>
                </c:pt>
                <c:pt idx="159">
                  <c:v>11.1873593236977</c:v>
                </c:pt>
                <c:pt idx="160">
                  <c:v>10.9821029210446</c:v>
                </c:pt>
                <c:pt idx="161">
                  <c:v>11.1316651464139</c:v>
                </c:pt>
                <c:pt idx="162">
                  <c:v>11.247779923444</c:v>
                </c:pt>
                <c:pt idx="163">
                  <c:v>10.817615152519901</c:v>
                </c:pt>
                <c:pt idx="164">
                  <c:v>11.336657939191401</c:v>
                </c:pt>
                <c:pt idx="165">
                  <c:v>11.258811686030599</c:v>
                </c:pt>
                <c:pt idx="166">
                  <c:v>11.1401433832244</c:v>
                </c:pt>
                <c:pt idx="167">
                  <c:v>10.9359012107133</c:v>
                </c:pt>
                <c:pt idx="168">
                  <c:v>11.085459176628101</c:v>
                </c:pt>
                <c:pt idx="169">
                  <c:v>11.201659209690501</c:v>
                </c:pt>
                <c:pt idx="170">
                  <c:v>10.773078927292801</c:v>
                </c:pt>
                <c:pt idx="171">
                  <c:v>11.2910887008141</c:v>
                </c:pt>
                <c:pt idx="172">
                  <c:v>11.2138419932618</c:v>
                </c:pt>
                <c:pt idx="173">
                  <c:v>11.095877593771901</c:v>
                </c:pt>
                <c:pt idx="174">
                  <c:v>10.8925639741369</c:v>
                </c:pt>
                <c:pt idx="175">
                  <c:v>11.042111436855301</c:v>
                </c:pt>
                <c:pt idx="176">
                  <c:v>11.1584028811313</c:v>
                </c:pt>
                <c:pt idx="177">
                  <c:v>10.731339433306299</c:v>
                </c:pt>
                <c:pt idx="178">
                  <c:v>11.248428358417801</c:v>
                </c:pt>
                <c:pt idx="179">
                  <c:v>11.171811063542</c:v>
                </c:pt>
                <c:pt idx="180">
                  <c:v>11.0545916380024</c:v>
                </c:pt>
                <c:pt idx="181">
                  <c:v>10.8522497122154</c:v>
                </c:pt>
                <c:pt idx="182">
                  <c:v>11.001912840703699</c:v>
                </c:pt>
                <c:pt idx="183">
                  <c:v>11.1184359036685</c:v>
                </c:pt>
                <c:pt idx="184">
                  <c:v>10.6929387785381</c:v>
                </c:pt>
                <c:pt idx="185">
                  <c:v>11.2093691408271</c:v>
                </c:pt>
                <c:pt idx="186">
                  <c:v>11.133539164702601</c:v>
                </c:pt>
                <c:pt idx="187">
                  <c:v>11.017229599788999</c:v>
                </c:pt>
                <c:pt idx="188">
                  <c:v>10.816017973249</c:v>
                </c:pt>
                <c:pt idx="189">
                  <c:v>10.9660602901871</c:v>
                </c:pt>
                <c:pt idx="190">
                  <c:v>11.0830909079795</c:v>
                </c:pt>
                <c:pt idx="191">
                  <c:v>10.659297183401501</c:v>
                </c:pt>
                <c:pt idx="192">
                  <c:v>11.1755023053783</c:v>
                </c:pt>
                <c:pt idx="193">
                  <c:v>11.1007327136809</c:v>
                </c:pt>
                <c:pt idx="194">
                  <c:v>10.985605449181101</c:v>
                </c:pt>
                <c:pt idx="195">
                  <c:v>10.785776287662401</c:v>
                </c:pt>
                <c:pt idx="196">
                  <c:v>10.936594127197401</c:v>
                </c:pt>
                <c:pt idx="197">
                  <c:v>11.054536244568199</c:v>
                </c:pt>
                <c:pt idx="198">
                  <c:v>10.6326342028279</c:v>
                </c:pt>
                <c:pt idx="199">
                  <c:v>11.1492281712272</c:v>
                </c:pt>
                <c:pt idx="200">
                  <c:v>11.0758861610576</c:v>
                </c:pt>
                <c:pt idx="201">
                  <c:v>10.962297291877499</c:v>
                </c:pt>
                <c:pt idx="202">
                  <c:v>10.7641676807857</c:v>
                </c:pt>
                <c:pt idx="203">
                  <c:v>10.9162767121583</c:v>
                </c:pt>
                <c:pt idx="204">
                  <c:v>11.0356459487564</c:v>
                </c:pt>
                <c:pt idx="205">
                  <c:v>10.6158347327586</c:v>
                </c:pt>
                <c:pt idx="206">
                  <c:v>11.1336104418657</c:v>
                </c:pt>
                <c:pt idx="207">
                  <c:v>11.062129908861101</c:v>
                </c:pt>
                <c:pt idx="208">
                  <c:v>10.9504895969737</c:v>
                </c:pt>
                <c:pt idx="209">
                  <c:v>10.7544084443076</c:v>
                </c:pt>
                <c:pt idx="210">
                  <c:v>10.9084224182845</c:v>
                </c:pt>
                <c:pt idx="211">
                  <c:v>11.0298224682788</c:v>
                </c:pt>
                <c:pt idx="212">
                  <c:v>10.6122708672294</c:v>
                </c:pt>
                <c:pt idx="213">
                  <c:v>11.132186621571201</c:v>
                </c:pt>
                <c:pt idx="214">
                  <c:v>11.063036410715901</c:v>
                </c:pt>
                <c:pt idx="215">
                  <c:v>10.9537758255345</c:v>
                </c:pt>
                <c:pt idx="216">
                  <c:v>10.760088756626301</c:v>
                </c:pt>
                <c:pt idx="217">
                  <c:v>10.916692003992599</c:v>
                </c:pt>
                <c:pt idx="218">
                  <c:v>11.0407854290396</c:v>
                </c:pt>
                <c:pt idx="219">
                  <c:v>10.6255927447452</c:v>
                </c:pt>
                <c:pt idx="220">
                  <c:v>11.1487482066367</c:v>
                </c:pt>
                <c:pt idx="221">
                  <c:v>11.0823981826651</c:v>
                </c:pt>
                <c:pt idx="222">
                  <c:v>10.975935160239599</c:v>
                </c:pt>
                <c:pt idx="223">
                  <c:v>10.784949711246799</c:v>
                </c:pt>
                <c:pt idx="224">
                  <c:v>10.944865031185801</c:v>
                </c:pt>
                <c:pt idx="225">
                  <c:v>11.072340152276499</c:v>
                </c:pt>
                <c:pt idx="226">
                  <c:v>10.659501648369901</c:v>
                </c:pt>
                <c:pt idx="227">
                  <c:v>11.1871042308768</c:v>
                </c:pt>
                <c:pt idx="228">
                  <c:v>11.123991083020501</c:v>
                </c:pt>
                <c:pt idx="229">
                  <c:v>11.020696405823401</c:v>
                </c:pt>
                <c:pt idx="230">
                  <c:v>10.8326494302326</c:v>
                </c:pt>
                <c:pt idx="231">
                  <c:v>10.9966028880946</c:v>
                </c:pt>
                <c:pt idx="232">
                  <c:v>11.1281383083919</c:v>
                </c:pt>
                <c:pt idx="233">
                  <c:v>10.717517084114499</c:v>
                </c:pt>
                <c:pt idx="234">
                  <c:v>11.250840011666099</c:v>
                </c:pt>
                <c:pt idx="235">
                  <c:v>11.191334305496399</c:v>
                </c:pt>
                <c:pt idx="236">
                  <c:v>11.0915000528846</c:v>
                </c:pt>
                <c:pt idx="237">
                  <c:v>10.9065287204947</c:v>
                </c:pt>
                <c:pt idx="238">
                  <c:v>11.075212620149401</c:v>
                </c:pt>
                <c:pt idx="239">
                  <c:v>11.211440618120699</c:v>
                </c:pt>
                <c:pt idx="240">
                  <c:v>10.802747013775701</c:v>
                </c:pt>
                <c:pt idx="241">
                  <c:v>11.343080287004501</c:v>
                </c:pt>
                <c:pt idx="242">
                  <c:v>11.2874558182806</c:v>
                </c:pt>
                <c:pt idx="243">
                  <c:v>11.1912667526361</c:v>
                </c:pt>
                <c:pt idx="244">
                  <c:v>11.0093839787453</c:v>
                </c:pt>
                <c:pt idx="245">
                  <c:v>11.1834190055528</c:v>
                </c:pt>
                <c:pt idx="246">
                  <c:v>11.324888750414599</c:v>
                </c:pt>
                <c:pt idx="247">
                  <c:v>10.9176677271217</c:v>
                </c:pt>
                <c:pt idx="248">
                  <c:v>11.4662632496709</c:v>
                </c:pt>
                <c:pt idx="249">
                  <c:v>11.414669373195</c:v>
                </c:pt>
                <c:pt idx="250">
                  <c:v>11.322177938868901</c:v>
                </c:pt>
                <c:pt idx="251">
                  <c:v>11.143252661578501</c:v>
                </c:pt>
                <c:pt idx="252">
                  <c:v>11.323150028995901</c:v>
                </c:pt>
                <c:pt idx="253">
                  <c:v>11.4702914079827</c:v>
                </c:pt>
                <c:pt idx="254">
                  <c:v>11.063917867485699</c:v>
                </c:pt>
                <c:pt idx="255">
                  <c:v>11.621930132144699</c:v>
                </c:pt>
                <c:pt idx="256">
                  <c:v>11.574367540053</c:v>
                </c:pt>
                <c:pt idx="257">
                  <c:v>11.485472862572401</c:v>
                </c:pt>
                <c:pt idx="258">
                  <c:v>11.3092153814044</c:v>
                </c:pt>
                <c:pt idx="259">
                  <c:v>11.4953398483668</c:v>
                </c:pt>
                <c:pt idx="260">
                  <c:v>11.648428741996399</c:v>
                </c:pt>
                <c:pt idx="261">
                  <c:v>11.242110529086901</c:v>
                </c:pt>
                <c:pt idx="262">
                  <c:v>11.810534597450401</c:v>
                </c:pt>
                <c:pt idx="263">
                  <c:v>11.766835063810801</c:v>
                </c:pt>
                <c:pt idx="264">
                  <c:v>11.6812663931707</c:v>
                </c:pt>
                <c:pt idx="265">
                  <c:v>11.507219028697399</c:v>
                </c:pt>
                <c:pt idx="266">
                  <c:v>11.699753923607201</c:v>
                </c:pt>
                <c:pt idx="267">
                  <c:v>11.858880048370301</c:v>
                </c:pt>
                <c:pt idx="268">
                  <c:v>11.451668409802201</c:v>
                </c:pt>
                <c:pt idx="269">
                  <c:v>12.0312774751097</c:v>
                </c:pt>
                <c:pt idx="270">
                  <c:v>11.9910883599111</c:v>
                </c:pt>
                <c:pt idx="271">
                  <c:v>11.908393685844199</c:v>
                </c:pt>
                <c:pt idx="272">
                  <c:v>11.735927287088099</c:v>
                </c:pt>
                <c:pt idx="273">
                  <c:v>11.9348431478767</c:v>
                </c:pt>
                <c:pt idx="274">
                  <c:v>12.099882064813601</c:v>
                </c:pt>
                <c:pt idx="275">
                  <c:v>11.6906895591331</c:v>
                </c:pt>
                <c:pt idx="276">
                  <c:v>12.281975105666101</c:v>
                </c:pt>
                <c:pt idx="277">
                  <c:v>12.2447498461535</c:v>
                </c:pt>
                <c:pt idx="278">
                  <c:v>12.1642908401653</c:v>
                </c:pt>
                <c:pt idx="279">
                  <c:v>11.992608059365701</c:v>
                </c:pt>
                <c:pt idx="280">
                  <c:v>12.197637079759399</c:v>
                </c:pt>
                <c:pt idx="281">
                  <c:v>12.368228534305301</c:v>
                </c:pt>
                <c:pt idx="282">
                  <c:v>11.9558546769623</c:v>
                </c:pt>
                <c:pt idx="283">
                  <c:v>12.558973018042</c:v>
                </c:pt>
                <c:pt idx="284">
                  <c:v>12.5239692955662</c:v>
                </c:pt>
                <c:pt idx="285">
                  <c:v>12.4449241647417</c:v>
                </c:pt>
                <c:pt idx="286">
                  <c:v>12.273070793645401</c:v>
                </c:pt>
                <c:pt idx="287">
                  <c:v>12.4836897991893</c:v>
                </c:pt>
                <c:pt idx="288">
                  <c:v>12.659225051898099</c:v>
                </c:pt>
                <c:pt idx="289">
                  <c:v>12.242390186978399</c:v>
                </c:pt>
                <c:pt idx="290">
                  <c:v>12.8571197948662</c:v>
                </c:pt>
                <c:pt idx="291">
                  <c:v>12.823407381273199</c:v>
                </c:pt>
                <c:pt idx="292">
                  <c:v>12.7447834819567</c:v>
                </c:pt>
                <c:pt idx="293">
                  <c:v>12.5716693322543</c:v>
                </c:pt>
                <c:pt idx="294">
                  <c:v>12.7870943101676</c:v>
                </c:pt>
                <c:pt idx="295">
                  <c:v>12.9667153531965</c:v>
                </c:pt>
                <c:pt idx="296">
                  <c:v>12.544103212446201</c:v>
                </c:pt>
                <c:pt idx="297">
                  <c:v>13.1698175354851</c:v>
                </c:pt>
                <c:pt idx="298">
                  <c:v>13.136297820662</c:v>
                </c:pt>
                <c:pt idx="299">
                  <c:v>13.056955807955701</c:v>
                </c:pt>
                <c:pt idx="300">
                  <c:v>12.8813864633404</c:v>
                </c:pt>
                <c:pt idx="301">
                  <c:v>13.1005815570244</c:v>
                </c:pt>
                <c:pt idx="302">
                  <c:v>13.283194913224101</c:v>
                </c:pt>
                <c:pt idx="303">
                  <c:v>12.8535039328062</c:v>
                </c:pt>
                <c:pt idx="304">
                  <c:v>13.489164129411</c:v>
                </c:pt>
                <c:pt idx="305">
                  <c:v>13.4546028720018</c:v>
                </c:pt>
                <c:pt idx="306">
                  <c:v>13.373293627056</c:v>
                </c:pt>
                <c:pt idx="307">
                  <c:v>13.194013786784399</c:v>
                </c:pt>
                <c:pt idx="308">
                  <c:v>13.415717005798101</c:v>
                </c:pt>
                <c:pt idx="309">
                  <c:v>13.6000240566089</c:v>
                </c:pt>
                <c:pt idx="310">
                  <c:v>13.1620267179383</c:v>
                </c:pt>
                <c:pt idx="311">
                  <c:v>13.8061977881761</c:v>
                </c:pt>
                <c:pt idx="312">
                  <c:v>13.769271650774201</c:v>
                </c:pt>
                <c:pt idx="313">
                  <c:v>13.6846861856651</c:v>
                </c:pt>
                <c:pt idx="314">
                  <c:v>13.500434235361499</c:v>
                </c:pt>
                <c:pt idx="315">
                  <c:v>13.723200881945299</c:v>
                </c:pt>
                <c:pt idx="316">
                  <c:v>13.9077453433604</c:v>
                </c:pt>
                <c:pt idx="317">
                  <c:v>13.4603536273376</c:v>
                </c:pt>
                <c:pt idx="318">
                  <c:v>14.1112457653251</c:v>
                </c:pt>
                <c:pt idx="319">
                  <c:v>14.0706017367486</c:v>
                </c:pt>
                <c:pt idx="320">
                  <c:v>13.9814327892398</c:v>
                </c:pt>
                <c:pt idx="321">
                  <c:v>13.791004759498801</c:v>
                </c:pt>
                <c:pt idx="322">
                  <c:v>14.013267810947299</c:v>
                </c:pt>
                <c:pt idx="323">
                  <c:v>14.1964991728161</c:v>
                </c:pt>
                <c:pt idx="324">
                  <c:v>13.7388328147859</c:v>
                </c:pt>
                <c:pt idx="325">
                  <c:v>14.3943675541041</c:v>
                </c:pt>
                <c:pt idx="326">
                  <c:v>14.348692588587101</c:v>
                </c:pt>
                <c:pt idx="327">
                  <c:v>14.253704867917699</c:v>
                </c:pt>
                <c:pt idx="328">
                  <c:v>14.0560242743312</c:v>
                </c:pt>
                <c:pt idx="329">
                  <c:v>14.2761688932345</c:v>
                </c:pt>
                <c:pt idx="330">
                  <c:v>14.456518581669901</c:v>
                </c:pt>
                <c:pt idx="331">
                  <c:v>13.987971431049001</c:v>
                </c:pt>
                <c:pt idx="332">
                  <c:v>14.645869569428701</c:v>
                </c:pt>
                <c:pt idx="333">
                  <c:v>14.593965957608599</c:v>
                </c:pt>
                <c:pt idx="334">
                  <c:v>14.492070270453</c:v>
                </c:pt>
                <c:pt idx="335">
                  <c:v>14.286258760007501</c:v>
                </c:pt>
                <c:pt idx="336">
                  <c:v>14.502706044974801</c:v>
                </c:pt>
                <c:pt idx="337">
                  <c:v>14.678671085243099</c:v>
                </c:pt>
                <c:pt idx="338">
                  <c:v>14.1989698101667</c:v>
                </c:pt>
                <c:pt idx="339">
                  <c:v>14.856855548975901</c:v>
                </c:pt>
                <c:pt idx="340">
                  <c:v>14.7977160157273</c:v>
                </c:pt>
                <c:pt idx="341">
                  <c:v>14.688041125820201</c:v>
                </c:pt>
                <c:pt idx="342">
                  <c:v>14.473483714120199</c:v>
                </c:pt>
                <c:pt idx="343">
                  <c:v>14.6847771194073</c:v>
                </c:pt>
                <c:pt idx="344">
                  <c:v>14.855004533987801</c:v>
                </c:pt>
                <c:pt idx="345">
                  <c:v>14.364253465539599</c:v>
                </c:pt>
                <c:pt idx="346">
                  <c:v>15.0197671012111</c:v>
                </c:pt>
                <c:pt idx="347">
                  <c:v>14.952642736326199</c:v>
                </c:pt>
                <c:pt idx="348">
                  <c:v>14.8345981142859</c:v>
                </c:pt>
                <c:pt idx="349">
                  <c:v>14.6109963850627</c:v>
                </c:pt>
                <c:pt idx="350">
                  <c:v>14.8158832746497</c:v>
                </c:pt>
                <c:pt idx="351">
                  <c:v>14.979247679615399</c:v>
                </c:pt>
                <c:pt idx="352">
                  <c:v>14.477953985329499</c:v>
                </c:pt>
                <c:pt idx="353">
                  <c:v>15.128864222692799</c:v>
                </c:pt>
                <c:pt idx="354">
                  <c:v>15.053318348458699</c:v>
                </c:pt>
                <c:pt idx="355">
                  <c:v>14.9266411807452</c:v>
                </c:pt>
                <c:pt idx="356">
                  <c:v>14.6940483278131</c:v>
                </c:pt>
                <c:pt idx="357">
                  <c:v>14.891549132144201</c:v>
                </c:pt>
                <c:pt idx="358">
                  <c:v>15.047216211860899</c:v>
                </c:pt>
                <c:pt idx="359">
                  <c:v>14.5362909075678</c:v>
                </c:pt>
                <c:pt idx="360">
                  <c:v>15.1805976843191</c:v>
                </c:pt>
                <c:pt idx="361">
                  <c:v>15.09653975749</c:v>
                </c:pt>
                <c:pt idx="362">
                  <c:v>14.9613207796781</c:v>
                </c:pt>
                <c:pt idx="363">
                  <c:v>14.720153832518299</c:v>
                </c:pt>
                <c:pt idx="364">
                  <c:v>14.9096123219788</c:v>
                </c:pt>
                <c:pt idx="365">
                  <c:v>15.0570821104629</c:v>
                </c:pt>
              </c:numCache>
            </c:numRef>
          </c:val>
          <c:extLst>
            <c:ext xmlns:c16="http://schemas.microsoft.com/office/drawing/2014/chart" uri="{C3380CC4-5D6E-409C-BE32-E72D297353CC}">
              <c16:uniqueId val="{00000000-004B-4D9A-8A95-4B0B4E155C6B}"/>
            </c:ext>
          </c:extLst>
        </c:ser>
        <c:dLbls>
          <c:showLegendKey val="0"/>
          <c:showVal val="0"/>
          <c:showCatName val="0"/>
          <c:showSerName val="0"/>
          <c:showPercent val="0"/>
          <c:showBubbleSize val="0"/>
        </c:dLbls>
        <c:axId val="1416483839"/>
        <c:axId val="1416484255"/>
      </c:areaChart>
      <c:areaChart>
        <c:grouping val="standard"/>
        <c:varyColors val="0"/>
        <c:ser>
          <c:idx val="2"/>
          <c:order val="2"/>
          <c:tx>
            <c:strRef>
              <c:f>Sheet1!$D$1</c:f>
              <c:strCache>
                <c:ptCount val="1"/>
                <c:pt idx="0">
                  <c:v>Lower 95%</c:v>
                </c:pt>
              </c:strCache>
            </c:strRef>
          </c:tx>
          <c:spPr>
            <a:solidFill>
              <a:schemeClr val="bg1"/>
            </a:solidFill>
            <a:ln>
              <a:no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Sheet1!$D$2:$D$367</c:f>
              <c:numCache>
                <c:formatCode>General</c:formatCode>
                <c:ptCount val="366"/>
                <c:pt idx="0">
                  <c:v>3.5109057575888301</c:v>
                </c:pt>
                <c:pt idx="1">
                  <c:v>3.6952918883521901</c:v>
                </c:pt>
                <c:pt idx="2">
                  <c:v>3.62595582896784</c:v>
                </c:pt>
                <c:pt idx="3">
                  <c:v>3.9575161251931799</c:v>
                </c:pt>
                <c:pt idx="4">
                  <c:v>3.96014779317106</c:v>
                </c:pt>
                <c:pt idx="5">
                  <c:v>3.9207765602547102</c:v>
                </c:pt>
                <c:pt idx="6">
                  <c:v>3.8283019331038202</c:v>
                </c:pt>
                <c:pt idx="7">
                  <c:v>3.9054411445361401</c:v>
                </c:pt>
                <c:pt idx="8">
                  <c:v>3.9635558652422902</c:v>
                </c:pt>
                <c:pt idx="9">
                  <c:v>3.7505886956837</c:v>
                </c:pt>
                <c:pt idx="10">
                  <c:v>4.0048435087545604</c:v>
                </c:pt>
                <c:pt idx="11">
                  <c:v>3.9636397698934398</c:v>
                </c:pt>
                <c:pt idx="12">
                  <c:v>3.90181372277425</c:v>
                </c:pt>
                <c:pt idx="13">
                  <c:v>3.79767968519849</c:v>
                </c:pt>
                <c:pt idx="14">
                  <c:v>3.8671481984153999</c:v>
                </c:pt>
                <c:pt idx="15">
                  <c:v>3.9198718710464302</c:v>
                </c:pt>
                <c:pt idx="16">
                  <c:v>3.7047392328427402</c:v>
                </c:pt>
                <c:pt idx="17">
                  <c:v>3.9535284534804598</c:v>
                </c:pt>
                <c:pt idx="18">
                  <c:v>3.9095859597408502</c:v>
                </c:pt>
                <c:pt idx="19">
                  <c:v>3.84541837918347</c:v>
                </c:pt>
                <c:pt idx="20">
                  <c:v>3.7395398782967102</c:v>
                </c:pt>
                <c:pt idx="21">
                  <c:v>3.8055665323420702</c:v>
                </c:pt>
                <c:pt idx="22">
                  <c:v>3.8550351368696298</c:v>
                </c:pt>
                <c:pt idx="23">
                  <c:v>3.6397918371193798</c:v>
                </c:pt>
                <c:pt idx="24">
                  <c:v>3.8830785815747602</c:v>
                </c:pt>
                <c:pt idx="25">
                  <c:v>3.8371511569574799</c:v>
                </c:pt>
                <c:pt idx="26">
                  <c:v>3.7713587432478799</c:v>
                </c:pt>
                <c:pt idx="27">
                  <c:v>3.6645359333840002</c:v>
                </c:pt>
                <c:pt idx="28">
                  <c:v>3.7273750564360602</c:v>
                </c:pt>
                <c:pt idx="29">
                  <c:v>3.77390299364464</c:v>
                </c:pt>
                <c:pt idx="30">
                  <c:v>3.5596362913505799</c:v>
                </c:pt>
                <c:pt idx="31">
                  <c:v>3.7972007844236599</c:v>
                </c:pt>
                <c:pt idx="32">
                  <c:v>3.7498987809858799</c:v>
                </c:pt>
                <c:pt idx="33">
                  <c:v>3.6831453421539702</c:v>
                </c:pt>
                <c:pt idx="34">
                  <c:v>3.5761451328511802</c:v>
                </c:pt>
                <c:pt idx="35">
                  <c:v>3.63613307362181</c:v>
                </c:pt>
                <c:pt idx="36">
                  <c:v>3.68011354894039</c:v>
                </c:pt>
                <c:pt idx="37">
                  <c:v>3.46783246611378</c:v>
                </c:pt>
                <c:pt idx="38">
                  <c:v>3.6996480249483601</c:v>
                </c:pt>
                <c:pt idx="39">
                  <c:v>3.6515979431808798</c:v>
                </c:pt>
                <c:pt idx="40">
                  <c:v>3.5845458614360601</c:v>
                </c:pt>
                <c:pt idx="41">
                  <c:v>3.4781019403217299</c:v>
                </c:pt>
                <c:pt idx="42">
                  <c:v>3.5356439493901402</c:v>
                </c:pt>
                <c:pt idx="43">
                  <c:v>3.5775244395304702</c:v>
                </c:pt>
                <c:pt idx="44">
                  <c:v>3.36811853344512</c:v>
                </c:pt>
                <c:pt idx="45">
                  <c:v>3.5943282689817999</c:v>
                </c:pt>
                <c:pt idx="46">
                  <c:v>3.5461364567686999</c:v>
                </c:pt>
                <c:pt idx="47">
                  <c:v>3.4794101084337501</c:v>
                </c:pt>
                <c:pt idx="48">
                  <c:v>3.37418620270275</c:v>
                </c:pt>
                <c:pt idx="49">
                  <c:v>3.4297242879166099</c:v>
                </c:pt>
                <c:pt idx="50">
                  <c:v>3.4699739669574199</c:v>
                </c:pt>
                <c:pt idx="51">
                  <c:v>3.2641785850026799</c:v>
                </c:pt>
                <c:pt idx="52">
                  <c:v>3.4850649453129399</c:v>
                </c:pt>
                <c:pt idx="53">
                  <c:v>3.4372858172036</c:v>
                </c:pt>
                <c:pt idx="54">
                  <c:v>3.3714410565447799</c:v>
                </c:pt>
                <c:pt idx="55">
                  <c:v>3.26800225319883</c:v>
                </c:pt>
                <c:pt idx="56">
                  <c:v>3.32198555206514</c:v>
                </c:pt>
                <c:pt idx="57">
                  <c:v>3.3610662144215802</c:v>
                </c:pt>
                <c:pt idx="58">
                  <c:v>3.1594404405860899</c:v>
                </c:pt>
                <c:pt idx="59">
                  <c:v>3.3753924192584099</c:v>
                </c:pt>
                <c:pt idx="60">
                  <c:v>3.3285041855232</c:v>
                </c:pt>
                <c:pt idx="61">
                  <c:v>3.2640061458474499</c:v>
                </c:pt>
                <c:pt idx="62">
                  <c:v>3.1627999427640598</c:v>
                </c:pt>
                <c:pt idx="63">
                  <c:v>3.21565969544005</c:v>
                </c:pt>
                <c:pt idx="64">
                  <c:v>3.2540020221475499</c:v>
                </c:pt>
                <c:pt idx="65">
                  <c:v>3.0569197466806002</c:v>
                </c:pt>
                <c:pt idx="66">
                  <c:v>3.2684002292472201</c:v>
                </c:pt>
                <c:pt idx="67">
                  <c:v>3.22278904856628</c:v>
                </c:pt>
                <c:pt idx="68">
                  <c:v>3.15999889240857</c:v>
                </c:pt>
                <c:pt idx="69">
                  <c:v>3.0613461984121799</c:v>
                </c:pt>
                <c:pt idx="70">
                  <c:v>3.1134763560391598</c:v>
                </c:pt>
                <c:pt idx="71">
                  <c:v>3.1514623390916601</c:v>
                </c:pt>
                <c:pt idx="72">
                  <c:v>2.95911551257936</c:v>
                </c:pt>
                <c:pt idx="73">
                  <c:v>3.1666305191295301</c:v>
                </c:pt>
                <c:pt idx="74">
                  <c:v>3.1225829118091499</c:v>
                </c:pt>
                <c:pt idx="75">
                  <c:v>3.0617530993627602</c:v>
                </c:pt>
                <c:pt idx="76">
                  <c:v>2.9658483403056701</c:v>
                </c:pt>
                <c:pt idx="77">
                  <c:v>3.0175919801022899</c:v>
                </c:pt>
                <c:pt idx="78">
                  <c:v>3.05554346322395</c:v>
                </c:pt>
                <c:pt idx="79">
                  <c:v>2.8679555926812501</c:v>
                </c:pt>
                <c:pt idx="80">
                  <c:v>3.0720265040520198</c:v>
                </c:pt>
                <c:pt idx="81">
                  <c:v>3.0297290508349599</c:v>
                </c:pt>
                <c:pt idx="82">
                  <c:v>2.9710059253050001</c:v>
                </c:pt>
                <c:pt idx="83">
                  <c:v>2.87792468489131</c:v>
                </c:pt>
                <c:pt idx="84">
                  <c:v>2.9295657682242502</c:v>
                </c:pt>
                <c:pt idx="85">
                  <c:v>2.9677384581625499</c:v>
                </c:pt>
                <c:pt idx="86">
                  <c:v>2.78478582973956</c:v>
                </c:pt>
                <c:pt idx="87">
                  <c:v>2.9859251627569598</c:v>
                </c:pt>
                <c:pt idx="88">
                  <c:v>2.9454700385714698</c:v>
                </c:pt>
                <c:pt idx="89">
                  <c:v>2.8889021072780099</c:v>
                </c:pt>
                <c:pt idx="90">
                  <c:v>2.7986143772640202</c:v>
                </c:pt>
                <c:pt idx="91">
                  <c:v>2.8503740327299099</c:v>
                </c:pt>
                <c:pt idx="92">
                  <c:v>2.8889560236424399</c:v>
                </c:pt>
                <c:pt idx="93">
                  <c:v>2.7103939835189301</c:v>
                </c:pt>
                <c:pt idx="94">
                  <c:v>2.90908495855086</c:v>
                </c:pt>
                <c:pt idx="95">
                  <c:v>2.8704797058751499</c:v>
                </c:pt>
                <c:pt idx="96">
                  <c:v>2.8160299077788098</c:v>
                </c:pt>
                <c:pt idx="97">
                  <c:v>2.7284170057861901</c:v>
                </c:pt>
                <c:pt idx="98">
                  <c:v>2.7804534307143598</c:v>
                </c:pt>
                <c:pt idx="99">
                  <c:v>2.8195672385802499</c:v>
                </c:pt>
                <c:pt idx="100">
                  <c:v>2.64505904726271</c:v>
                </c:pt>
                <c:pt idx="101">
                  <c:v>2.8417390615575102</c:v>
                </c:pt>
                <c:pt idx="102">
                  <c:v>2.8049191272588101</c:v>
                </c:pt>
                <c:pt idx="103">
                  <c:v>2.7524795436140601</c:v>
                </c:pt>
                <c:pt idx="104">
                  <c:v>2.6673529870630301</c:v>
                </c:pt>
                <c:pt idx="105">
                  <c:v>2.7197641717808998</c:v>
                </c:pt>
                <c:pt idx="106">
                  <c:v>2.75947142155696</c:v>
                </c:pt>
                <c:pt idx="107">
                  <c:v>2.5886175933952602</c:v>
                </c:pt>
                <c:pt idx="108">
                  <c:v>2.7836657253246799</c:v>
                </c:pt>
                <c:pt idx="109">
                  <c:v>2.7485085655755901</c:v>
                </c:pt>
                <c:pt idx="110">
                  <c:v>2.69791634291352</c:v>
                </c:pt>
                <c:pt idx="111">
                  <c:v>2.6150373291817601</c:v>
                </c:pt>
                <c:pt idx="112">
                  <c:v>2.6678660266440701</c:v>
                </c:pt>
                <c:pt idx="113">
                  <c:v>2.7081741754379598</c:v>
                </c:pt>
                <c:pt idx="114">
                  <c:v>2.54054069444325</c:v>
                </c:pt>
                <c:pt idx="115">
                  <c:v>2.7342694416576099</c:v>
                </c:pt>
                <c:pt idx="116">
                  <c:v>2.7006093325949401</c:v>
                </c:pt>
                <c:pt idx="117">
                  <c:v>2.6516629364259199</c:v>
                </c:pt>
                <c:pt idx="118">
                  <c:v>2.5707614610402398</c:v>
                </c:pt>
                <c:pt idx="119">
                  <c:v>2.6240020555248602</c:v>
                </c:pt>
                <c:pt idx="120">
                  <c:v>2.6648727754605699</c:v>
                </c:pt>
                <c:pt idx="121">
                  <c:v>2.5000170311566201</c:v>
                </c:pt>
                <c:pt idx="122">
                  <c:v>2.69266855030593</c:v>
                </c:pt>
                <c:pt idx="123">
                  <c:v>2.6603115345805302</c:v>
                </c:pt>
                <c:pt idx="124">
                  <c:v>2.61278674863178</c:v>
                </c:pt>
                <c:pt idx="125">
                  <c:v>2.5335797093477099</c:v>
                </c:pt>
                <c:pt idx="126">
                  <c:v>2.5871868045027999</c:v>
                </c:pt>
                <c:pt idx="127">
                  <c:v>2.6285458147812601</c:v>
                </c:pt>
                <c:pt idx="128">
                  <c:v>2.46603945697106</c:v>
                </c:pt>
                <c:pt idx="129">
                  <c:v>2.65778655764514</c:v>
                </c:pt>
                <c:pt idx="130">
                  <c:v>2.6265251478393599</c:v>
                </c:pt>
                <c:pt idx="131">
                  <c:v>2.58019042216534</c:v>
                </c:pt>
                <c:pt idx="132">
                  <c:v>2.50239825904672</c:v>
                </c:pt>
                <c:pt idx="133">
                  <c:v>2.5562968603178602</c:v>
                </c:pt>
                <c:pt idx="134">
                  <c:v>2.59804504710957</c:v>
                </c:pt>
                <c:pt idx="135">
                  <c:v>2.43749318991707</c:v>
                </c:pt>
                <c:pt idx="136">
                  <c:v>2.6284452007298</c:v>
                </c:pt>
                <c:pt idx="137">
                  <c:v>2.5980725275240699</c:v>
                </c:pt>
                <c:pt idx="138">
                  <c:v>2.5527033439482398</c:v>
                </c:pt>
                <c:pt idx="139">
                  <c:v>2.4760648465577999</c:v>
                </c:pt>
                <c:pt idx="140">
                  <c:v>2.5301619446399402</c:v>
                </c:pt>
                <c:pt idx="141">
                  <c:v>2.57218753472482</c:v>
                </c:pt>
                <c:pt idx="142">
                  <c:v>2.4132438632209401</c:v>
                </c:pt>
                <c:pt idx="143">
                  <c:v>2.6034572276465902</c:v>
                </c:pt>
                <c:pt idx="144">
                  <c:v>2.5737802792078299</c:v>
                </c:pt>
                <c:pt idx="145">
                  <c:v>2.5291721658334598</c:v>
                </c:pt>
                <c:pt idx="146">
                  <c:v>2.4534570667631801</c:v>
                </c:pt>
                <c:pt idx="147">
                  <c:v>2.5076542610722701</c:v>
                </c:pt>
                <c:pt idx="148">
                  <c:v>2.5498456500295901</c:v>
                </c:pt>
                <c:pt idx="149">
                  <c:v>2.3922230427304298</c:v>
                </c:pt>
                <c:pt idx="150">
                  <c:v>2.5817161460791098</c:v>
                </c:pt>
                <c:pt idx="151">
                  <c:v>2.55256764106471</c:v>
                </c:pt>
                <c:pt idx="152">
                  <c:v>2.5085473784123402</c:v>
                </c:pt>
                <c:pt idx="153">
                  <c:v>2.4335663006902899</c:v>
                </c:pt>
                <c:pt idx="154">
                  <c:v>2.4877728864860398</c:v>
                </c:pt>
                <c:pt idx="155">
                  <c:v>2.5300315199821202</c:v>
                </c:pt>
                <c:pt idx="156">
                  <c:v>2.37350785764189</c:v>
                </c:pt>
                <c:pt idx="157">
                  <c:v>2.5622791935386</c:v>
                </c:pt>
                <c:pt idx="158">
                  <c:v>2.5335275256530201</c:v>
                </c:pt>
                <c:pt idx="159">
                  <c:v>2.4899620082029701</c:v>
                </c:pt>
                <c:pt idx="160">
                  <c:v>2.41557330486064</c:v>
                </c:pt>
                <c:pt idx="161">
                  <c:v>2.46971905062213</c:v>
                </c:pt>
                <c:pt idx="162">
                  <c:v>2.5119715847377901</c:v>
                </c:pt>
                <c:pt idx="163">
                  <c:v>2.3563905268821199</c:v>
                </c:pt>
                <c:pt idx="164">
                  <c:v>2.54443895701377</c:v>
                </c:pt>
                <c:pt idx="165">
                  <c:v>2.5159956063580302</c:v>
                </c:pt>
                <c:pt idx="166">
                  <c:v>2.4727978141441298</c:v>
                </c:pt>
                <c:pt idx="167">
                  <c:v>2.39891088558407</c:v>
                </c:pt>
                <c:pt idx="168">
                  <c:v>2.4529576122415802</c:v>
                </c:pt>
                <c:pt idx="169">
                  <c:v>2.4951664969042899</c:v>
                </c:pt>
                <c:pt idx="170">
                  <c:v>2.3404332090997002</c:v>
                </c:pt>
                <c:pt idx="171">
                  <c:v>2.52777882697871</c:v>
                </c:pt>
                <c:pt idx="172">
                  <c:v>2.49960269746953</c:v>
                </c:pt>
                <c:pt idx="173">
                  <c:v>2.4567343320570401</c:v>
                </c:pt>
                <c:pt idx="174">
                  <c:v>2.3833091614429902</c:v>
                </c:pt>
                <c:pt idx="175">
                  <c:v>2.4372602464909701</c:v>
                </c:pt>
                <c:pt idx="176">
                  <c:v>2.4794319237892299</c:v>
                </c:pt>
                <c:pt idx="177">
                  <c:v>2.3255040355142702</c:v>
                </c:pt>
                <c:pt idx="178">
                  <c:v>2.5122080658696699</c:v>
                </c:pt>
                <c:pt idx="179">
                  <c:v>2.4843063934412899</c:v>
                </c:pt>
                <c:pt idx="180">
                  <c:v>2.4417769484349399</c:v>
                </c:pt>
                <c:pt idx="181">
                  <c:v>2.3688198544185801</c:v>
                </c:pt>
                <c:pt idx="182">
                  <c:v>2.4227269342183599</c:v>
                </c:pt>
                <c:pt idx="183">
                  <c:v>2.4649170259803399</c:v>
                </c:pt>
                <c:pt idx="184">
                  <c:v>2.3117914605877301</c:v>
                </c:pt>
                <c:pt idx="185">
                  <c:v>2.4979737279865901</c:v>
                </c:pt>
                <c:pt idx="186">
                  <c:v>2.4703994900397199</c:v>
                </c:pt>
                <c:pt idx="187">
                  <c:v>2.4282618301115502</c:v>
                </c:pt>
                <c:pt idx="188">
                  <c:v>2.35581776279435</c:v>
                </c:pt>
                <c:pt idx="189">
                  <c:v>2.4097841716314399</c:v>
                </c:pt>
                <c:pt idx="190">
                  <c:v>2.45209931736977</c:v>
                </c:pt>
                <c:pt idx="191">
                  <c:v>2.29979600244969</c:v>
                </c:pt>
                <c:pt idx="192">
                  <c:v>2.4856487629788702</c:v>
                </c:pt>
                <c:pt idx="193">
                  <c:v>2.4584948532192601</c:v>
                </c:pt>
                <c:pt idx="194">
                  <c:v>2.4168377104135499</c:v>
                </c:pt>
                <c:pt idx="195">
                  <c:v>2.34497974804062</c:v>
                </c:pt>
                <c:pt idx="196">
                  <c:v>2.3991605582442501</c:v>
                </c:pt>
                <c:pt idx="197">
                  <c:v>2.4417568961849501</c:v>
                </c:pt>
                <c:pt idx="198">
                  <c:v>2.2903006612965302</c:v>
                </c:pt>
                <c:pt idx="199">
                  <c:v>2.47609795244519</c:v>
                </c:pt>
                <c:pt idx="200">
                  <c:v>2.4494886968376002</c:v>
                </c:pt>
                <c:pt idx="201">
                  <c:v>2.40842678755978</c:v>
                </c:pt>
                <c:pt idx="202">
                  <c:v>2.3372437567940199</c:v>
                </c:pt>
                <c:pt idx="203">
                  <c:v>2.3918425999873998</c:v>
                </c:pt>
                <c:pt idx="204">
                  <c:v>2.4349211887137199</c:v>
                </c:pt>
                <c:pt idx="205">
                  <c:v>2.28432332089139</c:v>
                </c:pt>
                <c:pt idx="206">
                  <c:v>2.4704253711136999</c:v>
                </c:pt>
                <c:pt idx="207">
                  <c:v>2.44450618171585</c:v>
                </c:pt>
                <c:pt idx="208">
                  <c:v>2.40416883697146</c:v>
                </c:pt>
                <c:pt idx="209">
                  <c:v>2.33375211849931</c:v>
                </c:pt>
                <c:pt idx="210">
                  <c:v>2.3890152066987</c:v>
                </c:pt>
                <c:pt idx="211">
                  <c:v>2.4328148984648701</c:v>
                </c:pt>
                <c:pt idx="212">
                  <c:v>2.2830558125626101</c:v>
                </c:pt>
                <c:pt idx="213">
                  <c:v>2.46990838870027</c:v>
                </c:pt>
                <c:pt idx="214">
                  <c:v>2.4448344348423099</c:v>
                </c:pt>
                <c:pt idx="215">
                  <c:v>2.4053536785840599</c:v>
                </c:pt>
                <c:pt idx="216">
                  <c:v>2.3357842402018698</c:v>
                </c:pt>
                <c:pt idx="217">
                  <c:v>2.39199212150081</c:v>
                </c:pt>
                <c:pt idx="218">
                  <c:v>2.4367804807809201</c:v>
                </c:pt>
                <c:pt idx="219">
                  <c:v>2.28779476796957</c:v>
                </c:pt>
                <c:pt idx="220">
                  <c:v>2.47592357179786</c:v>
                </c:pt>
                <c:pt idx="221">
                  <c:v>2.4518482785600701</c:v>
                </c:pt>
                <c:pt idx="222">
                  <c:v>2.4133471786199499</c:v>
                </c:pt>
                <c:pt idx="223">
                  <c:v>2.34468370514363</c:v>
                </c:pt>
                <c:pt idx="224">
                  <c:v>2.4021412701276601</c:v>
                </c:pt>
                <c:pt idx="225">
                  <c:v>2.4482040778756802</c:v>
                </c:pt>
                <c:pt idx="226">
                  <c:v>2.2998688577261399</c:v>
                </c:pt>
                <c:pt idx="227">
                  <c:v>2.4898691921420801</c:v>
                </c:pt>
                <c:pt idx="228">
                  <c:v>2.4669331781422801</c:v>
                </c:pt>
                <c:pt idx="229">
                  <c:v>2.4295150625775701</c:v>
                </c:pt>
                <c:pt idx="230">
                  <c:v>2.36178376743521</c:v>
                </c:pt>
                <c:pt idx="231">
                  <c:v>2.4208088934223402</c:v>
                </c:pt>
                <c:pt idx="232">
                  <c:v>2.46843862006709</c:v>
                </c:pt>
                <c:pt idx="233">
                  <c:v>2.3205657069577201</c:v>
                </c:pt>
                <c:pt idx="234">
                  <c:v>2.5130876352174401</c:v>
                </c:pt>
                <c:pt idx="235">
                  <c:v>2.4914084304919299</c:v>
                </c:pt>
                <c:pt idx="236">
                  <c:v>2.4551472697166199</c:v>
                </c:pt>
                <c:pt idx="237">
                  <c:v>2.3883336440898901</c:v>
                </c:pt>
                <c:pt idx="238">
                  <c:v>2.4492446783743498</c:v>
                </c:pt>
                <c:pt idx="239">
                  <c:v>2.49872810546022</c:v>
                </c:pt>
                <c:pt idx="240">
                  <c:v>2.3510600903192098</c:v>
                </c:pt>
                <c:pt idx="241">
                  <c:v>2.5467892581015001</c:v>
                </c:pt>
                <c:pt idx="242">
                  <c:v>2.52645187105233</c:v>
                </c:pt>
                <c:pt idx="243">
                  <c:v>2.4913838474237</c:v>
                </c:pt>
                <c:pt idx="244">
                  <c:v>2.4254263057594301</c:v>
                </c:pt>
                <c:pt idx="245">
                  <c:v>2.48852841601179</c:v>
                </c:pt>
                <c:pt idx="246">
                  <c:v>2.54013340944541</c:v>
                </c:pt>
                <c:pt idx="247">
                  <c:v>2.3923434301696598</c:v>
                </c:pt>
                <c:pt idx="248">
                  <c:v>2.5919776800041201</c:v>
                </c:pt>
                <c:pt idx="249">
                  <c:v>2.5730258832713999</c:v>
                </c:pt>
                <c:pt idx="250">
                  <c:v>2.53914197634424</c:v>
                </c:pt>
                <c:pt idx="251">
                  <c:v>2.4739271603806801</c:v>
                </c:pt>
                <c:pt idx="252">
                  <c:v>2.5394974901494098</c:v>
                </c:pt>
                <c:pt idx="253">
                  <c:v>2.5934588458693901</c:v>
                </c:pt>
                <c:pt idx="254">
                  <c:v>2.44515362998342</c:v>
                </c:pt>
                <c:pt idx="255">
                  <c:v>2.6493755845164499</c:v>
                </c:pt>
                <c:pt idx="256">
                  <c:v>2.6318037211646899</c:v>
                </c:pt>
                <c:pt idx="257">
                  <c:v>2.5990430817499401</c:v>
                </c:pt>
                <c:pt idx="258">
                  <c:v>2.5344025350179198</c:v>
                </c:pt>
                <c:pt idx="259">
                  <c:v>2.6026741497124202</c:v>
                </c:pt>
                <c:pt idx="260">
                  <c:v>2.6591784958361302</c:v>
                </c:pt>
                <c:pt idx="261">
                  <c:v>2.50990423109935</c:v>
                </c:pt>
                <c:pt idx="262">
                  <c:v>2.7193502162512502</c:v>
                </c:pt>
                <c:pt idx="263">
                  <c:v>2.7030954204437099</c:v>
                </c:pt>
                <c:pt idx="264">
                  <c:v>2.6713394138675701</c:v>
                </c:pt>
                <c:pt idx="265">
                  <c:v>2.60704744973786</c:v>
                </c:pt>
                <c:pt idx="266">
                  <c:v>2.67819227092158</c:v>
                </c:pt>
                <c:pt idx="267">
                  <c:v>2.7373622400172102</c:v>
                </c:pt>
                <c:pt idx="268">
                  <c:v>2.5866129513842999</c:v>
                </c:pt>
                <c:pt idx="269">
                  <c:v>2.80183900388481</c:v>
                </c:pt>
                <c:pt idx="270">
                  <c:v>2.7867739804562599</c:v>
                </c:pt>
                <c:pt idx="271">
                  <c:v>2.7558410380750602</c:v>
                </c:pt>
                <c:pt idx="272">
                  <c:v>2.6916138767578199</c:v>
                </c:pt>
                <c:pt idx="273">
                  <c:v>2.7657251714476798</c:v>
                </c:pt>
                <c:pt idx="274">
                  <c:v>2.82760343652444</c:v>
                </c:pt>
                <c:pt idx="275">
                  <c:v>2.6748317766795902</c:v>
                </c:pt>
                <c:pt idx="276">
                  <c:v>2.8962780218164998</c:v>
                </c:pt>
                <c:pt idx="277">
                  <c:v>2.8822048963720999</c:v>
                </c:pt>
                <c:pt idx="278">
                  <c:v>2.8518466777432301</c:v>
                </c:pt>
                <c:pt idx="279">
                  <c:v>2.78734326744926</c:v>
                </c:pt>
                <c:pt idx="280">
                  <c:v>2.86441873578387</c:v>
                </c:pt>
                <c:pt idx="281">
                  <c:v>2.92895297814652</c:v>
                </c:pt>
                <c:pt idx="282">
                  <c:v>2.7735836029385799</c:v>
                </c:pt>
                <c:pt idx="283">
                  <c:v>3.00153893694364</c:v>
                </c:pt>
                <c:pt idx="284">
                  <c:v>2.9881850976696001</c:v>
                </c:pt>
                <c:pt idx="285">
                  <c:v>2.95808485505817</c:v>
                </c:pt>
                <c:pt idx="286">
                  <c:v>2.8929101379070001</c:v>
                </c:pt>
                <c:pt idx="287">
                  <c:v>2.9728371398918401</c:v>
                </c:pt>
                <c:pt idx="288">
                  <c:v>3.03986749370176</c:v>
                </c:pt>
                <c:pt idx="289">
                  <c:v>2.8813134060045802</c:v>
                </c:pt>
                <c:pt idx="290">
                  <c:v>3.11588306361431</c:v>
                </c:pt>
                <c:pt idx="291">
                  <c:v>3.1029002670151402</c:v>
                </c:pt>
                <c:pt idx="292">
                  <c:v>3.0726746174010602</c:v>
                </c:pt>
                <c:pt idx="293">
                  <c:v>3.00638625192081</c:v>
                </c:pt>
                <c:pt idx="294">
                  <c:v>3.0889311153444501</c:v>
                </c:pt>
                <c:pt idx="295">
                  <c:v>3.1581819939177902</c:v>
                </c:pt>
                <c:pt idx="296">
                  <c:v>2.9958643096344302</c:v>
                </c:pt>
                <c:pt idx="297">
                  <c:v>3.2369433942100101</c:v>
                </c:pt>
                <c:pt idx="298">
                  <c:v>3.22391158698961</c:v>
                </c:pt>
                <c:pt idx="299">
                  <c:v>3.19311702521449</c:v>
                </c:pt>
                <c:pt idx="300">
                  <c:v>3.1252366330450698</c:v>
                </c:pt>
                <c:pt idx="301">
                  <c:v>3.21004016198005</c:v>
                </c:pt>
                <c:pt idx="302">
                  <c:v>3.2811184891219298</c:v>
                </c:pt>
                <c:pt idx="303">
                  <c:v>3.1144899315197501</c:v>
                </c:pt>
                <c:pt idx="304">
                  <c:v>3.36174617357785</c:v>
                </c:pt>
                <c:pt idx="305">
                  <c:v>3.3481833894245301</c:v>
                </c:pt>
                <c:pt idx="306">
                  <c:v>3.31632872495965</c:v>
                </c:pt>
                <c:pt idx="307">
                  <c:v>3.24635850830572</c:v>
                </c:pt>
                <c:pt idx="308">
                  <c:v>3.3329396520791601</c:v>
                </c:pt>
                <c:pt idx="309">
                  <c:v>3.4053412934444598</c:v>
                </c:pt>
                <c:pt idx="310">
                  <c:v>3.23391331550076</c:v>
                </c:pt>
                <c:pt idx="311">
                  <c:v>3.48678206970094</c:v>
                </c:pt>
                <c:pt idx="312">
                  <c:v>3.4721613271681102</c:v>
                </c:pt>
                <c:pt idx="313">
                  <c:v>3.4387267424124102</c:v>
                </c:pt>
                <c:pt idx="314">
                  <c:v>3.3661717842550201</c:v>
                </c:pt>
                <c:pt idx="315">
                  <c:v>3.45394086461117</c:v>
                </c:pt>
                <c:pt idx="316">
                  <c:v>3.52706642650499</c:v>
                </c:pt>
                <c:pt idx="317">
                  <c:v>3.3504392081207999</c:v>
                </c:pt>
                <c:pt idx="318">
                  <c:v>3.6081329256773702</c:v>
                </c:pt>
                <c:pt idx="319">
                  <c:v>3.5919062790651202</c:v>
                </c:pt>
                <c:pt idx="320">
                  <c:v>3.5563689007461301</c:v>
                </c:pt>
                <c:pt idx="321">
                  <c:v>3.48076464152299</c:v>
                </c:pt>
                <c:pt idx="322">
                  <c:v>3.56904658097206</c:v>
                </c:pt>
                <c:pt idx="323">
                  <c:v>3.64222674329804</c:v>
                </c:pt>
                <c:pt idx="324">
                  <c:v>3.46012049030083</c:v>
                </c:pt>
                <c:pt idx="325">
                  <c:v>3.7216536366150401</c:v>
                </c:pt>
                <c:pt idx="326">
                  <c:v>3.7032824936958599</c:v>
                </c:pt>
                <c:pt idx="327">
                  <c:v>3.6651473325413</c:v>
                </c:pt>
                <c:pt idx="328">
                  <c:v>3.5860907216030702</c:v>
                </c:pt>
                <c:pt idx="329">
                  <c:v>3.6741574707400302</c:v>
                </c:pt>
                <c:pt idx="330">
                  <c:v>3.7466867646679498</c:v>
                </c:pt>
                <c:pt idx="331">
                  <c:v>3.5589718939964801</c:v>
                </c:pt>
                <c:pt idx="332">
                  <c:v>3.8232006544891401</c:v>
                </c:pt>
                <c:pt idx="333">
                  <c:v>3.80219033176345</c:v>
                </c:pt>
                <c:pt idx="334">
                  <c:v>3.7610243473979299</c:v>
                </c:pt>
                <c:pt idx="335">
                  <c:v>3.67820617080256</c:v>
                </c:pt>
                <c:pt idx="336">
                  <c:v>3.7653161854809101</c:v>
                </c:pt>
                <c:pt idx="337">
                  <c:v>3.8364928145780501</c:v>
                </c:pt>
                <c:pt idx="338">
                  <c:v>3.64321593478657</c:v>
                </c:pt>
                <c:pt idx="339">
                  <c:v>3.9088902993796601</c:v>
                </c:pt>
                <c:pt idx="340">
                  <c:v>3.8848257543156302</c:v>
                </c:pt>
                <c:pt idx="341">
                  <c:v>3.8402918612325898</c:v>
                </c:pt>
                <c:pt idx="342">
                  <c:v>3.7535269647624201</c:v>
                </c:pt>
                <c:pt idx="343">
                  <c:v>3.8389683804649799</c:v>
                </c:pt>
                <c:pt idx="344">
                  <c:v>3.9081365640185801</c:v>
                </c:pt>
                <c:pt idx="345">
                  <c:v>3.70953884901258</c:v>
                </c:pt>
                <c:pt idx="346">
                  <c:v>3.9753630804080999</c:v>
                </c:pt>
                <c:pt idx="347">
                  <c:v>3.9479420724905898</c:v>
                </c:pt>
                <c:pt idx="348">
                  <c:v>3.89982934265179</c:v>
                </c:pt>
                <c:pt idx="349">
                  <c:v>3.8090811080107998</c:v>
                </c:pt>
                <c:pt idx="350">
                  <c:v>3.8922144483209502</c:v>
                </c:pt>
                <c:pt idx="351">
                  <c:v>3.9588050789352902</c:v>
                </c:pt>
                <c:pt idx="352">
                  <c:v>3.7553298396081698</c:v>
                </c:pt>
                <c:pt idx="353">
                  <c:v>4.0200262026539404</c:v>
                </c:pt>
                <c:pt idx="354">
                  <c:v>3.9890859813894899</c:v>
                </c:pt>
                <c:pt idx="355">
                  <c:v>3.9373322921554399</c:v>
                </c:pt>
                <c:pt idx="356">
                  <c:v>3.8427279307103199</c:v>
                </c:pt>
                <c:pt idx="357">
                  <c:v>3.9230239632796202</c:v>
                </c:pt>
                <c:pt idx="358">
                  <c:v>3.98658929307611</c:v>
                </c:pt>
                <c:pt idx="359">
                  <c:v>3.7788763395044702</c:v>
                </c:pt>
                <c:pt idx="360">
                  <c:v>4.0412465181947796</c:v>
                </c:pt>
                <c:pt idx="361">
                  <c:v>4.0067806122470202</c:v>
                </c:pt>
                <c:pt idx="362">
                  <c:v>3.9514846061501401</c:v>
                </c:pt>
                <c:pt idx="363">
                  <c:v>3.8533186459652402</c:v>
                </c:pt>
                <c:pt idx="364">
                  <c:v>3.9303874479074401</c:v>
                </c:pt>
                <c:pt idx="365">
                  <c:v>3.9906261088483501</c:v>
                </c:pt>
              </c:numCache>
            </c:numRef>
          </c:val>
          <c:extLst>
            <c:ext xmlns:c16="http://schemas.microsoft.com/office/drawing/2014/chart" uri="{C3380CC4-5D6E-409C-BE32-E72D297353CC}">
              <c16:uniqueId val="{00000001-004B-4D9A-8A95-4B0B4E155C6B}"/>
            </c:ext>
          </c:extLst>
        </c:ser>
        <c:dLbls>
          <c:showLegendKey val="0"/>
          <c:showVal val="0"/>
          <c:showCatName val="0"/>
          <c:showSerName val="0"/>
          <c:showPercent val="0"/>
          <c:showBubbleSize val="0"/>
        </c:dLbls>
        <c:axId val="1226824320"/>
        <c:axId val="1226844288"/>
      </c:areaChart>
      <c:lineChart>
        <c:grouping val="standard"/>
        <c:varyColors val="0"/>
        <c:ser>
          <c:idx val="0"/>
          <c:order val="0"/>
          <c:tx>
            <c:strRef>
              <c:f>Sheet1!$B$1</c:f>
              <c:strCache>
                <c:ptCount val="1"/>
                <c:pt idx="0">
                  <c:v>Average daily mean wind speed</c:v>
                </c:pt>
              </c:strCache>
            </c:strRef>
          </c:tx>
          <c:spPr>
            <a:ln w="28575" cap="rnd">
              <a:solidFill>
                <a:schemeClr val="accent1"/>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Sheet1!$B$2:$B$367</c:f>
              <c:numCache>
                <c:formatCode>General</c:formatCode>
                <c:ptCount val="366"/>
                <c:pt idx="0">
                  <c:v>5.5416666666666696</c:v>
                </c:pt>
                <c:pt idx="1">
                  <c:v>9.5416666666666696</c:v>
                </c:pt>
                <c:pt idx="2">
                  <c:v>10</c:v>
                </c:pt>
                <c:pt idx="3">
                  <c:v>9.2916666666666696</c:v>
                </c:pt>
                <c:pt idx="4">
                  <c:v>5.875</c:v>
                </c:pt>
                <c:pt idx="5">
                  <c:v>8.375</c:v>
                </c:pt>
                <c:pt idx="6">
                  <c:v>9.7083333333333304</c:v>
                </c:pt>
                <c:pt idx="7">
                  <c:v>7.5</c:v>
                </c:pt>
                <c:pt idx="8">
                  <c:v>8.9583333333333304</c:v>
                </c:pt>
                <c:pt idx="9">
                  <c:v>7.875</c:v>
                </c:pt>
                <c:pt idx="10">
                  <c:v>11.4166666666667</c:v>
                </c:pt>
                <c:pt idx="11">
                  <c:v>10.3333333333333</c:v>
                </c:pt>
                <c:pt idx="12">
                  <c:v>10.5833333333333</c:v>
                </c:pt>
                <c:pt idx="13">
                  <c:v>14.2916666666667</c:v>
                </c:pt>
                <c:pt idx="14">
                  <c:v>11.7083333333333</c:v>
                </c:pt>
                <c:pt idx="15">
                  <c:v>9.2916666666666696</c:v>
                </c:pt>
                <c:pt idx="16">
                  <c:v>9.7916666666666696</c:v>
                </c:pt>
                <c:pt idx="17">
                  <c:v>8.7916666666666696</c:v>
                </c:pt>
                <c:pt idx="18">
                  <c:v>9</c:v>
                </c:pt>
                <c:pt idx="19">
                  <c:v>5.0833333333333304</c:v>
                </c:pt>
                <c:pt idx="20">
                  <c:v>5.6666666666666696</c:v>
                </c:pt>
                <c:pt idx="21">
                  <c:v>4.5416666666666696</c:v>
                </c:pt>
                <c:pt idx="22">
                  <c:v>3.1666666666666701</c:v>
                </c:pt>
                <c:pt idx="23">
                  <c:v>5.5833333333333304</c:v>
                </c:pt>
                <c:pt idx="24">
                  <c:v>7.25</c:v>
                </c:pt>
                <c:pt idx="25">
                  <c:v>8.875</c:v>
                </c:pt>
                <c:pt idx="26">
                  <c:v>8.9166666666666696</c:v>
                </c:pt>
                <c:pt idx="27">
                  <c:v>9.5833333333333304</c:v>
                </c:pt>
                <c:pt idx="28">
                  <c:v>10.2916666666667</c:v>
                </c:pt>
                <c:pt idx="29">
                  <c:v>10.1666666666667</c:v>
                </c:pt>
                <c:pt idx="30">
                  <c:v>10.875</c:v>
                </c:pt>
                <c:pt idx="31">
                  <c:v>10.875</c:v>
                </c:pt>
                <c:pt idx="32">
                  <c:v>4.6666666666666696</c:v>
                </c:pt>
                <c:pt idx="33">
                  <c:v>9.5833333333333304</c:v>
                </c:pt>
                <c:pt idx="34">
                  <c:v>9.5</c:v>
                </c:pt>
                <c:pt idx="35">
                  <c:v>4.6666666666666696</c:v>
                </c:pt>
                <c:pt idx="36">
                  <c:v>4.0833333333333304</c:v>
                </c:pt>
                <c:pt idx="37">
                  <c:v>7.0833333333333304</c:v>
                </c:pt>
                <c:pt idx="38">
                  <c:v>9.0416666666666696</c:v>
                </c:pt>
                <c:pt idx="39">
                  <c:v>18.25</c:v>
                </c:pt>
                <c:pt idx="40">
                  <c:v>13.1666666666667</c:v>
                </c:pt>
                <c:pt idx="41">
                  <c:v>16.0833333333333</c:v>
                </c:pt>
                <c:pt idx="42">
                  <c:v>12.9583333333333</c:v>
                </c:pt>
                <c:pt idx="43">
                  <c:v>8</c:v>
                </c:pt>
                <c:pt idx="44">
                  <c:v>6.9583333333333304</c:v>
                </c:pt>
                <c:pt idx="45">
                  <c:v>#N/A</c:v>
                </c:pt>
                <c:pt idx="46">
                  <c:v>#N/A</c:v>
                </c:pt>
                <c:pt idx="47">
                  <c:v>11.7083333333333</c:v>
                </c:pt>
                <c:pt idx="48">
                  <c:v>10.7916666666667</c:v>
                </c:pt>
                <c:pt idx="49">
                  <c:v>9.9166666666666696</c:v>
                </c:pt>
                <c:pt idx="50">
                  <c:v>12.3333333333333</c:v>
                </c:pt>
                <c:pt idx="51">
                  <c:v>11.75</c:v>
                </c:pt>
                <c:pt idx="52">
                  <c:v>13.2083333333333</c:v>
                </c:pt>
                <c:pt idx="53">
                  <c:v>9.75</c:v>
                </c:pt>
                <c:pt idx="54">
                  <c:v>10.25</c:v>
                </c:pt>
                <c:pt idx="55">
                  <c:v>10.0833333333333</c:v>
                </c:pt>
                <c:pt idx="56">
                  <c:v>7.0416666666666696</c:v>
                </c:pt>
                <c:pt idx="57">
                  <c:v>7.1666666666666696</c:v>
                </c:pt>
                <c:pt idx="58">
                  <c:v>10</c:v>
                </c:pt>
                <c:pt idx="59">
                  <c:v>12.4166666666667</c:v>
                </c:pt>
                <c:pt idx="60">
                  <c:v>11.2916666666667</c:v>
                </c:pt>
                <c:pt idx="61">
                  <c:v>6.2916666666666696</c:v>
                </c:pt>
                <c:pt idx="62">
                  <c:v>4.8333333333333304</c:v>
                </c:pt>
                <c:pt idx="63">
                  <c:v>4.125</c:v>
                </c:pt>
                <c:pt idx="64">
                  <c:v>6.0416666666666696</c:v>
                </c:pt>
                <c:pt idx="65">
                  <c:v>8.0416666666666696</c:v>
                </c:pt>
                <c:pt idx="66">
                  <c:v>7.375</c:v>
                </c:pt>
                <c:pt idx="67">
                  <c:v>11.5416666666667</c:v>
                </c:pt>
                <c:pt idx="68">
                  <c:v>6.875</c:v>
                </c:pt>
                <c:pt idx="69">
                  <c:v>11.5416666666667</c:v>
                </c:pt>
                <c:pt idx="70">
                  <c:v>7.9166666666666696</c:v>
                </c:pt>
                <c:pt idx="71">
                  <c:v>12.8333333333333</c:v>
                </c:pt>
                <c:pt idx="72">
                  <c:v>8.875</c:v>
                </c:pt>
                <c:pt idx="73">
                  <c:v>8.0416666666666696</c:v>
                </c:pt>
                <c:pt idx="74">
                  <c:v>11.2916666666667</c:v>
                </c:pt>
                <c:pt idx="75">
                  <c:v>3.625</c:v>
                </c:pt>
                <c:pt idx="76">
                  <c:v>8.1666666666666696</c:v>
                </c:pt>
                <c:pt idx="77">
                  <c:v>7.5</c:v>
                </c:pt>
                <c:pt idx="78">
                  <c:v>3.2916666666666701</c:v>
                </c:pt>
                <c:pt idx="79">
                  <c:v>6.375</c:v>
                </c:pt>
                <c:pt idx="80">
                  <c:v>8.7083333333333304</c:v>
                </c:pt>
                <c:pt idx="81">
                  <c:v>9.0833333333333304</c:v>
                </c:pt>
                <c:pt idx="82">
                  <c:v>9.4166666666666696</c:v>
                </c:pt>
                <c:pt idx="83">
                  <c:v>8.0416666666666696</c:v>
                </c:pt>
                <c:pt idx="84">
                  <c:v>6.2916666666666696</c:v>
                </c:pt>
                <c:pt idx="85">
                  <c:v>6.1666666666666696</c:v>
                </c:pt>
                <c:pt idx="86">
                  <c:v>7.5</c:v>
                </c:pt>
                <c:pt idx="87">
                  <c:v>10.875</c:v>
                </c:pt>
                <c:pt idx="88">
                  <c:v>12</c:v>
                </c:pt>
                <c:pt idx="89">
                  <c:v>8</c:v>
                </c:pt>
                <c:pt idx="90">
                  <c:v>3.5416666666666701</c:v>
                </c:pt>
                <c:pt idx="91">
                  <c:v>5.8333333333333304</c:v>
                </c:pt>
                <c:pt idx="92">
                  <c:v>7.7916666666666696</c:v>
                </c:pt>
                <c:pt idx="93">
                  <c:v>6.125</c:v>
                </c:pt>
                <c:pt idx="94">
                  <c:v>5.5416666666666696</c:v>
                </c:pt>
                <c:pt idx="95">
                  <c:v>9.4166666666666696</c:v>
                </c:pt>
                <c:pt idx="96">
                  <c:v>7.5833333333333304</c:v>
                </c:pt>
                <c:pt idx="97">
                  <c:v>3.5</c:v>
                </c:pt>
                <c:pt idx="98">
                  <c:v>4.375</c:v>
                </c:pt>
                <c:pt idx="99">
                  <c:v>3.8333333333333299</c:v>
                </c:pt>
                <c:pt idx="100">
                  <c:v>3.8333333333333299</c:v>
                </c:pt>
                <c:pt idx="101">
                  <c:v>4</c:v>
                </c:pt>
                <c:pt idx="102">
                  <c:v>4.9166666666666696</c:v>
                </c:pt>
                <c:pt idx="103">
                  <c:v>12.0833333333333</c:v>
                </c:pt>
                <c:pt idx="104">
                  <c:v>6.75</c:v>
                </c:pt>
                <c:pt idx="105">
                  <c:v>#N/A</c:v>
                </c:pt>
                <c:pt idx="106">
                  <c:v>#N/A</c:v>
                </c:pt>
                <c:pt idx="107">
                  <c:v>4.625</c:v>
                </c:pt>
                <c:pt idx="108">
                  <c:v>6.7916666666666696</c:v>
                </c:pt>
                <c:pt idx="109">
                  <c:v>8.4166666666666696</c:v>
                </c:pt>
                <c:pt idx="110">
                  <c:v>8.75</c:v>
                </c:pt>
                <c:pt idx="111">
                  <c:v>9.5833333333333304</c:v>
                </c:pt>
                <c:pt idx="112">
                  <c:v>8.25</c:v>
                </c:pt>
                <c:pt idx="113">
                  <c:v>5.4583333333333304</c:v>
                </c:pt>
                <c:pt idx="114">
                  <c:v>6.7916666666666696</c:v>
                </c:pt>
                <c:pt idx="115">
                  <c:v>4.9583333333333304</c:v>
                </c:pt>
                <c:pt idx="116">
                  <c:v>2.4166666666666701</c:v>
                </c:pt>
                <c:pt idx="117">
                  <c:v>5.625</c:v>
                </c:pt>
                <c:pt idx="118">
                  <c:v>4.1666666666666696</c:v>
                </c:pt>
                <c:pt idx="119">
                  <c:v>3.4583333333333299</c:v>
                </c:pt>
                <c:pt idx="120">
                  <c:v>7.5833333333333304</c:v>
                </c:pt>
                <c:pt idx="121">
                  <c:v>7.6666666666666696</c:v>
                </c:pt>
                <c:pt idx="122">
                  <c:v>7.0833333333333304</c:v>
                </c:pt>
                <c:pt idx="123">
                  <c:v>4.375</c:v>
                </c:pt>
                <c:pt idx="124">
                  <c:v>5.6666666666666696</c:v>
                </c:pt>
                <c:pt idx="125">
                  <c:v>5.625</c:v>
                </c:pt>
                <c:pt idx="126">
                  <c:v>3.7916666666666701</c:v>
                </c:pt>
                <c:pt idx="127">
                  <c:v>2.125</c:v>
                </c:pt>
                <c:pt idx="128">
                  <c:v>2.5416666666666701</c:v>
                </c:pt>
                <c:pt idx="129">
                  <c:v>3.25</c:v>
                </c:pt>
                <c:pt idx="130">
                  <c:v>9.4583333333333304</c:v>
                </c:pt>
                <c:pt idx="131">
                  <c:v>12.5</c:v>
                </c:pt>
                <c:pt idx="132">
                  <c:v>7.7083333333333304</c:v>
                </c:pt>
                <c:pt idx="133">
                  <c:v>8.25</c:v>
                </c:pt>
                <c:pt idx="134">
                  <c:v>5.3333333333333304</c:v>
                </c:pt>
                <c:pt idx="135">
                  <c:v>5.6666666666666696</c:v>
                </c:pt>
                <c:pt idx="136">
                  <c:v>5.0833333333333304</c:v>
                </c:pt>
                <c:pt idx="137">
                  <c:v>5.6666666666666696</c:v>
                </c:pt>
                <c:pt idx="138">
                  <c:v>5.375</c:v>
                </c:pt>
                <c:pt idx="139">
                  <c:v>3.5416666666666701</c:v>
                </c:pt>
                <c:pt idx="140">
                  <c:v>2.3333333333333299</c:v>
                </c:pt>
                <c:pt idx="141">
                  <c:v>4.8333333333333304</c:v>
                </c:pt>
                <c:pt idx="142">
                  <c:v>7.7083333333333304</c:v>
                </c:pt>
                <c:pt idx="143">
                  <c:v>9.0833333333333304</c:v>
                </c:pt>
                <c:pt idx="144">
                  <c:v>9.3333333333333304</c:v>
                </c:pt>
                <c:pt idx="145">
                  <c:v>5.5416666666666696</c:v>
                </c:pt>
                <c:pt idx="146">
                  <c:v>2.4583333333333299</c:v>
                </c:pt>
                <c:pt idx="147">
                  <c:v>5.25</c:v>
                </c:pt>
                <c:pt idx="148">
                  <c:v>5.0416666666666696</c:v>
                </c:pt>
                <c:pt idx="149">
                  <c:v>5.0833333333333304</c:v>
                </c:pt>
                <c:pt idx="150">
                  <c:v>5.6666666666666696</c:v>
                </c:pt>
                <c:pt idx="151">
                  <c:v>5.8333333333333304</c:v>
                </c:pt>
                <c:pt idx="152">
                  <c:v>7.4166666666666696</c:v>
                </c:pt>
                <c:pt idx="153">
                  <c:v>4.7916666666666696</c:v>
                </c:pt>
                <c:pt idx="154">
                  <c:v>7.375</c:v>
                </c:pt>
                <c:pt idx="155">
                  <c:v>9.25</c:v>
                </c:pt>
                <c:pt idx="156">
                  <c:v>8.125</c:v>
                </c:pt>
                <c:pt idx="157">
                  <c:v>9.5</c:v>
                </c:pt>
                <c:pt idx="158">
                  <c:v>7.4583333333333304</c:v>
                </c:pt>
                <c:pt idx="159">
                  <c:v>5</c:v>
                </c:pt>
                <c:pt idx="160">
                  <c:v>3.0833333333333299</c:v>
                </c:pt>
                <c:pt idx="161">
                  <c:v>4.4583333333333304</c:v>
                </c:pt>
                <c:pt idx="162">
                  <c:v>6.5</c:v>
                </c:pt>
                <c:pt idx="163">
                  <c:v>5.875</c:v>
                </c:pt>
                <c:pt idx="164">
                  <c:v>4</c:v>
                </c:pt>
                <c:pt idx="165">
                  <c:v>3.0416666666666701</c:v>
                </c:pt>
                <c:pt idx="166">
                  <c:v>2.25</c:v>
                </c:pt>
                <c:pt idx="167">
                  <c:v>2.5</c:v>
                </c:pt>
                <c:pt idx="168">
                  <c:v>3.9166666666666701</c:v>
                </c:pt>
                <c:pt idx="169">
                  <c:v>3.8333333333333299</c:v>
                </c:pt>
                <c:pt idx="170">
                  <c:v>2.9583333333333299</c:v>
                </c:pt>
                <c:pt idx="171">
                  <c:v>3.375</c:v>
                </c:pt>
                <c:pt idx="172">
                  <c:v>6.625</c:v>
                </c:pt>
                <c:pt idx="173">
                  <c:v>3.4166666666666701</c:v>
                </c:pt>
                <c:pt idx="174">
                  <c:v>3.9166666666666701</c:v>
                </c:pt>
                <c:pt idx="175">
                  <c:v>5.25</c:v>
                </c:pt>
                <c:pt idx="176">
                  <c:v>6.1666666666666696</c:v>
                </c:pt>
                <c:pt idx="177">
                  <c:v>6.4583333333333304</c:v>
                </c:pt>
                <c:pt idx="178">
                  <c:v>5.1666666666666696</c:v>
                </c:pt>
                <c:pt idx="179">
                  <c:v>9.2083333333333304</c:v>
                </c:pt>
                <c:pt idx="180">
                  <c:v>9.7916666666666696</c:v>
                </c:pt>
                <c:pt idx="181">
                  <c:v>8.0833333333333304</c:v>
                </c:pt>
                <c:pt idx="182">
                  <c:v>6</c:v>
                </c:pt>
                <c:pt idx="183">
                  <c:v>3.9166666666666701</c:v>
                </c:pt>
                <c:pt idx="184">
                  <c:v>6.75</c:v>
                </c:pt>
                <c:pt idx="185">
                  <c:v>9.9166666666666696</c:v>
                </c:pt>
                <c:pt idx="186">
                  <c:v>9.875</c:v>
                </c:pt>
                <c:pt idx="187">
                  <c:v>11.125</c:v>
                </c:pt>
                <c:pt idx="188">
                  <c:v>6.5416666666666696</c:v>
                </c:pt>
                <c:pt idx="189">
                  <c:v>2.5</c:v>
                </c:pt>
                <c:pt idx="190">
                  <c:v>5.625</c:v>
                </c:pt>
                <c:pt idx="191">
                  <c:v>7.7083333333333304</c:v>
                </c:pt>
                <c:pt idx="192">
                  <c:v>5.125</c:v>
                </c:pt>
                <c:pt idx="193">
                  <c:v>3.4166666666666701</c:v>
                </c:pt>
                <c:pt idx="194">
                  <c:v>3.7916666666666701</c:v>
                </c:pt>
                <c:pt idx="195">
                  <c:v>4.2916666666666696</c:v>
                </c:pt>
                <c:pt idx="196">
                  <c:v>2.8333333333333299</c:v>
                </c:pt>
                <c:pt idx="197">
                  <c:v>2.7083333333333299</c:v>
                </c:pt>
                <c:pt idx="198">
                  <c:v>1.7083333333333299</c:v>
                </c:pt>
                <c:pt idx="199">
                  <c:v>3.9166666666666701</c:v>
                </c:pt>
                <c:pt idx="200">
                  <c:v>4.375</c:v>
                </c:pt>
                <c:pt idx="201">
                  <c:v>5.25</c:v>
                </c:pt>
                <c:pt idx="202">
                  <c:v>6.0416666666666696</c:v>
                </c:pt>
                <c:pt idx="203">
                  <c:v>3.8333333333333299</c:v>
                </c:pt>
                <c:pt idx="204">
                  <c:v>6.625</c:v>
                </c:pt>
                <c:pt idx="205">
                  <c:v>4.875</c:v>
                </c:pt>
                <c:pt idx="206">
                  <c:v>6.625</c:v>
                </c:pt>
                <c:pt idx="207">
                  <c:v>6.9583333333333304</c:v>
                </c:pt>
                <c:pt idx="208">
                  <c:v>8.7916666666666696</c:v>
                </c:pt>
                <c:pt idx="209">
                  <c:v>9.0416666666666696</c:v>
                </c:pt>
                <c:pt idx="210">
                  <c:v>8.0416666666666696</c:v>
                </c:pt>
                <c:pt idx="211">
                  <c:v>3.7083333333333299</c:v>
                </c:pt>
                <c:pt idx="212">
                  <c:v>5.125</c:v>
                </c:pt>
                <c:pt idx="213">
                  <c:v>5.625</c:v>
                </c:pt>
                <c:pt idx="214">
                  <c:v>5.1666666666666696</c:v>
                </c:pt>
                <c:pt idx="215">
                  <c:v>3.3333333333333299</c:v>
                </c:pt>
                <c:pt idx="216">
                  <c:v>4.0833333333333304</c:v>
                </c:pt>
                <c:pt idx="217">
                  <c:v>7.5416666666666696</c:v>
                </c:pt>
                <c:pt idx="218">
                  <c:v>3.75</c:v>
                </c:pt>
                <c:pt idx="219">
                  <c:v>4.4583333333333304</c:v>
                </c:pt>
                <c:pt idx="220">
                  <c:v>3.375</c:v>
                </c:pt>
                <c:pt idx="221">
                  <c:v>5.9583333333333304</c:v>
                </c:pt>
                <c:pt idx="222">
                  <c:v>5.4166666666666696</c:v>
                </c:pt>
                <c:pt idx="223">
                  <c:v>6.4166666666666696</c:v>
                </c:pt>
                <c:pt idx="224">
                  <c:v>6.8333333333333304</c:v>
                </c:pt>
                <c:pt idx="225">
                  <c:v>6.5</c:v>
                </c:pt>
                <c:pt idx="226">
                  <c:v>3.625</c:v>
                </c:pt>
                <c:pt idx="227">
                  <c:v>4.5833333333333304</c:v>
                </c:pt>
                <c:pt idx="228">
                  <c:v>4.25</c:v>
                </c:pt>
                <c:pt idx="229">
                  <c:v>3</c:v>
                </c:pt>
                <c:pt idx="230">
                  <c:v>4.5833333333333304</c:v>
                </c:pt>
                <c:pt idx="231">
                  <c:v>6.0833333333333304</c:v>
                </c:pt>
                <c:pt idx="232">
                  <c:v>6.375</c:v>
                </c:pt>
                <c:pt idx="233">
                  <c:v>9.625</c:v>
                </c:pt>
                <c:pt idx="234">
                  <c:v>9</c:v>
                </c:pt>
                <c:pt idx="235">
                  <c:v>7.3333333333333304</c:v>
                </c:pt>
                <c:pt idx="236">
                  <c:v>5.4166666666666696</c:v>
                </c:pt>
                <c:pt idx="237">
                  <c:v>9.1666666666666696</c:v>
                </c:pt>
                <c:pt idx="238">
                  <c:v>13.25</c:v>
                </c:pt>
                <c:pt idx="239">
                  <c:v>6.0833333333333304</c:v>
                </c:pt>
                <c:pt idx="240">
                  <c:v>7.75</c:v>
                </c:pt>
                <c:pt idx="241">
                  <c:v>8.125</c:v>
                </c:pt>
                <c:pt idx="242">
                  <c:v>10.625</c:v>
                </c:pt>
                <c:pt idx="243">
                  <c:v>6.4583333333333304</c:v>
                </c:pt>
                <c:pt idx="244">
                  <c:v>3.2916666666666701</c:v>
                </c:pt>
                <c:pt idx="245">
                  <c:v>1.9166666666666701</c:v>
                </c:pt>
                <c:pt idx="246">
                  <c:v>8.0416666666666696</c:v>
                </c:pt>
                <c:pt idx="247">
                  <c:v>5.125</c:v>
                </c:pt>
                <c:pt idx="248">
                  <c:v>7.6666666666666696</c:v>
                </c:pt>
                <c:pt idx="249">
                  <c:v>5.4583333333333304</c:v>
                </c:pt>
                <c:pt idx="250">
                  <c:v>4.9166666666666696</c:v>
                </c:pt>
                <c:pt idx="251">
                  <c:v>6.0416666666666696</c:v>
                </c:pt>
                <c:pt idx="252">
                  <c:v>8.2916666666666696</c:v>
                </c:pt>
                <c:pt idx="253">
                  <c:v>4.25</c:v>
                </c:pt>
                <c:pt idx="254">
                  <c:v>5.5416666666666696</c:v>
                </c:pt>
                <c:pt idx="255">
                  <c:v>7.1666666666666696</c:v>
                </c:pt>
                <c:pt idx="256">
                  <c:v>8.25</c:v>
                </c:pt>
                <c:pt idx="257">
                  <c:v>4.5833333333333304</c:v>
                </c:pt>
                <c:pt idx="258">
                  <c:v>2.5416666666666701</c:v>
                </c:pt>
                <c:pt idx="259">
                  <c:v>8.4583333333333304</c:v>
                </c:pt>
                <c:pt idx="260">
                  <c:v>6</c:v>
                </c:pt>
                <c:pt idx="261">
                  <c:v>6.6666666666666696</c:v>
                </c:pt>
                <c:pt idx="262">
                  <c:v>7.0416666666666696</c:v>
                </c:pt>
                <c:pt idx="263">
                  <c:v>5.5416666666666696</c:v>
                </c:pt>
                <c:pt idx="264">
                  <c:v>2.9583333333333299</c:v>
                </c:pt>
                <c:pt idx="265">
                  <c:v>2.5416666666666701</c:v>
                </c:pt>
                <c:pt idx="266">
                  <c:v>8.2916666666666696</c:v>
                </c:pt>
                <c:pt idx="267">
                  <c:v>9.5</c:v>
                </c:pt>
                <c:pt idx="268">
                  <c:v>9.0833333333333304</c:v>
                </c:pt>
                <c:pt idx="269">
                  <c:v>7.2083333333333304</c:v>
                </c:pt>
                <c:pt idx="270">
                  <c:v>6.0833333333333304</c:v>
                </c:pt>
                <c:pt idx="271">
                  <c:v>4.375</c:v>
                </c:pt>
                <c:pt idx="272">
                  <c:v>5.125</c:v>
                </c:pt>
                <c:pt idx="273">
                  <c:v>7.2916666666666696</c:v>
                </c:pt>
                <c:pt idx="274">
                  <c:v>8.875</c:v>
                </c:pt>
                <c:pt idx="275">
                  <c:v>7.25</c:v>
                </c:pt>
                <c:pt idx="276">
                  <c:v>8.375</c:v>
                </c:pt>
                <c:pt idx="277">
                  <c:v>11.0833333333333</c:v>
                </c:pt>
                <c:pt idx="278">
                  <c:v>10.7916666666667</c:v>
                </c:pt>
                <c:pt idx="279">
                  <c:v>7.5416666666666696</c:v>
                </c:pt>
                <c:pt idx="280">
                  <c:v>7.2083333333333304</c:v>
                </c:pt>
                <c:pt idx="281">
                  <c:v>9.4583333333333304</c:v>
                </c:pt>
                <c:pt idx="282">
                  <c:v>6.0416666666666696</c:v>
                </c:pt>
                <c:pt idx="283">
                  <c:v>6.625</c:v>
                </c:pt>
                <c:pt idx="284">
                  <c:v>8.75</c:v>
                </c:pt>
                <c:pt idx="285">
                  <c:v>6.375</c:v>
                </c:pt>
                <c:pt idx="286">
                  <c:v>6.75</c:v>
                </c:pt>
                <c:pt idx="287">
                  <c:v>7.9166666666666696</c:v>
                </c:pt>
                <c:pt idx="288">
                  <c:v>6.4583333333333304</c:v>
                </c:pt>
                <c:pt idx="289">
                  <c:v>2.7083333333333299</c:v>
                </c:pt>
                <c:pt idx="290">
                  <c:v>2.2916666666666701</c:v>
                </c:pt>
                <c:pt idx="291">
                  <c:v>6.1666666666666696</c:v>
                </c:pt>
                <c:pt idx="292">
                  <c:v>5.5833333333333304</c:v>
                </c:pt>
                <c:pt idx="293">
                  <c:v>9.5</c:v>
                </c:pt>
                <c:pt idx="294">
                  <c:v>10.25</c:v>
                </c:pt>
                <c:pt idx="295">
                  <c:v>9</c:v>
                </c:pt>
                <c:pt idx="296">
                  <c:v>6.8333333333333304</c:v>
                </c:pt>
                <c:pt idx="297">
                  <c:v>9.875</c:v>
                </c:pt>
                <c:pt idx="298">
                  <c:v>10.68</c:v>
                </c:pt>
                <c:pt idx="299">
                  <c:v>10.0833333333333</c:v>
                </c:pt>
                <c:pt idx="300">
                  <c:v>11.9583333333333</c:v>
                </c:pt>
                <c:pt idx="301">
                  <c:v>9.6666666666666696</c:v>
                </c:pt>
                <c:pt idx="302">
                  <c:v>8.75</c:v>
                </c:pt>
                <c:pt idx="303">
                  <c:v>8.2916666666666696</c:v>
                </c:pt>
                <c:pt idx="304">
                  <c:v>8.4583333333333304</c:v>
                </c:pt>
                <c:pt idx="305">
                  <c:v>11.0833333333333</c:v>
                </c:pt>
                <c:pt idx="306">
                  <c:v>12.2916666666667</c:v>
                </c:pt>
                <c:pt idx="307">
                  <c:v>9.2083333333333304</c:v>
                </c:pt>
                <c:pt idx="308">
                  <c:v>6.7916666666666696</c:v>
                </c:pt>
                <c:pt idx="309">
                  <c:v>5.375</c:v>
                </c:pt>
                <c:pt idx="310">
                  <c:v>3.875</c:v>
                </c:pt>
                <c:pt idx="311">
                  <c:v>4.625</c:v>
                </c:pt>
                <c:pt idx="312">
                  <c:v>5.1666666666666696</c:v>
                </c:pt>
                <c:pt idx="313">
                  <c:v>5</c:v>
                </c:pt>
                <c:pt idx="314">
                  <c:v>4.3333333333333304</c:v>
                </c:pt>
                <c:pt idx="315">
                  <c:v>5.9583333333333304</c:v>
                </c:pt>
                <c:pt idx="316">
                  <c:v>7.6666666666666696</c:v>
                </c:pt>
                <c:pt idx="317">
                  <c:v>7.6666666666666696</c:v>
                </c:pt>
                <c:pt idx="318">
                  <c:v>8.3333333333333304</c:v>
                </c:pt>
                <c:pt idx="319">
                  <c:v>12.625</c:v>
                </c:pt>
                <c:pt idx="320">
                  <c:v>8.4166666666666696</c:v>
                </c:pt>
                <c:pt idx="321">
                  <c:v>9.3333333333333304</c:v>
                </c:pt>
                <c:pt idx="322">
                  <c:v>11.1666666666667</c:v>
                </c:pt>
                <c:pt idx="323">
                  <c:v>11.75</c:v>
                </c:pt>
                <c:pt idx="324">
                  <c:v>8.6666666666666696</c:v>
                </c:pt>
                <c:pt idx="325">
                  <c:v>10</c:v>
                </c:pt>
                <c:pt idx="326">
                  <c:v>7.6666666666666696</c:v>
                </c:pt>
                <c:pt idx="327">
                  <c:v>7.6666666666666696</c:v>
                </c:pt>
                <c:pt idx="328">
                  <c:v>8.7083333333333304</c:v>
                </c:pt>
                <c:pt idx="329">
                  <c:v>7.8333333333333304</c:v>
                </c:pt>
                <c:pt idx="330">
                  <c:v>3.8333333333333299</c:v>
                </c:pt>
                <c:pt idx="331">
                  <c:v>3.5416666666666701</c:v>
                </c:pt>
                <c:pt idx="332">
                  <c:v>5.9166666666666696</c:v>
                </c:pt>
                <c:pt idx="333">
                  <c:v>5.9583333333333304</c:v>
                </c:pt>
                <c:pt idx="334">
                  <c:v>8.9583333333333304</c:v>
                </c:pt>
                <c:pt idx="335">
                  <c:v>9.2083333333333304</c:v>
                </c:pt>
                <c:pt idx="336">
                  <c:v>5.2916666666666696</c:v>
                </c:pt>
                <c:pt idx="337">
                  <c:v>9.8333333333333304</c:v>
                </c:pt>
                <c:pt idx="338">
                  <c:v>10.25</c:v>
                </c:pt>
                <c:pt idx="339">
                  <c:v>5.0416666666666696</c:v>
                </c:pt>
                <c:pt idx="340">
                  <c:v>5.0833333333333304</c:v>
                </c:pt>
                <c:pt idx="341">
                  <c:v>6.7083333333333304</c:v>
                </c:pt>
                <c:pt idx="342">
                  <c:v>4.6666666666666696</c:v>
                </c:pt>
                <c:pt idx="343">
                  <c:v>5.25</c:v>
                </c:pt>
                <c:pt idx="344">
                  <c:v>6.1666666666666696</c:v>
                </c:pt>
                <c:pt idx="345">
                  <c:v>9.5416666666666696</c:v>
                </c:pt>
                <c:pt idx="346">
                  <c:v>5.0416666666666696</c:v>
                </c:pt>
                <c:pt idx="347">
                  <c:v>6.8333333333333304</c:v>
                </c:pt>
                <c:pt idx="348">
                  <c:v>11.0416666666667</c:v>
                </c:pt>
                <c:pt idx="349">
                  <c:v>7.375</c:v>
                </c:pt>
                <c:pt idx="350">
                  <c:v>8.375</c:v>
                </c:pt>
                <c:pt idx="351">
                  <c:v>8.375</c:v>
                </c:pt>
                <c:pt idx="352">
                  <c:v>11.7083333333333</c:v>
                </c:pt>
                <c:pt idx="353">
                  <c:v>11.5833333333333</c:v>
                </c:pt>
                <c:pt idx="354">
                  <c:v>9.9583333333333304</c:v>
                </c:pt>
                <c:pt idx="355">
                  <c:v>10.2083333333333</c:v>
                </c:pt>
                <c:pt idx="356">
                  <c:v>6.0416666666666696</c:v>
                </c:pt>
                <c:pt idx="357">
                  <c:v>5.9166666666666696</c:v>
                </c:pt>
                <c:pt idx="358">
                  <c:v>9.625</c:v>
                </c:pt>
                <c:pt idx="359">
                  <c:v>7.75</c:v>
                </c:pt>
                <c:pt idx="360">
                  <c:v>10.875</c:v>
                </c:pt>
                <c:pt idx="361">
                  <c:v>15.2916666666667</c:v>
                </c:pt>
                <c:pt idx="362">
                  <c:v>5.25</c:v>
                </c:pt>
                <c:pt idx="363">
                  <c:v>3.5416666666666701</c:v>
                </c:pt>
                <c:pt idx="364">
                  <c:v>5.5416666666666696</c:v>
                </c:pt>
                <c:pt idx="365">
                  <c:v>4.7083333333333304</c:v>
                </c:pt>
              </c:numCache>
            </c:numRef>
          </c:val>
          <c:smooth val="0"/>
          <c:extLst>
            <c:ext xmlns:c16="http://schemas.microsoft.com/office/drawing/2014/chart" uri="{C3380CC4-5D6E-409C-BE32-E72D297353CC}">
              <c16:uniqueId val="{00000002-004B-4D9A-8A95-4B0B4E155C6B}"/>
            </c:ext>
          </c:extLst>
        </c:ser>
        <c:ser>
          <c:idx val="3"/>
          <c:order val="3"/>
          <c:tx>
            <c:strRef>
              <c:f>Sheet1!$E$1</c:f>
              <c:strCache>
                <c:ptCount val="1"/>
                <c:pt idx="0">
                  <c:v>Mean point forecasting</c:v>
                </c:pt>
              </c:strCache>
            </c:strRef>
          </c:tx>
          <c:spPr>
            <a:ln w="28575" cap="rnd">
              <a:solidFill>
                <a:schemeClr val="accent4"/>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Sheet1!$E$2:$E$367</c:f>
              <c:numCache>
                <c:formatCode>General</c:formatCode>
                <c:ptCount val="366"/>
                <c:pt idx="0">
                  <c:v>6.9673454012539304</c:v>
                </c:pt>
                <c:pt idx="1">
                  <c:v>7.7178265700391702</c:v>
                </c:pt>
                <c:pt idx="2">
                  <c:v>7.6984664721344798</c:v>
                </c:pt>
                <c:pt idx="3">
                  <c:v>8.2663600726462505</c:v>
                </c:pt>
                <c:pt idx="4">
                  <c:v>8.2752249496400498</c:v>
                </c:pt>
                <c:pt idx="5">
                  <c:v>8.2115036204259102</c:v>
                </c:pt>
                <c:pt idx="6">
                  <c:v>8.0593758991028501</c:v>
                </c:pt>
                <c:pt idx="7">
                  <c:v>8.1865310477457705</c:v>
                </c:pt>
                <c:pt idx="8">
                  <c:v>8.2820626624690306</c:v>
                </c:pt>
                <c:pt idx="9">
                  <c:v>7.9309977073353499</c:v>
                </c:pt>
                <c:pt idx="10">
                  <c:v>8.3498060908635203</c:v>
                </c:pt>
                <c:pt idx="11">
                  <c:v>8.2822030593776503</c:v>
                </c:pt>
                <c:pt idx="12">
                  <c:v>8.1805742065119098</c:v>
                </c:pt>
                <c:pt idx="13">
                  <c:v>8.0088697940677491</c:v>
                </c:pt>
                <c:pt idx="14">
                  <c:v>8.1234897007898592</c:v>
                </c:pt>
                <c:pt idx="15">
                  <c:v>8.2102818613029491</c:v>
                </c:pt>
                <c:pt idx="16">
                  <c:v>7.8550423178594899</c:v>
                </c:pt>
                <c:pt idx="17">
                  <c:v>8.2655979767936394</c:v>
                </c:pt>
                <c:pt idx="18">
                  <c:v>8.1933628331235901</c:v>
                </c:pt>
                <c:pt idx="19">
                  <c:v>8.0876688978170694</c:v>
                </c:pt>
                <c:pt idx="20">
                  <c:v>7.9127068682839896</c:v>
                </c:pt>
                <c:pt idx="21">
                  <c:v>8.0218979875228698</c:v>
                </c:pt>
                <c:pt idx="22">
                  <c:v>8.1035253819064703</c:v>
                </c:pt>
                <c:pt idx="23">
                  <c:v>7.7472112602563303</c:v>
                </c:pt>
                <c:pt idx="24">
                  <c:v>8.1497317945896803</c:v>
                </c:pt>
                <c:pt idx="25">
                  <c:v>8.0740329755822007</c:v>
                </c:pt>
                <c:pt idx="26">
                  <c:v>7.9653619266262901</c:v>
                </c:pt>
                <c:pt idx="27">
                  <c:v>7.7883265512977697</c:v>
                </c:pt>
                <c:pt idx="28">
                  <c:v>7.8925587724839197</c:v>
                </c:pt>
                <c:pt idx="29">
                  <c:v>7.9695694393786303</c:v>
                </c:pt>
                <c:pt idx="30">
                  <c:v>7.6137382443273296</c:v>
                </c:pt>
                <c:pt idx="31">
                  <c:v>8.0080785776833991</c:v>
                </c:pt>
                <c:pt idx="32">
                  <c:v>7.9298563345414701</c:v>
                </c:pt>
                <c:pt idx="33">
                  <c:v>7.8192214129135502</c:v>
                </c:pt>
                <c:pt idx="34">
                  <c:v>7.6412643721790996</c:v>
                </c:pt>
                <c:pt idx="35">
                  <c:v>7.7411282978907696</c:v>
                </c:pt>
                <c:pt idx="36">
                  <c:v>7.8141896749380999</c:v>
                </c:pt>
                <c:pt idx="37">
                  <c:v>7.4603198838260001</c:v>
                </c:pt>
                <c:pt idx="38">
                  <c:v>7.8465995629287297</c:v>
                </c:pt>
                <c:pt idx="39">
                  <c:v>7.7668336400998497</c:v>
                </c:pt>
                <c:pt idx="40">
                  <c:v>7.6552641589013497</c:v>
                </c:pt>
                <c:pt idx="41">
                  <c:v>7.47751150242199</c:v>
                </c:pt>
                <c:pt idx="42">
                  <c:v>7.57370068743435</c:v>
                </c:pt>
                <c:pt idx="43">
                  <c:v>7.6435633158280796</c:v>
                </c:pt>
                <c:pt idx="44">
                  <c:v>7.2929939647918403</c:v>
                </c:pt>
                <c:pt idx="45">
                  <c:v>7.6715603958345699</c:v>
                </c:pt>
                <c:pt idx="46">
                  <c:v>7.5912151474354603</c:v>
                </c:pt>
                <c:pt idx="47">
                  <c:v>7.4797008981525899</c:v>
                </c:pt>
                <c:pt idx="48">
                  <c:v>7.3031968838200898</c:v>
                </c:pt>
                <c:pt idx="49">
                  <c:v>7.3964582315137299</c:v>
                </c:pt>
                <c:pt idx="50">
                  <c:v>7.4639054901464199</c:v>
                </c:pt>
                <c:pt idx="51">
                  <c:v>7.1177817629768301</c:v>
                </c:pt>
                <c:pt idx="52">
                  <c:v>7.4891636197733398</c:v>
                </c:pt>
                <c:pt idx="53">
                  <c:v>7.4091382309038796</c:v>
                </c:pt>
                <c:pt idx="54">
                  <c:v>7.2985812020248604</c:v>
                </c:pt>
                <c:pt idx="55">
                  <c:v>7.1242421235334996</c:v>
                </c:pt>
                <c:pt idx="56">
                  <c:v>7.2153294947478201</c:v>
                </c:pt>
                <c:pt idx="57">
                  <c:v>7.2811318639887501</c:v>
                </c:pt>
                <c:pt idx="58">
                  <c:v>6.9403668386213999</c:v>
                </c:pt>
                <c:pt idx="59">
                  <c:v>7.3052248348912903</c:v>
                </c:pt>
                <c:pt idx="60">
                  <c:v>7.2263133613651602</c:v>
                </c:pt>
                <c:pt idx="61">
                  <c:v>7.1174903877056996</c:v>
                </c:pt>
                <c:pt idx="62">
                  <c:v>6.9460712251643404</c:v>
                </c:pt>
                <c:pt idx="63">
                  <c:v>7.0357054277011697</c:v>
                </c:pt>
                <c:pt idx="64">
                  <c:v>7.1005821424978199</c:v>
                </c:pt>
                <c:pt idx="65">
                  <c:v>6.7658359799080703</c:v>
                </c:pt>
                <c:pt idx="66">
                  <c:v>7.1249144667059197</c:v>
                </c:pt>
                <c:pt idx="67">
                  <c:v>7.0477774225436196</c:v>
                </c:pt>
                <c:pt idx="68">
                  <c:v>6.9413151459737996</c:v>
                </c:pt>
                <c:pt idx="69">
                  <c:v>6.7733899220598799</c:v>
                </c:pt>
                <c:pt idx="70">
                  <c:v>6.8622268419521602</c:v>
                </c:pt>
                <c:pt idx="71">
                  <c:v>6.9268164217428403</c:v>
                </c:pt>
                <c:pt idx="72">
                  <c:v>6.5984924663725799</c:v>
                </c:pt>
                <c:pt idx="73">
                  <c:v>6.9525743603067802</c:v>
                </c:pt>
                <c:pt idx="74">
                  <c:v>6.8777221421519599</c:v>
                </c:pt>
                <c:pt idx="75">
                  <c:v>6.7740842326970201</c:v>
                </c:pt>
                <c:pt idx="76">
                  <c:v>6.6100395126350904</c:v>
                </c:pt>
                <c:pt idx="77">
                  <c:v>6.6986469743655901</c:v>
                </c:pt>
                <c:pt idx="78">
                  <c:v>6.7634869461298601</c:v>
                </c:pt>
                <c:pt idx="79">
                  <c:v>6.4417427920519001</c:v>
                </c:pt>
                <c:pt idx="80">
                  <c:v>6.7916094361428803</c:v>
                </c:pt>
                <c:pt idx="81">
                  <c:v>6.7193967268345203</c:v>
                </c:pt>
                <c:pt idx="82">
                  <c:v>6.6188822082241598</c:v>
                </c:pt>
                <c:pt idx="83">
                  <c:v>6.4589221138260298</c:v>
                </c:pt>
                <c:pt idx="84">
                  <c:v>6.5477651477130498</c:v>
                </c:pt>
                <c:pt idx="85">
                  <c:v>6.6132804023371303</c:v>
                </c:pt>
                <c:pt idx="86">
                  <c:v>6.2980510632089404</c:v>
                </c:pt>
                <c:pt idx="87">
                  <c:v>6.6444479042944504</c:v>
                </c:pt>
                <c:pt idx="88">
                  <c:v>6.5750774508371101</c:v>
                </c:pt>
                <c:pt idx="89">
                  <c:v>6.4778282898725701</c:v>
                </c:pt>
                <c:pt idx="90">
                  <c:v>6.32198878096849</c:v>
                </c:pt>
                <c:pt idx="91">
                  <c:v>6.4114224132146997</c:v>
                </c:pt>
                <c:pt idx="92">
                  <c:v>6.47792112112041</c:v>
                </c:pt>
                <c:pt idx="93">
                  <c:v>6.1689510414422397</c:v>
                </c:pt>
                <c:pt idx="94">
                  <c:v>6.5125595447973801</c:v>
                </c:pt>
                <c:pt idx="95">
                  <c:v>6.44609337323406</c:v>
                </c:pt>
                <c:pt idx="96">
                  <c:v>6.3521092256316898</c:v>
                </c:pt>
                <c:pt idx="97">
                  <c:v>6.2002792142543699</c:v>
                </c:pt>
                <c:pt idx="98">
                  <c:v>6.29054767266501</c:v>
                </c:pt>
                <c:pt idx="99">
                  <c:v>6.3582235123570996</c:v>
                </c:pt>
                <c:pt idx="100">
                  <c:v>6.0551041959656802</c:v>
                </c:pt>
                <c:pt idx="101">
                  <c:v>6.3965202017624296</c:v>
                </c:pt>
                <c:pt idx="102">
                  <c:v>6.3328963454560396</c:v>
                </c:pt>
                <c:pt idx="103">
                  <c:v>6.2420544217712699</c:v>
                </c:pt>
                <c:pt idx="104">
                  <c:v>6.0940014292224296</c:v>
                </c:pt>
                <c:pt idx="105">
                  <c:v>6.1852427007394999</c:v>
                </c:pt>
                <c:pt idx="106">
                  <c:v>6.2541822384153098</c:v>
                </c:pt>
                <c:pt idx="107">
                  <c:v>5.9563926119106601</c:v>
                </c:pt>
                <c:pt idx="108">
                  <c:v>6.2961113028085398</c:v>
                </c:pt>
                <c:pt idx="109">
                  <c:v>6.2351643625879101</c:v>
                </c:pt>
                <c:pt idx="110">
                  <c:v>6.1472426603738404</c:v>
                </c:pt>
                <c:pt idx="111">
                  <c:v>6.00264106940761</c:v>
                </c:pt>
                <c:pt idx="112">
                  <c:v>6.0948959405302201</c:v>
                </c:pt>
                <c:pt idx="113">
                  <c:v>6.1650902206302103</c:v>
                </c:pt>
                <c:pt idx="114">
                  <c:v>5.8720373397449697</c:v>
                </c:pt>
                <c:pt idx="115">
                  <c:v>6.2104450345357201</c:v>
                </c:pt>
                <c:pt idx="116">
                  <c:v>6.1519292237677599</c:v>
                </c:pt>
                <c:pt idx="117">
                  <c:v>6.0666317296275896</c:v>
                </c:pt>
                <c:pt idx="118">
                  <c:v>5.9250920845143504</c:v>
                </c:pt>
                <c:pt idx="119">
                  <c:v>6.0183170206903496</c:v>
                </c:pt>
                <c:pt idx="120">
                  <c:v>6.0896766639394997</c:v>
                </c:pt>
                <c:pt idx="121">
                  <c:v>5.8007348712354601</c:v>
                </c:pt>
                <c:pt idx="122">
                  <c:v>6.1381078807842897</c:v>
                </c:pt>
                <c:pt idx="123">
                  <c:v>6.08172151522355</c:v>
                </c:pt>
                <c:pt idx="124">
                  <c:v>5.9987042960727699</c:v>
                </c:pt>
                <c:pt idx="125">
                  <c:v>5.8598024492822303</c:v>
                </c:pt>
                <c:pt idx="126">
                  <c:v>5.95388582228128</c:v>
                </c:pt>
                <c:pt idx="127">
                  <c:v>6.0262590809360796</c:v>
                </c:pt>
                <c:pt idx="128">
                  <c:v>5.7408061367656096</c:v>
                </c:pt>
                <c:pt idx="129">
                  <c:v>6.0773168296143298</c:v>
                </c:pt>
                <c:pt idx="130">
                  <c:v>6.0227274181658004</c:v>
                </c:pt>
                <c:pt idx="131">
                  <c:v>5.9416247191408402</c:v>
                </c:pt>
                <c:pt idx="132">
                  <c:v>5.8049298469280002</c:v>
                </c:pt>
                <c:pt idx="133">
                  <c:v>5.8997110369424401</c:v>
                </c:pt>
                <c:pt idx="134">
                  <c:v>5.9729042701886899</c:v>
                </c:pt>
                <c:pt idx="135">
                  <c:v>5.6903532627323496</c:v>
                </c:pt>
                <c:pt idx="136">
                  <c:v>6.0260832409059804</c:v>
                </c:pt>
                <c:pt idx="137">
                  <c:v>5.9729523865305199</c:v>
                </c:pt>
                <c:pt idx="138">
                  <c:v>5.8934019091232601</c:v>
                </c:pt>
                <c:pt idx="139">
                  <c:v>5.7585025040953601</c:v>
                </c:pt>
                <c:pt idx="140">
                  <c:v>5.8537932716641299</c:v>
                </c:pt>
                <c:pt idx="141">
                  <c:v>5.9275931710104901</c:v>
                </c:pt>
                <c:pt idx="142">
                  <c:v>5.6474191761678396</c:v>
                </c:pt>
                <c:pt idx="143">
                  <c:v>5.9823790574909701</c:v>
                </c:pt>
                <c:pt idx="144">
                  <c:v>5.93038630566826</c:v>
                </c:pt>
                <c:pt idx="145">
                  <c:v>5.8520527794529098</c:v>
                </c:pt>
                <c:pt idx="146">
                  <c:v>5.7185797095228903</c:v>
                </c:pt>
                <c:pt idx="147">
                  <c:v>5.81418698543047</c:v>
                </c:pt>
                <c:pt idx="148">
                  <c:v>5.8883836415610702</c:v>
                </c:pt>
                <c:pt idx="149">
                  <c:v>5.6101442024396198</c:v>
                </c:pt>
                <c:pt idx="150">
                  <c:v>5.9442989927563197</c:v>
                </c:pt>
                <c:pt idx="151">
                  <c:v>5.8931636278816502</c:v>
                </c:pt>
                <c:pt idx="152">
                  <c:v>5.8157596768784998</c:v>
                </c:pt>
                <c:pt idx="153">
                  <c:v>5.6834053449932398</c:v>
                </c:pt>
                <c:pt idx="154">
                  <c:v>5.7791542957594402</c:v>
                </c:pt>
                <c:pt idx="155">
                  <c:v>5.8535639306498899</c:v>
                </c:pt>
                <c:pt idx="156">
                  <c:v>5.5769125347303898</c:v>
                </c:pt>
                <c:pt idx="157">
                  <c:v>5.9102110379938102</c:v>
                </c:pt>
                <c:pt idx="158">
                  <c:v>5.8597107087793798</c:v>
                </c:pt>
                <c:pt idx="159">
                  <c:v>5.7830139325355399</c:v>
                </c:pt>
                <c:pt idx="160">
                  <c:v>5.6515465623099601</c:v>
                </c:pt>
                <c:pt idx="161">
                  <c:v>5.7473025450778596</c:v>
                </c:pt>
                <c:pt idx="162">
                  <c:v>5.8217885269290504</c:v>
                </c:pt>
                <c:pt idx="163">
                  <c:v>5.5464804506013001</c:v>
                </c:pt>
                <c:pt idx="164">
                  <c:v>5.8788867104785103</c:v>
                </c:pt>
                <c:pt idx="165">
                  <c:v>5.8288717467987103</c:v>
                </c:pt>
                <c:pt idx="166">
                  <c:v>5.7527369656868599</c:v>
                </c:pt>
                <c:pt idx="167">
                  <c:v>5.6220091468280904</c:v>
                </c:pt>
                <c:pt idx="168">
                  <c:v>5.7176970556143498</c:v>
                </c:pt>
                <c:pt idx="169">
                  <c:v>5.7921877505859998</c:v>
                </c:pt>
                <c:pt idx="170">
                  <c:v>5.5180779649766496</c:v>
                </c:pt>
                <c:pt idx="171">
                  <c:v>5.8496024542607596</c:v>
                </c:pt>
                <c:pt idx="172">
                  <c:v>5.8000048793307801</c:v>
                </c:pt>
                <c:pt idx="173">
                  <c:v>5.7243706851520697</c:v>
                </c:pt>
                <c:pt idx="174">
                  <c:v>5.5943215801328696</c:v>
                </c:pt>
                <c:pt idx="175">
                  <c:v>5.6899411625505003</c:v>
                </c:pt>
                <c:pt idx="176">
                  <c:v>5.76444330581214</c:v>
                </c:pt>
                <c:pt idx="177">
                  <c:v>5.4914766024297803</c:v>
                </c:pt>
                <c:pt idx="178">
                  <c:v>5.8222048397983999</c:v>
                </c:pt>
                <c:pt idx="179">
                  <c:v>5.77304140094994</c:v>
                </c:pt>
                <c:pt idx="180">
                  <c:v>5.6979305159242104</c:v>
                </c:pt>
                <c:pt idx="181">
                  <c:v>5.5685815513047299</c:v>
                </c:pt>
                <c:pt idx="182">
                  <c:v>5.6642175532491503</c:v>
                </c:pt>
                <c:pt idx="183">
                  <c:v>5.7388241452833499</c:v>
                </c:pt>
                <c:pt idx="184">
                  <c:v>5.4670182050592304</c:v>
                </c:pt>
                <c:pt idx="185">
                  <c:v>5.7971346968966797</c:v>
                </c:pt>
                <c:pt idx="186">
                  <c:v>5.7485037043887104</c:v>
                </c:pt>
                <c:pt idx="187">
                  <c:v>5.6740171437416196</c:v>
                </c:pt>
                <c:pt idx="188">
                  <c:v>5.5454615342361597</c:v>
                </c:pt>
                <c:pt idx="189">
                  <c:v>5.6412879720451103</c:v>
                </c:pt>
                <c:pt idx="190">
                  <c:v>5.7161801778820003</c:v>
                </c:pt>
                <c:pt idx="191">
                  <c:v>5.4456028921541604</c:v>
                </c:pt>
                <c:pt idx="192">
                  <c:v>5.77540873076636</c:v>
                </c:pt>
                <c:pt idx="193">
                  <c:v>5.7274810328610304</c:v>
                </c:pt>
                <c:pt idx="194">
                  <c:v>5.6537866080320098</c:v>
                </c:pt>
                <c:pt idx="195">
                  <c:v>5.5261736014636904</c:v>
                </c:pt>
                <c:pt idx="196">
                  <c:v>5.6224519877735597</c:v>
                </c:pt>
                <c:pt idx="197">
                  <c:v>5.6978950518918401</c:v>
                </c:pt>
                <c:pt idx="198">
                  <c:v>5.4286379067746804</c:v>
                </c:pt>
                <c:pt idx="199">
                  <c:v>5.7585609218217204</c:v>
                </c:pt>
                <c:pt idx="200">
                  <c:v>5.7115658567857297</c:v>
                </c:pt>
                <c:pt idx="201">
                  <c:v>5.6388820472216903</c:v>
                </c:pt>
                <c:pt idx="202">
                  <c:v>5.5123972327006499</c:v>
                </c:pt>
                <c:pt idx="203">
                  <c:v>5.6094690934631304</c:v>
                </c:pt>
                <c:pt idx="204">
                  <c:v>5.6858027797836099</c:v>
                </c:pt>
                <c:pt idx="205">
                  <c:v>5.4179524390865801</c:v>
                </c:pt>
                <c:pt idx="206">
                  <c:v>5.74854939041197</c:v>
                </c:pt>
                <c:pt idx="207">
                  <c:v>5.7027569441657002</c:v>
                </c:pt>
                <c:pt idx="208">
                  <c:v>5.6313335113962601</c:v>
                </c:pt>
                <c:pt idx="209">
                  <c:v>5.5061768131067197</c:v>
                </c:pt>
                <c:pt idx="210">
                  <c:v>5.6044512338495398</c:v>
                </c:pt>
                <c:pt idx="211">
                  <c:v>5.6820756668960302</c:v>
                </c:pt>
                <c:pt idx="212">
                  <c:v>5.41568596728521</c:v>
                </c:pt>
                <c:pt idx="213">
                  <c:v>5.7476367833099804</c:v>
                </c:pt>
                <c:pt idx="214">
                  <c:v>5.7033373741189903</c:v>
                </c:pt>
                <c:pt idx="215">
                  <c:v>5.63343422935269</c:v>
                </c:pt>
                <c:pt idx="216">
                  <c:v>5.5097972626185401</c:v>
                </c:pt>
                <c:pt idx="217">
                  <c:v>5.60973442672422</c:v>
                </c:pt>
                <c:pt idx="218">
                  <c:v>5.6890923888754799</c:v>
                </c:pt>
                <c:pt idx="219">
                  <c:v>5.4241587778103302</c:v>
                </c:pt>
                <c:pt idx="220">
                  <c:v>5.7582532131657196</c:v>
                </c:pt>
                <c:pt idx="221">
                  <c:v>5.7157364968014903</c:v>
                </c:pt>
                <c:pt idx="222">
                  <c:v>5.6476022477927197</c:v>
                </c:pt>
                <c:pt idx="223">
                  <c:v>5.5256465416440799</c:v>
                </c:pt>
                <c:pt idx="224">
                  <c:v>5.6277382532046101</c:v>
                </c:pt>
                <c:pt idx="225">
                  <c:v>5.7092949746911899</c:v>
                </c:pt>
                <c:pt idx="226">
                  <c:v>5.44573301522313</c:v>
                </c:pt>
                <c:pt idx="227">
                  <c:v>5.78285029986775</c:v>
                </c:pt>
                <c:pt idx="228">
                  <c:v>5.74238416703718</c:v>
                </c:pt>
                <c:pt idx="229">
                  <c:v>5.6762354985621597</c:v>
                </c:pt>
                <c:pt idx="230">
                  <c:v>5.5560727400637004</c:v>
                </c:pt>
                <c:pt idx="231">
                  <c:v>5.6608207900570502</c:v>
                </c:pt>
                <c:pt idx="232">
                  <c:v>5.7450420936150701</c:v>
                </c:pt>
                <c:pt idx="233">
                  <c:v>5.4826711148211098</c:v>
                </c:pt>
                <c:pt idx="234">
                  <c:v>5.8237532207668901</c:v>
                </c:pt>
                <c:pt idx="235">
                  <c:v>5.7855638153813196</c:v>
                </c:pt>
                <c:pt idx="236">
                  <c:v>5.72156647986096</c:v>
                </c:pt>
                <c:pt idx="237">
                  <c:v>5.60324149881464</c:v>
                </c:pt>
                <c:pt idx="238">
                  <c:v>5.7111345086496001</c:v>
                </c:pt>
                <c:pt idx="239">
                  <c:v>5.7984639190645497</c:v>
                </c:pt>
                <c:pt idx="240">
                  <c:v>5.5369963169072198</c:v>
                </c:pt>
                <c:pt idx="241">
                  <c:v>5.8830154461514796</c:v>
                </c:pt>
                <c:pt idx="242">
                  <c:v>5.8472686672586001</c:v>
                </c:pt>
                <c:pt idx="243">
                  <c:v>5.7855204801503</c:v>
                </c:pt>
                <c:pt idx="244">
                  <c:v>5.6689972743550401</c:v>
                </c:pt>
                <c:pt idx="245">
                  <c:v>5.7804864307847401</c:v>
                </c:pt>
                <c:pt idx="246">
                  <c:v>5.8713216293493797</c:v>
                </c:pt>
                <c:pt idx="247">
                  <c:v>5.6103578305067803</c:v>
                </c:pt>
                <c:pt idx="248">
                  <c:v>5.9622787208786896</c:v>
                </c:pt>
                <c:pt idx="249">
                  <c:v>5.9290633852246097</c:v>
                </c:pt>
                <c:pt idx="250">
                  <c:v>5.8695793346442899</c:v>
                </c:pt>
                <c:pt idx="251">
                  <c:v>5.75473013409992</c:v>
                </c:pt>
                <c:pt idx="252">
                  <c:v>5.87020410935689</c:v>
                </c:pt>
                <c:pt idx="253">
                  <c:v>5.9648729982263902</c:v>
                </c:pt>
                <c:pt idx="254">
                  <c:v>5.7039017752195997</c:v>
                </c:pt>
                <c:pt idx="255">
                  <c:v>6.0626395220548304</c:v>
                </c:pt>
                <c:pt idx="256">
                  <c:v>6.0319522405449</c:v>
                </c:pt>
                <c:pt idx="257">
                  <c:v>5.9746517088001303</c:v>
                </c:pt>
                <c:pt idx="258">
                  <c:v>5.8612489612132803</c:v>
                </c:pt>
                <c:pt idx="259">
                  <c:v>5.9810083644256196</c:v>
                </c:pt>
                <c:pt idx="260">
                  <c:v>6.0797450729581799</c:v>
                </c:pt>
                <c:pt idx="261">
                  <c:v>5.8181487871194504</c:v>
                </c:pt>
                <c:pt idx="262">
                  <c:v>6.1845231571384103</c:v>
                </c:pt>
                <c:pt idx="263">
                  <c:v>6.1562550604421604</c:v>
                </c:pt>
                <c:pt idx="264">
                  <c:v>6.1009512519753804</c:v>
                </c:pt>
                <c:pt idx="265">
                  <c:v>5.9886625064279597</c:v>
                </c:pt>
                <c:pt idx="266">
                  <c:v>6.1128944686931401</c:v>
                </c:pt>
                <c:pt idx="267">
                  <c:v>6.2158159066503798</c:v>
                </c:pt>
                <c:pt idx="268">
                  <c:v>5.9528803500313199</c:v>
                </c:pt>
                <c:pt idx="269">
                  <c:v>6.32756804519481</c:v>
                </c:pt>
                <c:pt idx="270">
                  <c:v>6.3014937750988702</c:v>
                </c:pt>
                <c:pt idx="271">
                  <c:v>6.2478857353382402</c:v>
                </c:pt>
                <c:pt idx="272">
                  <c:v>6.1362716798115002</c:v>
                </c:pt>
                <c:pt idx="273">
                  <c:v>6.2650256158424904</c:v>
                </c:pt>
                <c:pt idx="274">
                  <c:v>6.3721096275724296</c:v>
                </c:pt>
                <c:pt idx="275">
                  <c:v>6.10703838003072</c:v>
                </c:pt>
                <c:pt idx="276">
                  <c:v>6.4905253620622902</c:v>
                </c:pt>
                <c:pt idx="277">
                  <c:v>6.4662951672400597</c:v>
                </c:pt>
                <c:pt idx="278">
                  <c:v>6.4139631933323002</c:v>
                </c:pt>
                <c:pt idx="279">
                  <c:v>6.3024794897667498</c:v>
                </c:pt>
                <c:pt idx="280">
                  <c:v>6.43564562962779</c:v>
                </c:pt>
                <c:pt idx="281">
                  <c:v>6.5467123463391204</c:v>
                </c:pt>
                <c:pt idx="282">
                  <c:v>6.2786458634666698</c:v>
                </c:pt>
                <c:pt idx="283">
                  <c:v>6.6711825812433903</c:v>
                </c:pt>
                <c:pt idx="284">
                  <c:v>6.64831881394222</c:v>
                </c:pt>
                <c:pt idx="285">
                  <c:v>6.59672449119733</c:v>
                </c:pt>
                <c:pt idx="286">
                  <c:v>6.4847284349360503</c:v>
                </c:pt>
                <c:pt idx="287">
                  <c:v>6.6220212583537004</c:v>
                </c:pt>
                <c:pt idx="288">
                  <c:v>6.7367197547635698</c:v>
                </c:pt>
                <c:pt idx="289">
                  <c:v>6.4647596352351897</c:v>
                </c:pt>
                <c:pt idx="290">
                  <c:v>6.8663226602495504</c:v>
                </c:pt>
                <c:pt idx="291">
                  <c:v>6.8442223276450997</c:v>
                </c:pt>
                <c:pt idx="292">
                  <c:v>6.7927147375943999</c:v>
                </c:pt>
                <c:pt idx="293">
                  <c:v>6.6794780115866796</c:v>
                </c:pt>
                <c:pt idx="294">
                  <c:v>6.8204270923737296</c:v>
                </c:pt>
                <c:pt idx="295">
                  <c:v>6.9382297757784297</c:v>
                </c:pt>
                <c:pt idx="296">
                  <c:v>6.6614686996530299</c:v>
                </c:pt>
                <c:pt idx="297">
                  <c:v>7.0717326886901102</c:v>
                </c:pt>
                <c:pt idx="298">
                  <c:v>7.0496778249630401</c:v>
                </c:pt>
                <c:pt idx="299">
                  <c:v>6.9975075223893697</c:v>
                </c:pt>
                <c:pt idx="300">
                  <c:v>6.8822362898187999</c:v>
                </c:pt>
                <c:pt idx="301">
                  <c:v>7.0261871133600398</c:v>
                </c:pt>
                <c:pt idx="302">
                  <c:v>7.1463942564048599</c:v>
                </c:pt>
                <c:pt idx="303">
                  <c:v>6.8639518389348204</c:v>
                </c:pt>
                <c:pt idx="304">
                  <c:v>7.2822757278042802</c:v>
                </c:pt>
                <c:pt idx="305">
                  <c:v>7.2594530984360404</c:v>
                </c:pt>
                <c:pt idx="306">
                  <c:v>7.2057951337395503</c:v>
                </c:pt>
                <c:pt idx="307">
                  <c:v>7.0876583194665903</c:v>
                </c:pt>
                <c:pt idx="308">
                  <c:v>7.2337852477848701</c:v>
                </c:pt>
                <c:pt idx="309">
                  <c:v>7.3555416076023601</c:v>
                </c:pt>
                <c:pt idx="310">
                  <c:v>7.06660582724012</c:v>
                </c:pt>
                <c:pt idx="311">
                  <c:v>7.4920365777967604</c:v>
                </c:pt>
                <c:pt idx="312">
                  <c:v>7.4675675400991999</c:v>
                </c:pt>
                <c:pt idx="313">
                  <c:v>7.4115540585654696</c:v>
                </c:pt>
                <c:pt idx="314">
                  <c:v>7.2897198783291097</c:v>
                </c:pt>
                <c:pt idx="315">
                  <c:v>7.4370525492734103</c:v>
                </c:pt>
                <c:pt idx="316">
                  <c:v>7.5593770557257596</c:v>
                </c:pt>
                <c:pt idx="317">
                  <c:v>7.2632500158703897</c:v>
                </c:pt>
                <c:pt idx="318">
                  <c:v>7.6945460400311898</c:v>
                </c:pt>
                <c:pt idx="319">
                  <c:v>7.6675262825368202</c:v>
                </c:pt>
                <c:pt idx="320">
                  <c:v>7.6082880995264199</c:v>
                </c:pt>
                <c:pt idx="321">
                  <c:v>7.4819677626570096</c:v>
                </c:pt>
                <c:pt idx="322">
                  <c:v>7.6294308648873601</c:v>
                </c:pt>
                <c:pt idx="323">
                  <c:v>7.7512589708837902</c:v>
                </c:pt>
                <c:pt idx="324">
                  <c:v>7.4474046549837398</c:v>
                </c:pt>
                <c:pt idx="325">
                  <c:v>7.8830792919570101</c:v>
                </c:pt>
                <c:pt idx="326">
                  <c:v>7.8526267798543801</c:v>
                </c:pt>
                <c:pt idx="327">
                  <c:v>7.7893419462739502</c:v>
                </c:pt>
                <c:pt idx="328">
                  <c:v>7.6578381346980899</c:v>
                </c:pt>
                <c:pt idx="329">
                  <c:v>7.80430285168514</c:v>
                </c:pt>
                <c:pt idx="330">
                  <c:v>7.9245394896021901</c:v>
                </c:pt>
                <c:pt idx="331">
                  <c:v>7.6126300616909397</c:v>
                </c:pt>
                <c:pt idx="332">
                  <c:v>8.0510133837898792</c:v>
                </c:pt>
                <c:pt idx="333">
                  <c:v>8.0163213625556704</c:v>
                </c:pt>
                <c:pt idx="334">
                  <c:v>7.9482673229554903</c:v>
                </c:pt>
                <c:pt idx="335">
                  <c:v>7.8110237686819497</c:v>
                </c:pt>
                <c:pt idx="336">
                  <c:v>7.9553674832921404</c:v>
                </c:pt>
                <c:pt idx="337">
                  <c:v>8.0729469249586892</c:v>
                </c:pt>
                <c:pt idx="338">
                  <c:v>7.75290325749675</c:v>
                </c:pt>
                <c:pt idx="339">
                  <c:v>8.1922183272312008</c:v>
                </c:pt>
                <c:pt idx="340">
                  <c:v>8.1526089586851196</c:v>
                </c:pt>
                <c:pt idx="341">
                  <c:v>8.0792137426055408</c:v>
                </c:pt>
                <c:pt idx="342">
                  <c:v>7.9358612599858001</c:v>
                </c:pt>
                <c:pt idx="343">
                  <c:v>8.0770306622964494</c:v>
                </c:pt>
                <c:pt idx="344">
                  <c:v>8.1909782426344009</c:v>
                </c:pt>
                <c:pt idx="345">
                  <c:v>7.8629999678673199</c:v>
                </c:pt>
                <c:pt idx="346">
                  <c:v>8.3014478194402201</c:v>
                </c:pt>
                <c:pt idx="347">
                  <c:v>8.2564212272592208</c:v>
                </c:pt>
                <c:pt idx="348">
                  <c:v>8.1773084760622297</c:v>
                </c:pt>
                <c:pt idx="349">
                  <c:v>8.0277024074945196</c:v>
                </c:pt>
                <c:pt idx="350">
                  <c:v>8.1647742503641201</c:v>
                </c:pt>
                <c:pt idx="351">
                  <c:v>8.2742641733423596</c:v>
                </c:pt>
                <c:pt idx="352">
                  <c:v>7.9388448420427</c:v>
                </c:pt>
                <c:pt idx="353">
                  <c:v>8.3746912488687393</c:v>
                </c:pt>
                <c:pt idx="354">
                  <c:v>8.3239646578845701</c:v>
                </c:pt>
                <c:pt idx="355">
                  <c:v>8.2389873763800896</c:v>
                </c:pt>
                <c:pt idx="356">
                  <c:v>8.0832317511920397</c:v>
                </c:pt>
                <c:pt idx="357">
                  <c:v>8.2154653704493601</c:v>
                </c:pt>
                <c:pt idx="358">
                  <c:v>8.3198688675582897</c:v>
                </c:pt>
                <c:pt idx="359">
                  <c:v>7.9777928339880404</c:v>
                </c:pt>
                <c:pt idx="360">
                  <c:v>8.4094495886827101</c:v>
                </c:pt>
                <c:pt idx="361">
                  <c:v>8.3529819569239496</c:v>
                </c:pt>
                <c:pt idx="362">
                  <c:v>8.2622407653766299</c:v>
                </c:pt>
                <c:pt idx="363">
                  <c:v>8.1006955864552097</c:v>
                </c:pt>
                <c:pt idx="364">
                  <c:v>8.2275720277780895</c:v>
                </c:pt>
                <c:pt idx="365">
                  <c:v>8.3264910364379503</c:v>
                </c:pt>
              </c:numCache>
            </c:numRef>
          </c:val>
          <c:smooth val="0"/>
          <c:extLst>
            <c:ext xmlns:c16="http://schemas.microsoft.com/office/drawing/2014/chart" uri="{C3380CC4-5D6E-409C-BE32-E72D297353CC}">
              <c16:uniqueId val="{00000003-004B-4D9A-8A95-4B0B4E155C6B}"/>
            </c:ext>
          </c:extLst>
        </c:ser>
        <c:dLbls>
          <c:showLegendKey val="0"/>
          <c:showVal val="0"/>
          <c:showCatName val="0"/>
          <c:showSerName val="0"/>
          <c:showPercent val="0"/>
          <c:showBubbleSize val="0"/>
        </c:dLbls>
        <c:marker val="1"/>
        <c:smooth val="0"/>
        <c:axId val="1416483839"/>
        <c:axId val="1416484255"/>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Lower 80%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extLst>
                      <c:ex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c:ext uri="{02D57815-91ED-43cb-92C2-25804820EDAC}">
                        <c15:formulaRef>
                          <c15:sqref>Sheet1!$C$2:$C$367</c15:sqref>
                        </c15:formulaRef>
                      </c:ext>
                    </c:extLst>
                    <c:numCache>
                      <c:formatCode>General</c:formatCode>
                      <c:ptCount val="366"/>
                      <c:pt idx="0">
                        <c:v>4.5306336336111803</c:v>
                      </c:pt>
                      <c:pt idx="1">
                        <c:v>4.8671887018570201</c:v>
                      </c:pt>
                      <c:pt idx="2">
                        <c:v>4.8076010104662403</c:v>
                      </c:pt>
                      <c:pt idx="3">
                        <c:v>5.2127918653052197</c:v>
                      </c:pt>
                      <c:pt idx="4">
                        <c:v>5.2171130033795103</c:v>
                      </c:pt>
                      <c:pt idx="5">
                        <c:v>5.1699503931017601</c:v>
                      </c:pt>
                      <c:pt idx="6">
                        <c:v>5.0585357933352704</c:v>
                      </c:pt>
                      <c:pt idx="7">
                        <c:v>5.1515403249114797</c:v>
                      </c:pt>
                      <c:pt idx="8">
                        <c:v>5.2215307696463302</c:v>
                      </c:pt>
                      <c:pt idx="9">
                        <c:v>4.9647534206007302</c:v>
                      </c:pt>
                      <c:pt idx="10">
                        <c:v>5.2712182119381703</c:v>
                      </c:pt>
                      <c:pt idx="11">
                        <c:v>5.2216324411081496</c:v>
                      </c:pt>
                      <c:pt idx="12">
                        <c:v>5.1471728997791297</c:v>
                      </c:pt>
                      <c:pt idx="13">
                        <c:v>5.0216038414522099</c:v>
                      </c:pt>
                      <c:pt idx="14">
                        <c:v>5.1053938307061397</c:v>
                      </c:pt>
                      <c:pt idx="15">
                        <c:v>5.1689280896557204</c:v>
                      </c:pt>
                      <c:pt idx="16">
                        <c:v>4.9093616418552504</c:v>
                      </c:pt>
                      <c:pt idx="17">
                        <c:v>5.2094596359064598</c:v>
                      </c:pt>
                      <c:pt idx="18">
                        <c:v>5.1565370636928503</c:v>
                      </c:pt>
                      <c:pt idx="19">
                        <c:v>5.0791937921784402</c:v>
                      </c:pt>
                      <c:pt idx="20">
                        <c:v>4.9514088761265604</c:v>
                      </c:pt>
                      <c:pt idx="21">
                        <c:v>5.03112111744242</c:v>
                      </c:pt>
                      <c:pt idx="22">
                        <c:v>5.0907899574091404</c:v>
                      </c:pt>
                      <c:pt idx="23">
                        <c:v>4.8308273640339596</c:v>
                      </c:pt>
                      <c:pt idx="24">
                        <c:v>5.1245959144702802</c:v>
                      </c:pt>
                      <c:pt idx="25">
                        <c:v>5.0692235788732001</c:v>
                      </c:pt>
                      <c:pt idx="26">
                        <c:v>4.9898332107050498</c:v>
                      </c:pt>
                      <c:pt idx="27">
                        <c:v>4.8607576132290804</c:v>
                      </c:pt>
                      <c:pt idx="28">
                        <c:v>4.9367135962468502</c:v>
                      </c:pt>
                      <c:pt idx="29">
                        <c:v>4.9929048103811704</c:v>
                      </c:pt>
                      <c:pt idx="30">
                        <c:v>4.7337881467177203</c:v>
                      </c:pt>
                      <c:pt idx="31">
                        <c:v>5.0210259016232301</c:v>
                      </c:pt>
                      <c:pt idx="32">
                        <c:v>4.9639203545474802</c:v>
                      </c:pt>
                      <c:pt idx="33">
                        <c:v>4.8832594834863601</c:v>
                      </c:pt>
                      <c:pt idx="34">
                        <c:v>4.7537849323205004</c:v>
                      </c:pt>
                      <c:pt idx="35">
                        <c:v>4.8264007295204401</c:v>
                      </c:pt>
                      <c:pt idx="36">
                        <c:v>4.8795940021649802</c:v>
                      </c:pt>
                      <c:pt idx="37">
                        <c:v>4.6224858965311997</c:v>
                      </c:pt>
                      <c:pt idx="38">
                        <c:v>4.9032083302600196</c:v>
                      </c:pt>
                      <c:pt idx="39">
                        <c:v>4.8451094338918299</c:v>
                      </c:pt>
                      <c:pt idx="40">
                        <c:v>4.7639584223427596</c:v>
                      </c:pt>
                      <c:pt idx="41">
                        <c:v>4.6349452563661897</c:v>
                      </c:pt>
                      <c:pt idx="42">
                        <c:v>4.7047168507276496</c:v>
                      </c:pt>
                      <c:pt idx="43">
                        <c:v>4.75545540480468</c:v>
                      </c:pt>
                      <c:pt idx="44">
                        <c:v>4.5013915236027104</c:v>
                      </c:pt>
                      <c:pt idx="45">
                        <c:v>4.7758033637738997</c:v>
                      </c:pt>
                      <c:pt idx="46">
                        <c:v>4.7174319745855504</c:v>
                      </c:pt>
                      <c:pt idx="47">
                        <c:v>4.6365322216440399</c:v>
                      </c:pt>
                      <c:pt idx="48">
                        <c:v>4.5087663663884401</c:v>
                      </c:pt>
                      <c:pt idx="49">
                        <c:v>4.5762319003819298</c:v>
                      </c:pt>
                      <c:pt idx="50">
                        <c:v>4.6250842393610601</c:v>
                      </c:pt>
                      <c:pt idx="51">
                        <c:v>4.3749321809451196</c:v>
                      </c:pt>
                      <c:pt idx="52">
                        <c:v>4.6433918051937102</c:v>
                      </c:pt>
                      <c:pt idx="53">
                        <c:v>4.5854122070936301</c:v>
                      </c:pt>
                      <c:pt idx="54">
                        <c:v>4.5054299264734903</c:v>
                      </c:pt>
                      <c:pt idx="55">
                        <c:v>4.3795886021079697</c:v>
                      </c:pt>
                      <c:pt idx="56">
                        <c:v>4.4452933865842299</c:v>
                      </c:pt>
                      <c:pt idx="57">
                        <c:v>4.4928188884392402</c:v>
                      </c:pt>
                      <c:pt idx="58">
                        <c:v>4.2472509590554601</c:v>
                      </c:pt>
                      <c:pt idx="59">
                        <c:v>4.5102323450144901</c:v>
                      </c:pt>
                      <c:pt idx="60">
                        <c:v>4.4532229768904301</c:v>
                      </c:pt>
                      <c:pt idx="61">
                        <c:v>4.3747221785360297</c:v>
                      </c:pt>
                      <c:pt idx="62">
                        <c:v>4.2513503869026197</c:v>
                      </c:pt>
                      <c:pt idx="63">
                        <c:v>4.3158171032992003</c:v>
                      </c:pt>
                      <c:pt idx="64">
                        <c:v>4.3625376390510002</c:v>
                      </c:pt>
                      <c:pt idx="65">
                        <c:v>4.1220182136080297</c:v>
                      </c:pt>
                      <c:pt idx="66">
                        <c:v>4.3800732337256401</c:v>
                      </c:pt>
                      <c:pt idx="67">
                        <c:v>4.3245068843006802</c:v>
                      </c:pt>
                      <c:pt idx="68">
                        <c:v>4.2479324278541899</c:v>
                      </c:pt>
                      <c:pt idx="69">
                        <c:v>4.1274306441522199</c:v>
                      </c:pt>
                      <c:pt idx="70">
                        <c:v>4.19113600408423</c:v>
                      </c:pt>
                      <c:pt idx="71">
                        <c:v>4.2375146067979799</c:v>
                      </c:pt>
                      <c:pt idx="72">
                        <c:v>4.0023012555333999</c:v>
                      </c:pt>
                      <c:pt idx="73">
                        <c:v>4.2560243127022002</c:v>
                      </c:pt>
                      <c:pt idx="74">
                        <c:v>4.2022577556781497</c:v>
                      </c:pt>
                      <c:pt idx="75">
                        <c:v>4.1279281564425299</c:v>
                      </c:pt>
                      <c:pt idx="76">
                        <c:v>4.0105504604676598</c:v>
                      </c:pt>
                      <c:pt idx="77">
                        <c:v>4.0739086190290799</c:v>
                      </c:pt>
                      <c:pt idx="78">
                        <c:v>4.1203352670690201</c:v>
                      </c:pt>
                      <c:pt idx="79">
                        <c:v>3.8904916867863601</c:v>
                      </c:pt>
                      <c:pt idx="80">
                        <c:v>4.1404879387534796</c:v>
                      </c:pt>
                      <c:pt idx="81">
                        <c:v>4.0887600571650697</c:v>
                      </c:pt>
                      <c:pt idx="82">
                        <c:v>4.0168688428957404</c:v>
                      </c:pt>
                      <c:pt idx="83">
                        <c:v>3.9027298829466401</c:v>
                      </c:pt>
                      <c:pt idx="84">
                        <c:v>3.9660821761656302</c:v>
                      </c:pt>
                      <c:pt idx="85">
                        <c:v>4.0128660603307802</c:v>
                      </c:pt>
                      <c:pt idx="86">
                        <c:v>3.7882841616440102</c:v>
                      </c:pt>
                      <c:pt idx="87">
                        <c:v>4.0351419966743602</c:v>
                      </c:pt>
                      <c:pt idx="88">
                        <c:v>3.9855788803732199</c:v>
                      </c:pt>
                      <c:pt idx="89">
                        <c:v>3.9162027904291699</c:v>
                      </c:pt>
                      <c:pt idx="90">
                        <c:v>3.8052915327797301</c:v>
                      </c:pt>
                      <c:pt idx="91">
                        <c:v>3.8689016881016798</c:v>
                      </c:pt>
                      <c:pt idx="92">
                        <c:v>3.91626895547371</c:v>
                      </c:pt>
                      <c:pt idx="93">
                        <c:v>3.6966972239740801</c:v>
                      </c:pt>
                      <c:pt idx="94">
                        <c:v>3.9409652840879801</c:v>
                      </c:pt>
                      <c:pt idx="95">
                        <c:v>3.8935905796753598</c:v>
                      </c:pt>
                      <c:pt idx="96">
                        <c:v>3.82670275333669</c:v>
                      </c:pt>
                      <c:pt idx="97">
                        <c:v>3.7189008997014499</c:v>
                      </c:pt>
                      <c:pt idx="98">
                        <c:v>3.7829547386412301</c:v>
                      </c:pt>
                      <c:pt idx="99">
                        <c:v>3.83105062177497</c:v>
                      </c:pt>
                      <c:pt idx="100">
                        <c:v>3.6161260099024801</c:v>
                      </c:pt>
                      <c:pt idx="101">
                        <c:v>3.8582949035709202</c:v>
                      </c:pt>
                      <c:pt idx="102">
                        <c:v>3.8130437842927201</c:v>
                      </c:pt>
                      <c:pt idx="103">
                        <c:v>3.7485302236133098</c:v>
                      </c:pt>
                      <c:pt idx="104">
                        <c:v>3.64363338517972</c:v>
                      </c:pt>
                      <c:pt idx="105">
                        <c:v>3.7082421301254</c:v>
                      </c:pt>
                      <c:pt idx="106">
                        <c:v>3.7571365001672601</c:v>
                      </c:pt>
                      <c:pt idx="107">
                        <c:v>3.54641748969008</c:v>
                      </c:pt>
                      <c:pt idx="108">
                        <c:v>3.7869063365298299</c:v>
                      </c:pt>
                      <c:pt idx="109">
                        <c:v>3.7436417323471201</c:v>
                      </c:pt>
                      <c:pt idx="110">
                        <c:v>3.6813196324035302</c:v>
                      </c:pt>
                      <c:pt idx="111">
                        <c:v>3.5790597091935301</c:v>
                      </c:pt>
                      <c:pt idx="112">
                        <c:v>3.6442662217752702</c:v>
                      </c:pt>
                      <c:pt idx="113">
                        <c:v>3.6939618433508601</c:v>
                      </c:pt>
                      <c:pt idx="114">
                        <c:v>3.48696080666388</c:v>
                      </c:pt>
                      <c:pt idx="115">
                        <c:v>3.72610882849126</c:v>
                      </c:pt>
                      <c:pt idx="116">
                        <c:v>3.6846388952155502</c:v>
                      </c:pt>
                      <c:pt idx="117">
                        <c:v>3.6242757916957</c:v>
                      </c:pt>
                      <c:pt idx="118">
                        <c:v>3.5243433991792301</c:v>
                      </c:pt>
                      <c:pt idx="119">
                        <c:v>3.5901309114846698</c:v>
                      </c:pt>
                      <c:pt idx="120">
                        <c:v>3.64057392110991</c:v>
                      </c:pt>
                      <c:pt idx="121">
                        <c:v>3.4367873834150302</c:v>
                      </c:pt>
                      <c:pt idx="122">
                        <c:v>3.6748508103408901</c:v>
                      </c:pt>
                      <c:pt idx="123">
                        <c:v>3.63494691869235</c:v>
                      </c:pt>
                      <c:pt idx="124">
                        <c:v>3.5762799102777598</c:v>
                      </c:pt>
                      <c:pt idx="125">
                        <c:v>3.4783460258784502</c:v>
                      </c:pt>
                      <c:pt idx="126">
                        <c:v>3.54464909191663</c:v>
                      </c:pt>
                      <c:pt idx="127">
                        <c:v>3.5957413872886801</c:v>
                      </c:pt>
                      <c:pt idx="128">
                        <c:v>3.3946771710085999</c:v>
                      </c:pt>
                      <c:pt idx="129">
                        <c:v>3.6318316947153502</c:v>
                      </c:pt>
                      <c:pt idx="130">
                        <c:v>3.5932464166480398</c:v>
                      </c:pt>
                      <c:pt idx="131">
                        <c:v>3.5360009151201801</c:v>
                      </c:pt>
                      <c:pt idx="132">
                        <c:v>3.4397371303510398</c:v>
                      </c:pt>
                      <c:pt idx="133">
                        <c:v>3.5064545705507402</c:v>
                      </c:pt>
                      <c:pt idx="134">
                        <c:v>3.5580678380891499</c:v>
                      </c:pt>
                      <c:pt idx="135">
                        <c:v>3.3592683234590299</c:v>
                      </c:pt>
                      <c:pt idx="136">
                        <c:v>3.5956171594472099</c:v>
                      </c:pt>
                      <c:pt idx="137">
                        <c:v>3.5581017940263102</c:v>
                      </c:pt>
                      <c:pt idx="138">
                        <c:v>3.5020093196895501</c:v>
                      </c:pt>
                      <c:pt idx="139">
                        <c:v>3.40710616877494</c:v>
                      </c:pt>
                      <c:pt idx="140">
                        <c:v>3.4741156924677701</c:v>
                      </c:pt>
                      <c:pt idx="141">
                        <c:v>3.52610670913284</c:v>
                      </c:pt>
                      <c:pt idx="142">
                        <c:v>3.3291675842888799</c:v>
                      </c:pt>
                      <c:pt idx="143">
                        <c:v>3.5647548968787302</c:v>
                      </c:pt>
                      <c:pt idx="144">
                        <c:v>3.5280760277671899</c:v>
                      </c:pt>
                      <c:pt idx="145">
                        <c:v>3.47289052444685</c:v>
                      </c:pt>
                      <c:pt idx="146">
                        <c:v>3.3790733473602601</c:v>
                      </c:pt>
                      <c:pt idx="147">
                        <c:v>3.44624734439736</c:v>
                      </c:pt>
                      <c:pt idx="148">
                        <c:v>3.4984740004434598</c:v>
                      </c:pt>
                      <c:pt idx="149">
                        <c:v>3.30305794847721</c:v>
                      </c:pt>
                      <c:pt idx="150">
                        <c:v>3.5378869828290198</c:v>
                      </c:pt>
                      <c:pt idx="151">
                        <c:v>3.5018414444345001</c:v>
                      </c:pt>
                      <c:pt idx="152">
                        <c:v>3.4473534913989701</c:v>
                      </c:pt>
                      <c:pt idx="153">
                        <c:v>3.3543952364619098</c:v>
                      </c:pt>
                      <c:pt idx="154">
                        <c:v>3.4216169877676998</c:v>
                      </c:pt>
                      <c:pt idx="155">
                        <c:v>3.4739542520331899</c:v>
                      </c:pt>
                      <c:pt idx="156">
                        <c:v>3.2797990967439801</c:v>
                      </c:pt>
                      <c:pt idx="157">
                        <c:v>3.51385391949449</c:v>
                      </c:pt>
                      <c:pt idx="158">
                        <c:v>3.47828143842895</c:v>
                      </c:pt>
                      <c:pt idx="159">
                        <c:v>3.42432965604538</c:v>
                      </c:pt>
                      <c:pt idx="160">
                        <c:v>3.3320600036777401</c:v>
                      </c:pt>
                      <c:pt idx="161">
                        <c:v>3.39923934606675</c:v>
                      </c:pt>
                      <c:pt idx="162">
                        <c:v>3.4515942096947598</c:v>
                      </c:pt>
                      <c:pt idx="163">
                        <c:v>3.2585151788348798</c:v>
                      </c:pt>
                      <c:pt idx="164">
                        <c:v>3.4917845381709598</c:v>
                      </c:pt>
                      <c:pt idx="165">
                        <c:v>3.45657728023426</c:v>
                      </c:pt>
                      <c:pt idx="166">
                        <c:v>3.40305622811566</c:v>
                      </c:pt>
                      <c:pt idx="167">
                        <c:v>3.3113664834669598</c:v>
                      </c:pt>
                      <c:pt idx="168">
                        <c:v>3.3784538476309498</c:v>
                      </c:pt>
                      <c:pt idx="169">
                        <c:v>3.4307782038777899</c:v>
                      </c:pt>
                      <c:pt idx="170">
                        <c:v>3.2386642096507701</c:v>
                      </c:pt>
                      <c:pt idx="171">
                        <c:v>3.4711657678430599</c:v>
                      </c:pt>
                      <c:pt idx="172">
                        <c:v>3.4362741083211898</c:v>
                      </c:pt>
                      <c:pt idx="173">
                        <c:v>3.38313810279785</c:v>
                      </c:pt>
                      <c:pt idx="174">
                        <c:v>3.2919814950852402</c:v>
                      </c:pt>
                      <c:pt idx="175">
                        <c:v>3.3589792661867901</c:v>
                      </c:pt>
                      <c:pt idx="176">
                        <c:v>3.4112797558627301</c:v>
                      </c:pt>
                      <c:pt idx="177">
                        <c:v>3.2200839432803798</c:v>
                      </c:pt>
                      <c:pt idx="178">
                        <c:v>3.4518870662569201</c:v>
                      </c:pt>
                      <c:pt idx="179">
                        <c:v>3.4173211288650598</c:v>
                      </c:pt>
                      <c:pt idx="180">
                        <c:v>3.3645836686355799</c:v>
                      </c:pt>
                      <c:pt idx="181">
                        <c:v>3.2739710059473599</c:v>
                      </c:pt>
                      <c:pt idx="182">
                        <c:v>3.3409413463133002</c:v>
                      </c:pt>
                      <c:pt idx="183">
                        <c:v>3.3932854250614302</c:v>
                      </c:pt>
                      <c:pt idx="184">
                        <c:v>3.2030106659158202</c:v>
                      </c:pt>
                      <c:pt idx="185">
                        <c:v>3.4342560918499401</c:v>
                      </c:pt>
                      <c:pt idx="186">
                        <c:v>3.4000829448425298</c:v>
                      </c:pt>
                      <c:pt idx="187">
                        <c:v>3.34781179757577</c:v>
                      </c:pt>
                      <c:pt idx="188">
                        <c:v>3.25780281587144</c:v>
                      </c:pt>
                      <c:pt idx="189">
                        <c:v>3.3248714105131398</c:v>
                      </c:pt>
                      <c:pt idx="190">
                        <c:v>3.3773892396171998</c:v>
                      </c:pt>
                      <c:pt idx="191">
                        <c:v>3.1880696867560001</c:v>
                      </c:pt>
                      <c:pt idx="192">
                        <c:v>3.4189847105393798</c:v>
                      </c:pt>
                      <c:pt idx="193">
                        <c:v>3.38532150773375</c:v>
                      </c:pt>
                      <c:pt idx="194">
                        <c:v>3.33362991133869</c:v>
                      </c:pt>
                      <c:pt idx="195">
                        <c:v>3.24432105460565</c:v>
                      </c:pt>
                      <c:pt idx="196">
                        <c:v>3.31167663008083</c:v>
                      </c:pt>
                      <c:pt idx="197">
                        <c:v>3.3645587889904198</c:v>
                      </c:pt>
                      <c:pt idx="198">
                        <c:v>3.1762389693702899</c:v>
                      </c:pt>
                      <c:pt idx="199">
                        <c:v>3.40714720629712</c:v>
                      </c:pt>
                      <c:pt idx="200">
                        <c:v>3.3741509363179301</c:v>
                      </c:pt>
                      <c:pt idx="201">
                        <c:v>3.3231857256654802</c:v>
                      </c:pt>
                      <c:pt idx="202">
                        <c:v>3.2346954194086401</c:v>
                      </c:pt>
                      <c:pt idx="203">
                        <c:v>3.3025852644910798</c:v>
                      </c:pt>
                      <c:pt idx="204">
                        <c:v>3.3560766490440801</c:v>
                      </c:pt>
                      <c:pt idx="205">
                        <c:v>3.1687897875827602</c:v>
                      </c:pt>
                      <c:pt idx="206">
                        <c:v>3.4001150315109001</c:v>
                      </c:pt>
                      <c:pt idx="207">
                        <c:v>3.3679698121374702</c:v>
                      </c:pt>
                      <c:pt idx="208">
                        <c:v>3.3178975201656198</c:v>
                      </c:pt>
                      <c:pt idx="209">
                        <c:v>3.2303501830412902</c:v>
                      </c:pt>
                      <c:pt idx="210">
                        <c:v>3.2990721893016102</c:v>
                      </c:pt>
                      <c:pt idx="211">
                        <c:v>3.3534627211586199</c:v>
                      </c:pt>
                      <c:pt idx="212">
                        <c:v>3.16721000103154</c:v>
                      </c:pt>
                      <c:pt idx="213">
                        <c:v>3.3994740861875101</c:v>
                      </c:pt>
                      <c:pt idx="214">
                        <c:v>3.3683770567762199</c:v>
                      </c:pt>
                      <c:pt idx="215">
                        <c:v>3.3193691096156299</c:v>
                      </c:pt>
                      <c:pt idx="216">
                        <c:v>3.2328791495711302</c:v>
                      </c:pt>
                      <c:pt idx="217">
                        <c:v>3.3027710392395599</c:v>
                      </c:pt>
                      <c:pt idx="218">
                        <c:v>3.3583839236655999</c:v>
                      </c:pt>
                      <c:pt idx="219">
                        <c:v>3.17311619462413</c:v>
                      </c:pt>
                      <c:pt idx="220">
                        <c:v>3.4069310464577098</c:v>
                      </c:pt>
                      <c:pt idx="221">
                        <c:v>3.37707785249173</c:v>
                      </c:pt>
                      <c:pt idx="222">
                        <c:v>3.3292958728536202</c:v>
                      </c:pt>
                      <c:pt idx="223">
                        <c:v>3.2439527380007802</c:v>
                      </c:pt>
                      <c:pt idx="224">
                        <c:v>3.3153791412370599</c:v>
                      </c:pt>
                      <c:pt idx="225">
                        <c:v>3.3725573660922001</c:v>
                      </c:pt>
                      <c:pt idx="226">
                        <c:v>3.1881604478683299</c:v>
                      </c:pt>
                      <c:pt idx="227">
                        <c:v>3.42421464548198</c:v>
                      </c:pt>
                      <c:pt idx="228">
                        <c:v>3.3957853004746799</c:v>
                      </c:pt>
                      <c:pt idx="229">
                        <c:v>3.3493672856325101</c:v>
                      </c:pt>
                      <c:pt idx="230">
                        <c:v>3.2652223309912598</c:v>
                      </c:pt>
                      <c:pt idx="231">
                        <c:v>3.33856024173329</c:v>
                      </c:pt>
                      <c:pt idx="232">
                        <c:v>3.3976518450284598</c:v>
                      </c:pt>
                      <c:pt idx="233">
                        <c:v>3.2139361113259199</c:v>
                      </c:pt>
                      <c:pt idx="234">
                        <c:v>3.45297630264893</c:v>
                      </c:pt>
                      <c:pt idx="235">
                        <c:v>3.4261219150239599</c:v>
                      </c:pt>
                      <c:pt idx="236">
                        <c:v>3.3811697324702799</c:v>
                      </c:pt>
                      <c:pt idx="237">
                        <c:v>3.2982252964360899</c:v>
                      </c:pt>
                      <c:pt idx="238">
                        <c:v>3.3738482356420998</c:v>
                      </c:pt>
                      <c:pt idx="239">
                        <c:v>3.4351906482733101</c:v>
                      </c:pt>
                      <c:pt idx="240">
                        <c:v>3.2518851099042001</c:v>
                      </c:pt>
                      <c:pt idx="241">
                        <c:v>3.4946925772500501</c:v>
                      </c:pt>
                      <c:pt idx="242">
                        <c:v>3.4695231253157299</c:v>
                      </c:pt>
                      <c:pt idx="243">
                        <c:v>3.4260914547720298</c:v>
                      </c:pt>
                      <c:pt idx="244">
                        <c:v>3.34429220035297</c:v>
                      </c:pt>
                      <c:pt idx="245">
                        <c:v>3.42255322638953</c:v>
                      </c:pt>
                      <c:pt idx="246">
                        <c:v>3.4864568017116802</c:v>
                      </c:pt>
                      <c:pt idx="247">
                        <c:v>3.3032075237134899</c:v>
                      </c:pt>
                      <c:pt idx="248">
                        <c:v>3.55057016922109</c:v>
                      </c:pt>
                      <c:pt idx="249">
                        <c:v>3.5271432792781501</c:v>
                      </c:pt>
                      <c:pt idx="250">
                        <c:v>3.4852299057887399</c:v>
                      </c:pt>
                      <c:pt idx="251">
                        <c:v>3.4044562500646598</c:v>
                      </c:pt>
                      <c:pt idx="252">
                        <c:v>3.4856698568594</c:v>
                      </c:pt>
                      <c:pt idx="253">
                        <c:v>3.5524006068521601</c:v>
                      </c:pt>
                      <c:pt idx="254">
                        <c:v>3.3687730601858799</c:v>
                      </c:pt>
                      <c:pt idx="255">
                        <c:v>3.6214531480911298</c:v>
                      </c:pt>
                      <c:pt idx="256">
                        <c:v>3.5997637453259399</c:v>
                      </c:pt>
                      <c:pt idx="257">
                        <c:v>3.5593010358361199</c:v>
                      </c:pt>
                      <c:pt idx="258">
                        <c:v>3.4793644206796799</c:v>
                      </c:pt>
                      <c:pt idx="259">
                        <c:v>3.5637874158769001</c:v>
                      </c:pt>
                      <c:pt idx="260">
                        <c:v>3.6335490409280999</c:v>
                      </c:pt>
                      <c:pt idx="261">
                        <c:v>3.4490339355414599</c:v>
                      </c:pt>
                      <c:pt idx="262">
                        <c:v>3.7077321546366599</c:v>
                      </c:pt>
                      <c:pt idx="263">
                        <c:v>3.6877029486944801</c:v>
                      </c:pt>
                      <c:pt idx="264">
                        <c:v>3.64855045150053</c:v>
                      </c:pt>
                      <c:pt idx="265">
                        <c:v>3.5691903174600799</c:v>
                      </c:pt>
                      <c:pt idx="266">
                        <c:v>3.6570020039369799</c:v>
                      </c:pt>
                      <c:pt idx="267">
                        <c:v>3.7299175514385898</c:v>
                      </c:pt>
                      <c:pt idx="268">
                        <c:v>3.54393981434897</c:v>
                      </c:pt>
                      <c:pt idx="269">
                        <c:v>3.8092566385314099</c:v>
                      </c:pt>
                      <c:pt idx="270">
                        <c:v>3.7907296706992799</c:v>
                      </c:pt>
                      <c:pt idx="271">
                        <c:v>3.7526680508019901</c:v>
                      </c:pt>
                      <c:pt idx="272">
                        <c:v>3.67355064180264</c:v>
                      </c:pt>
                      <c:pt idx="273">
                        <c:v>3.7648330238543299</c:v>
                      </c:pt>
                      <c:pt idx="274">
                        <c:v>3.8409269191218098</c:v>
                      </c:pt>
                      <c:pt idx="275">
                        <c:v>3.6528577201814398</c:v>
                      </c:pt>
                      <c:pt idx="276">
                        <c:v>3.9252536294777798</c:v>
                      </c:pt>
                      <c:pt idx="277">
                        <c:v>3.9079834992753701</c:v>
                      </c:pt>
                      <c:pt idx="278">
                        <c:v>3.8707104091458899</c:v>
                      </c:pt>
                      <c:pt idx="279">
                        <c:v>3.7914298969544298</c:v>
                      </c:pt>
                      <c:pt idx="280">
                        <c:v>3.8861491395898198</c:v>
                      </c:pt>
                      <c:pt idx="281">
                        <c:v>3.9653308358028401</c:v>
                      </c:pt>
                      <c:pt idx="282">
                        <c:v>3.7745028451046001</c:v>
                      </c:pt>
                      <c:pt idx="283">
                        <c:v>4.0542596519591099</c:v>
                      </c:pt>
                      <c:pt idx="284">
                        <c:v>4.0379094723058202</c:v>
                      </c:pt>
                      <c:pt idx="285">
                        <c:v>4.0010383670725203</c:v>
                      </c:pt>
                      <c:pt idx="286">
                        <c:v>3.9211211480830999</c:v>
                      </c:pt>
                      <c:pt idx="287">
                        <c:v>4.0191120348894298</c:v>
                      </c:pt>
                      <c:pt idx="288">
                        <c:v>4.10116302198327</c:v>
                      </c:pt>
                      <c:pt idx="289">
                        <c:v>3.9068893074091098</c:v>
                      </c:pt>
                      <c:pt idx="290">
                        <c:v>4.1940754904453099</c:v>
                      </c:pt>
                      <c:pt idx="291">
                        <c:v>4.1782169790654198</c:v>
                      </c:pt>
                      <c:pt idx="292">
                        <c:v>4.1412802034326504</c:v>
                      </c:pt>
                      <c:pt idx="293">
                        <c:v>4.06019347419097</c:v>
                      </c:pt>
                      <c:pt idx="294">
                        <c:v>4.1611490069005201</c:v>
                      </c:pt>
                      <c:pt idx="295">
                        <c:v>4.24571527161888</c:v>
                      </c:pt>
                      <c:pt idx="296">
                        <c:v>4.0473123109575102</c:v>
                      </c:pt>
                      <c:pt idx="297">
                        <c:v>4.3417557321126399</c:v>
                      </c:pt>
                      <c:pt idx="298">
                        <c:v>4.3258750086801996</c:v>
                      </c:pt>
                      <c:pt idx="299">
                        <c:v>4.28833258992836</c:v>
                      </c:pt>
                      <c:pt idx="300">
                        <c:v>4.2054983401748496</c:v>
                      </c:pt>
                      <c:pt idx="301">
                        <c:v>4.3089667634623297</c:v>
                      </c:pt>
                      <c:pt idx="302">
                        <c:v>4.3955588695214196</c:v>
                      </c:pt>
                      <c:pt idx="303">
                        <c:v>4.1923739745254398</c:v>
                      </c:pt>
                      <c:pt idx="304">
                        <c:v>4.4936454786973199</c:v>
                      </c:pt>
                      <c:pt idx="305">
                        <c:v>4.4771559929538203</c:v>
                      </c:pt>
                      <c:pt idx="306">
                        <c:v>4.43841136928636</c:v>
                      </c:pt>
                      <c:pt idx="307">
                        <c:v>4.3532266553687498</c:v>
                      </c:pt>
                      <c:pt idx="308">
                        <c:v>4.4586179564874602</c:v>
                      </c:pt>
                      <c:pt idx="309">
                        <c:v>4.54662060705048</c:v>
                      </c:pt>
                      <c:pt idx="310">
                        <c:v>4.3380635925835698</c:v>
                      </c:pt>
                      <c:pt idx="311">
                        <c:v>4.6454746250927403</c:v>
                      </c:pt>
                      <c:pt idx="312">
                        <c:v>4.6277381247093796</c:v>
                      </c:pt>
                      <c:pt idx="313">
                        <c:v>4.5871614677797696</c:v>
                      </c:pt>
                      <c:pt idx="314">
                        <c:v>4.4990252098785302</c:v>
                      </c:pt>
                      <c:pt idx="315">
                        <c:v>4.6056284719042999</c:v>
                      </c:pt>
                      <c:pt idx="316">
                        <c:v>4.6943206779012199</c:v>
                      </c:pt>
                      <c:pt idx="317">
                        <c:v>4.4798988748169002</c:v>
                      </c:pt>
                      <c:pt idx="318">
                        <c:v>4.79251533550124</c:v>
                      </c:pt>
                      <c:pt idx="319">
                        <c:v>4.7728708983975299</c:v>
                      </c:pt>
                      <c:pt idx="320">
                        <c:v>4.7298297728815104</c:v>
                      </c:pt>
                      <c:pt idx="321">
                        <c:v>4.6381753952913298</c:v>
                      </c:pt>
                      <c:pt idx="322">
                        <c:v>4.74518729605039</c:v>
                      </c:pt>
                      <c:pt idx="323">
                        <c:v>4.8337731413980602</c:v>
                      </c:pt>
                      <c:pt idx="324">
                        <c:v>4.6131279374657597</c:v>
                      </c:pt>
                      <c:pt idx="325">
                        <c:v>4.9298010594834301</c:v>
                      </c:pt>
                      <c:pt idx="326">
                        <c:v>4.9076010558487901</c:v>
                      </c:pt>
                      <c:pt idx="327">
                        <c:v>4.8614970040849199</c:v>
                      </c:pt>
                      <c:pt idx="328">
                        <c:v>4.7658291309066101</c:v>
                      </c:pt>
                      <c:pt idx="329">
                        <c:v>4.8723924966864303</c:v>
                      </c:pt>
                      <c:pt idx="330">
                        <c:v>4.9600411009678904</c:v>
                      </c:pt>
                      <c:pt idx="331">
                        <c:v>4.7329832611726701</c:v>
                      </c:pt>
                      <c:pt idx="332">
                        <c:v>5.05239651300041</c:v>
                      </c:pt>
                      <c:pt idx="333">
                        <c:v>5.0270471051897498</c:v>
                      </c:pt>
                      <c:pt idx="334">
                        <c:v>4.9773555388249902</c:v>
                      </c:pt>
                      <c:pt idx="335">
                        <c:v>4.8772878629527199</c:v>
                      </c:pt>
                      <c:pt idx="336">
                        <c:v>4.9825377167909997</c:v>
                      </c:pt>
                      <c:pt idx="337">
                        <c:v>5.0684295684269598</c:v>
                      </c:pt>
                      <c:pt idx="338">
                        <c:v>4.83496984310543</c:v>
                      </c:pt>
                      <c:pt idx="339">
                        <c:v>5.1556989609813</c:v>
                      </c:pt>
                      <c:pt idx="340">
                        <c:v>5.1267016323347798</c:v>
                      </c:pt>
                      <c:pt idx="341">
                        <c:v>5.0730113947285203</c:v>
                      </c:pt>
                      <c:pt idx="342">
                        <c:v>4.9683019909884196</c:v>
                      </c:pt>
                      <c:pt idx="343">
                        <c:v>5.0714152457464801</c:v>
                      </c:pt>
                      <c:pt idx="344">
                        <c:v>5.1547908821131401</c:v>
                      </c:pt>
                      <c:pt idx="345">
                        <c:v>4.9151620728208103</c:v>
                      </c:pt>
                      <c:pt idx="346">
                        <c:v>5.2357436523841301</c:v>
                      </c:pt>
                      <c:pt idx="347">
                        <c:v>5.2027335284992002</c:v>
                      </c:pt>
                      <c:pt idx="348">
                        <c:v>5.14478190213653</c:v>
                      </c:pt>
                      <c:pt idx="349">
                        <c:v>5.0353618794235802</c:v>
                      </c:pt>
                      <c:pt idx="350">
                        <c:v>5.1356059824921498</c:v>
                      </c:pt>
                      <c:pt idx="351">
                        <c:v>5.2158122850602799</c:v>
                      </c:pt>
                      <c:pt idx="352">
                        <c:v>4.9704791698545403</c:v>
                      </c:pt>
                      <c:pt idx="353">
                        <c:v>5.2894820857644502</c:v>
                      </c:pt>
                      <c:pt idx="354">
                        <c:v>5.25225867582399</c:v>
                      </c:pt>
                      <c:pt idx="355">
                        <c:v>5.1899576311185402</c:v>
                      </c:pt>
                      <c:pt idx="356">
                        <c:v>5.0759492676867097</c:v>
                      </c:pt>
                      <c:pt idx="357">
                        <c:v>5.1727249099504498</c:v>
                      </c:pt>
                      <c:pt idx="358">
                        <c:v>5.2492542454616196</c:v>
                      </c:pt>
                      <c:pt idx="359">
                        <c:v>4.9989086345497</c:v>
                      </c:pt>
                      <c:pt idx="360">
                        <c:v>5.3150021417266098</c:v>
                      </c:pt>
                      <c:pt idx="361">
                        <c:v>5.2735486815686503</c:v>
                      </c:pt>
                      <c:pt idx="362">
                        <c:v>5.2069988694854397</c:v>
                      </c:pt>
                      <c:pt idx="363">
                        <c:v>5.0887202871431398</c:v>
                      </c:pt>
                      <c:pt idx="364">
                        <c:v>5.18159382815701</c:v>
                      </c:pt>
                      <c:pt idx="365">
                        <c:v>5.2541119588641401</c:v>
                      </c:pt>
                    </c:numCache>
                  </c:numRef>
                </c:val>
                <c:smooth val="1"/>
                <c:extLst>
                  <c:ext xmlns:c16="http://schemas.microsoft.com/office/drawing/2014/chart" uri="{C3380CC4-5D6E-409C-BE32-E72D297353CC}">
                    <c16:uniqueId val="{00000004-004B-4D9A-8A95-4B0B4E155C6B}"/>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Upper 80%</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extLst xmlns:c15="http://schemas.microsoft.com/office/drawing/2012/chart">
                      <c:ext xmlns:c15="http://schemas.microsoft.com/office/drawing/2012/char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xmlns:c15="http://schemas.microsoft.com/office/drawing/2012/chart">
                      <c:ext xmlns:c15="http://schemas.microsoft.com/office/drawing/2012/chart" uri="{02D57815-91ED-43cb-92C2-25804820EDAC}">
                        <c15:formulaRef>
                          <c15:sqref>Sheet1!$F$2:$F$367</c15:sqref>
                        </c15:formulaRef>
                      </c:ext>
                    </c:extLst>
                    <c:numCache>
                      <c:formatCode>General</c:formatCode>
                      <c:ptCount val="366"/>
                      <c:pt idx="0">
                        <c:v>10.1596734936867</c:v>
                      </c:pt>
                      <c:pt idx="1">
                        <c:v>11.5195725410763</c:v>
                      </c:pt>
                      <c:pt idx="2">
                        <c:v>11.5757604697933</c:v>
                      </c:pt>
                      <c:pt idx="3">
                        <c:v>12.3388905973229</c:v>
                      </c:pt>
                      <c:pt idx="4">
                        <c:v>12.3543893126743</c:v>
                      </c:pt>
                      <c:pt idx="5">
                        <c:v>12.2717516579507</c:v>
                      </c:pt>
                      <c:pt idx="6">
                        <c:v>12.0724254185604</c:v>
                      </c:pt>
                      <c:pt idx="7">
                        <c:v>12.239240371502</c:v>
                      </c:pt>
                      <c:pt idx="8">
                        <c:v>12.3644065922695</c:v>
                      </c:pt>
                      <c:pt idx="9">
                        <c:v>11.9038696666519</c:v>
                      </c:pt>
                      <c:pt idx="10">
                        <c:v>12.453088454773599</c:v>
                      </c:pt>
                      <c:pt idx="11">
                        <c:v>12.364592693976901</c:v>
                      </c:pt>
                      <c:pt idx="12">
                        <c:v>12.2314427028487</c:v>
                      </c:pt>
                      <c:pt idx="13">
                        <c:v>12.0061693342958</c:v>
                      </c:pt>
                      <c:pt idx="14">
                        <c:v>12.156592825833901</c:v>
                      </c:pt>
                      <c:pt idx="15">
                        <c:v>12.2703785727452</c:v>
                      </c:pt>
                      <c:pt idx="16">
                        <c:v>11.804007860698601</c:v>
                      </c:pt>
                      <c:pt idx="17">
                        <c:v>12.342846697003299</c:v>
                      </c:pt>
                      <c:pt idx="18">
                        <c:v>12.2482053524643</c:v>
                      </c:pt>
                      <c:pt idx="19">
                        <c:v>12.1096018568646</c:v>
                      </c:pt>
                      <c:pt idx="20">
                        <c:v>11.8798296331894</c:v>
                      </c:pt>
                      <c:pt idx="21">
                        <c:v>12.0232761102273</c:v>
                      </c:pt>
                      <c:pt idx="22">
                        <c:v>12.130405072642199</c:v>
                      </c:pt>
                      <c:pt idx="23">
                        <c:v>11.662097544691999</c:v>
                      </c:pt>
                      <c:pt idx="24">
                        <c:v>12.1910071772832</c:v>
                      </c:pt>
                      <c:pt idx="25">
                        <c:v>12.091709234547</c:v>
                      </c:pt>
                      <c:pt idx="26">
                        <c:v>11.949024116577601</c:v>
                      </c:pt>
                      <c:pt idx="27">
                        <c:v>11.7162265117472</c:v>
                      </c:pt>
                      <c:pt idx="28">
                        <c:v>11.8533426543658</c:v>
                      </c:pt>
                      <c:pt idx="29">
                        <c:v>11.9545515927281</c:v>
                      </c:pt>
                      <c:pt idx="30">
                        <c:v>11.4862102888185</c:v>
                      </c:pt>
                      <c:pt idx="31">
                        <c:v>12.0051303474714</c:v>
                      </c:pt>
                      <c:pt idx="32">
                        <c:v>11.9023701194235</c:v>
                      </c:pt>
                      <c:pt idx="33">
                        <c:v>11.7568842859631</c:v>
                      </c:pt>
                      <c:pt idx="34">
                        <c:v>11.522504685533701</c:v>
                      </c:pt>
                      <c:pt idx="35">
                        <c:v>11.6540871713225</c:v>
                      </c:pt>
                      <c:pt idx="36">
                        <c:v>11.750263418747201</c:v>
                      </c:pt>
                      <c:pt idx="37">
                        <c:v>11.2837163546876</c:v>
                      </c:pt>
                      <c:pt idx="38">
                        <c:v>11.792902768310601</c:v>
                      </c:pt>
                      <c:pt idx="39">
                        <c:v>11.6879337448595</c:v>
                      </c:pt>
                      <c:pt idx="40">
                        <c:v>11.540959767083701</c:v>
                      </c:pt>
                      <c:pt idx="41">
                        <c:v>11.3064247202368</c:v>
                      </c:pt>
                      <c:pt idx="42">
                        <c:v>11.4333991744152</c:v>
                      </c:pt>
                      <c:pt idx="43">
                        <c:v>11.5255354415726</c:v>
                      </c:pt>
                      <c:pt idx="44">
                        <c:v>11.0624609562228</c:v>
                      </c:pt>
                      <c:pt idx="45">
                        <c:v>11.562438528061</c:v>
                      </c:pt>
                      <c:pt idx="46">
                        <c:v>11.4565043410109</c:v>
                      </c:pt>
                      <c:pt idx="47">
                        <c:v>11.309316368227201</c:v>
                      </c:pt>
                      <c:pt idx="48">
                        <c:v>11.075964631629001</c:v>
                      </c:pt>
                      <c:pt idx="49">
                        <c:v>11.1993225104312</c:v>
                      </c:pt>
                      <c:pt idx="50">
                        <c:v>11.2884529404696</c:v>
                      </c:pt>
                      <c:pt idx="51">
                        <c:v>10.8303102864992</c:v>
                      </c:pt>
                      <c:pt idx="52">
                        <c:v>11.3218134450526</c:v>
                      </c:pt>
                      <c:pt idx="53">
                        <c:v>11.2160841919173</c:v>
                      </c:pt>
                      <c:pt idx="54">
                        <c:v>11.069855926508501</c:v>
                      </c:pt>
                      <c:pt idx="55">
                        <c:v>10.8388787298796</c:v>
                      </c:pt>
                      <c:pt idx="56">
                        <c:v>10.9596178599915</c:v>
                      </c:pt>
                      <c:pt idx="57">
                        <c:v>11.046759299018801</c:v>
                      </c:pt>
                      <c:pt idx="58">
                        <c:v>10.594737700249601</c:v>
                      </c:pt>
                      <c:pt idx="59">
                        <c:v>11.0786484544498</c:v>
                      </c:pt>
                      <c:pt idx="60">
                        <c:v>10.974168418647</c:v>
                      </c:pt>
                      <c:pt idx="61">
                        <c:v>10.8299238166294</c:v>
                      </c:pt>
                      <c:pt idx="62">
                        <c:v>10.602320077887899</c:v>
                      </c:pt>
                      <c:pt idx="63">
                        <c:v>10.721392852216599</c:v>
                      </c:pt>
                      <c:pt idx="64">
                        <c:v>10.8074949754409</c:v>
                      </c:pt>
                      <c:pt idx="65">
                        <c:v>10.362483109016299</c:v>
                      </c:pt>
                      <c:pt idx="66">
                        <c:v>10.8397704270793</c:v>
                      </c:pt>
                      <c:pt idx="67">
                        <c:v>10.7374195684291</c:v>
                      </c:pt>
                      <c:pt idx="68">
                        <c:v>10.595998245718199</c:v>
                      </c:pt>
                      <c:pt idx="69">
                        <c:v>10.372546160688501</c:v>
                      </c:pt>
                      <c:pt idx="70">
                        <c:v>10.4908177327428</c:v>
                      </c:pt>
                      <c:pt idx="71">
                        <c:v>10.5767240581155</c:v>
                      </c:pt>
                      <c:pt idx="72">
                        <c:v>10.139299799867899</c:v>
                      </c:pt>
                      <c:pt idx="73">
                        <c:v>10.610963506872199</c:v>
                      </c:pt>
                      <c:pt idx="74">
                        <c:v>10.5114334056858</c:v>
                      </c:pt>
                      <c:pt idx="75">
                        <c:v>10.3734710434895</c:v>
                      </c:pt>
                      <c:pt idx="76">
                        <c:v>10.1547157659846</c:v>
                      </c:pt>
                      <c:pt idx="77">
                        <c:v>10.272933193406001</c:v>
                      </c:pt>
                      <c:pt idx="78">
                        <c:v>10.359353622111501</c:v>
                      </c:pt>
                      <c:pt idx="79">
                        <c:v>9.9297921925730392</c:v>
                      </c:pt>
                      <c:pt idx="80">
                        <c:v>10.396813409344199</c:v>
                      </c:pt>
                      <c:pt idx="81">
                        <c:v>10.3005969634276</c:v>
                      </c:pt>
                      <c:pt idx="82">
                        <c:v>10.166519663963101</c:v>
                      </c:pt>
                      <c:pt idx="83">
                        <c:v>9.9527754823962606</c:v>
                      </c:pt>
                      <c:pt idx="84">
                        <c:v>10.071547662734099</c:v>
                      </c:pt>
                      <c:pt idx="85">
                        <c:v>10.1590421118522</c:v>
                      </c:pt>
                      <c:pt idx="86">
                        <c:v>9.7373395982401494</c:v>
                      </c:pt>
                      <c:pt idx="87">
                        <c:v>10.2006388774823</c:v>
                      </c:pt>
                      <c:pt idx="88">
                        <c:v>10.1080321049904</c:v>
                      </c:pt>
                      <c:pt idx="89">
                        <c:v>9.9780627682702701</c:v>
                      </c:pt>
                      <c:pt idx="90">
                        <c:v>9.7694273730444703</c:v>
                      </c:pt>
                      <c:pt idx="91">
                        <c:v>9.8892148928012897</c:v>
                      </c:pt>
                      <c:pt idx="92">
                        <c:v>9.9781869152507703</c:v>
                      </c:pt>
                      <c:pt idx="93">
                        <c:v>9.5640955576933404</c:v>
                      </c:pt>
                      <c:pt idx="94">
                        <c:v>10.024499294358099</c:v>
                      </c:pt>
                      <c:pt idx="95">
                        <c:v>9.9356131149750198</c:v>
                      </c:pt>
                      <c:pt idx="96">
                        <c:v>9.8097874988591904</c:v>
                      </c:pt>
                      <c:pt idx="97">
                        <c:v>9.6061656091763297</c:v>
                      </c:pt>
                      <c:pt idx="98">
                        <c:v>9.7272792919909392</c:v>
                      </c:pt>
                      <c:pt idx="99">
                        <c:v>9.8179782983586108</c:v>
                      </c:pt>
                      <c:pt idx="100">
                        <c:v>9.41104984579232</c:v>
                      </c:pt>
                      <c:pt idx="101">
                        <c:v>9.8692652410737693</c:v>
                      </c:pt>
                      <c:pt idx="102">
                        <c:v>9.7840450271690909</c:v>
                      </c:pt>
                      <c:pt idx="103">
                        <c:v>9.6622351354877001</c:v>
                      </c:pt>
                      <c:pt idx="104">
                        <c:v>9.4633688167909291</c:v>
                      </c:pt>
                      <c:pt idx="105">
                        <c:v>9.5859757295173704</c:v>
                      </c:pt>
                      <c:pt idx="106">
                        <c:v>9.6785064448238405</c:v>
                      </c:pt>
                      <c:pt idx="107">
                        <c:v>9.2781401654808207</c:v>
                      </c:pt>
                      <c:pt idx="108">
                        <c:v>9.7347389322352598</c:v>
                      </c:pt>
                      <c:pt idx="109">
                        <c:v>9.6529898122796993</c:v>
                      </c:pt>
                      <c:pt idx="110">
                        <c:v>9.5349324929517696</c:v>
                      </c:pt>
                      <c:pt idx="111">
                        <c:v>9.3404357998377492</c:v>
                      </c:pt>
                      <c:pt idx="112">
                        <c:v>9.4645716295788809</c:v>
                      </c:pt>
                      <c:pt idx="113">
                        <c:v>9.55890960224637</c:v>
                      </c:pt>
                      <c:pt idx="114">
                        <c:v>9.1644020060247797</c:v>
                      </c:pt>
                      <c:pt idx="115">
                        <c:v>9.61981300328695</c:v>
                      </c:pt>
                      <c:pt idx="116">
                        <c:v>9.5412292108804309</c:v>
                      </c:pt>
                      <c:pt idx="117">
                        <c:v>9.4265581846614204</c:v>
                      </c:pt>
                      <c:pt idx="118">
                        <c:v>9.2359541530554292</c:v>
                      </c:pt>
                      <c:pt idx="119">
                        <c:v>9.3615410656676499</c:v>
                      </c:pt>
                      <c:pt idx="120">
                        <c:v>9.4575532569600007</c:v>
                      </c:pt>
                      <c:pt idx="121">
                        <c:v>9.0681470959040293</c:v>
                      </c:pt>
                      <c:pt idx="122">
                        <c:v>9.5226580505445195</c:v>
                      </c:pt>
                      <c:pt idx="123">
                        <c:v>9.4468549066200307</c:v>
                      </c:pt>
                      <c:pt idx="124">
                        <c:v>9.3351347539068303</c:v>
                      </c:pt>
                      <c:pt idx="125">
                        <c:v>9.1478931109638193</c:v>
                      </c:pt>
                      <c:pt idx="126">
                        <c:v>9.2747623249080693</c:v>
                      </c:pt>
                      <c:pt idx="127">
                        <c:v>9.3722319318860698</c:v>
                      </c:pt>
                      <c:pt idx="128">
                        <c:v>8.98716247770707</c:v>
                      </c:pt>
                      <c:pt idx="129">
                        <c:v>9.4409307946482208</c:v>
                      </c:pt>
                      <c:pt idx="130">
                        <c:v>9.3674780920173006</c:v>
                      </c:pt>
                      <c:pt idx="131">
                        <c:v>9.2582389119475295</c:v>
                      </c:pt>
                      <c:pt idx="132">
                        <c:v>9.0738130927719105</c:v>
                      </c:pt>
                      <c:pt idx="133">
                        <c:v>9.2017313790606696</c:v>
                      </c:pt>
                      <c:pt idx="134">
                        <c:v>9.3003860178740201</c:v>
                      </c:pt>
                      <c:pt idx="135">
                        <c:v>8.9189229190853201</c:v>
                      </c:pt>
                      <c:pt idx="136">
                        <c:v>9.3719952461297904</c:v>
                      </c:pt>
                      <c:pt idx="137">
                        <c:v>9.3004508359694302</c:v>
                      </c:pt>
                      <c:pt idx="138">
                        <c:v>9.1932223294955904</c:v>
                      </c:pt>
                      <c:pt idx="139">
                        <c:v>9.0110844667709706</c:v>
                      </c:pt>
                      <c:pt idx="140">
                        <c:v>9.1397836009571893</c:v>
                      </c:pt>
                      <c:pt idx="141">
                        <c:v>9.2393257937470299</c:v>
                      </c:pt>
                      <c:pt idx="142">
                        <c:v>8.8608089982311409</c:v>
                      </c:pt>
                      <c:pt idx="143">
                        <c:v>9.3131487030764593</c:v>
                      </c:pt>
                      <c:pt idx="144">
                        <c:v>9.2430909830187602</c:v>
                      </c:pt>
                      <c:pt idx="145">
                        <c:v>9.1374346287208006</c:v>
                      </c:pt>
                      <c:pt idx="146">
                        <c:v>8.9571071518883691</c:v>
                      </c:pt>
                      <c:pt idx="147">
                        <c:v>9.0863150390663208</c:v>
                      </c:pt>
                      <c:pt idx="148">
                        <c:v>9.1864536561905599</c:v>
                      </c:pt>
                      <c:pt idx="149">
                        <c:v>8.8103220061282599</c:v>
                      </c:pt>
                      <c:pt idx="150">
                        <c:v>9.2618431034309197</c:v>
                      </c:pt>
                      <c:pt idx="151">
                        <c:v>9.1929009460179607</c:v>
                      </c:pt>
                      <c:pt idx="152">
                        <c:v>9.0884388086107801</c:v>
                      </c:pt>
                      <c:pt idx="153">
                        <c:v>8.9095212317387098</c:v>
                      </c:pt>
                      <c:pt idx="154">
                        <c:v>9.0389930857298495</c:v>
                      </c:pt>
                      <c:pt idx="155">
                        <c:v>9.1394740854505692</c:v>
                      </c:pt>
                      <c:pt idx="156">
                        <c:v>8.7652853361323295</c:v>
                      </c:pt>
                      <c:pt idx="157">
                        <c:v>9.2158907758172806</c:v>
                      </c:pt>
                      <c:pt idx="158">
                        <c:v>9.1477693109553506</c:v>
                      </c:pt>
                      <c:pt idx="159">
                        <c:v>9.0442079449019506</c:v>
                      </c:pt>
                      <c:pt idx="160">
                        <c:v>8.8663974320910395</c:v>
                      </c:pt>
                      <c:pt idx="161">
                        <c:v>8.9959451217233504</c:v>
                      </c:pt>
                      <c:pt idx="162">
                        <c:v>9.0965797083257005</c:v>
                      </c:pt>
                      <c:pt idx="163">
                        <c:v>8.7240209755662796</c:v>
                      </c:pt>
                      <c:pt idx="164">
                        <c:v>9.1736426921968697</c:v>
                      </c:pt>
                      <c:pt idx="165">
                        <c:v>9.1061433643553293</c:v>
                      </c:pt>
                      <c:pt idx="166">
                        <c:v>9.0032913405404695</c:v>
                      </c:pt>
                      <c:pt idx="167">
                        <c:v>8.8263957984883401</c:v>
                      </c:pt>
                      <c:pt idx="168">
                        <c:v>8.9559133762515799</c:v>
                      </c:pt>
                      <c:pt idx="169">
                        <c:v>9.0566016589931309</c:v>
                      </c:pt>
                      <c:pt idx="170">
                        <c:v>8.6854897189292508</c:v>
                      </c:pt>
                      <c:pt idx="171">
                        <c:v>9.1341275562058506</c:v>
                      </c:pt>
                      <c:pt idx="172">
                        <c:v>9.0671610848374407</c:v>
                      </c:pt>
                      <c:pt idx="173">
                        <c:v>8.9649389363913308</c:v>
                      </c:pt>
                      <c:pt idx="174">
                        <c:v>8.7888817424866605</c:v>
                      </c:pt>
                      <c:pt idx="175">
                        <c:v>8.9183653085302304</c:v>
                      </c:pt>
                      <c:pt idx="176">
                        <c:v>9.01911374351155</c:v>
                      </c:pt>
                      <c:pt idx="177">
                        <c:v>8.6493852024340292</c:v>
                      </c:pt>
                      <c:pt idx="178">
                        <c:v>9.0971418370488095</c:v>
                      </c:pt>
                      <c:pt idx="179">
                        <c:v>9.0307331361303493</c:v>
                      </c:pt>
                      <c:pt idx="180">
                        <c:v>8.9291749981758493</c:v>
                      </c:pt>
                      <c:pt idx="181">
                        <c:v>8.7539910226584503</c:v>
                      </c:pt>
                      <c:pt idx="182">
                        <c:v>8.8835514612010797</c:v>
                      </c:pt>
                      <c:pt idx="183">
                        <c:v>8.9844827962645706</c:v>
                      </c:pt>
                      <c:pt idx="184">
                        <c:v>8.6161748696571294</c:v>
                      </c:pt>
                      <c:pt idx="185">
                        <c:v>9.0632841760605505</c:v>
                      </c:pt>
                      <c:pt idx="186">
                        <c:v>8.9975688968655998</c:v>
                      </c:pt>
                      <c:pt idx="187">
                        <c:v>8.89681575468774</c:v>
                      </c:pt>
                      <c:pt idx="188">
                        <c:v>8.7226390145467807</c:v>
                      </c:pt>
                      <c:pt idx="189">
                        <c:v>8.8525067223906806</c:v>
                      </c:pt>
                      <c:pt idx="190">
                        <c:v>8.9538617832404501</c:v>
                      </c:pt>
                      <c:pt idx="191">
                        <c:v>8.5870851767011604</c:v>
                      </c:pt>
                      <c:pt idx="192">
                        <c:v>9.0339320470202509</c:v>
                      </c:pt>
                      <c:pt idx="193">
                        <c:v>8.9691451073194095</c:v>
                      </c:pt>
                      <c:pt idx="194">
                        <c:v>8.8694302710023099</c:v>
                      </c:pt>
                      <c:pt idx="195">
                        <c:v>8.6964742561302302</c:v>
                      </c:pt>
                      <c:pt idx="196">
                        <c:v>8.8269956675949199</c:v>
                      </c:pt>
                      <c:pt idx="197">
                        <c:v>8.9291270180019495</c:v>
                      </c:pt>
                      <c:pt idx="198">
                        <c:v>8.5640330658726995</c:v>
                      </c:pt>
                      <c:pt idx="199">
                        <c:v>9.0111634248088404</c:v>
                      </c:pt>
                      <c:pt idx="200">
                        <c:v>8.9476205580691008</c:v>
                      </c:pt>
                      <c:pt idx="201">
                        <c:v>8.8492486274755908</c:v>
                      </c:pt>
                      <c:pt idx="202">
                        <c:v>8.6777809436823095</c:v>
                      </c:pt>
                      <c:pt idx="203">
                        <c:v>8.8094073216254696</c:v>
                      </c:pt>
                      <c:pt idx="204">
                        <c:v>8.9127654788608695</c:v>
                      </c:pt>
                      <c:pt idx="205">
                        <c:v>8.5495101507321802</c:v>
                      </c:pt>
                      <c:pt idx="206">
                        <c:v>8.9976306564425492</c:v>
                      </c:pt>
                      <c:pt idx="207">
                        <c:v>8.9357045372359796</c:v>
                      </c:pt>
                      <c:pt idx="208">
                        <c:v>8.8390255943451503</c:v>
                      </c:pt>
                      <c:pt idx="209">
                        <c:v>8.6693389648213994</c:v>
                      </c:pt>
                      <c:pt idx="210">
                        <c:v>8.8026084583524202</c:v>
                      </c:pt>
                      <c:pt idx="211">
                        <c:v>8.9077218357697898</c:v>
                      </c:pt>
                      <c:pt idx="212">
                        <c:v>8.5464293829006799</c:v>
                      </c:pt>
                      <c:pt idx="213">
                        <c:v>8.9963969614439403</c:v>
                      </c:pt>
                      <c:pt idx="214">
                        <c:v>8.9364897503657605</c:v>
                      </c:pt>
                      <c:pt idx="215">
                        <c:v>8.8418707377611003</c:v>
                      </c:pt>
                      <c:pt idx="216">
                        <c:v>8.6742525284933905</c:v>
                      </c:pt>
                      <c:pt idx="217">
                        <c:v>8.8097668147579302</c:v>
                      </c:pt>
                      <c:pt idx="218">
                        <c:v>8.9172168256970608</c:v>
                      </c:pt>
                      <c:pt idx="219">
                        <c:v>8.5579456824108604</c:v>
                      </c:pt>
                      <c:pt idx="220">
                        <c:v>9.0107475215985904</c:v>
                      </c:pt>
                      <c:pt idx="221">
                        <c:v>8.9532616904806606</c:v>
                      </c:pt>
                      <c:pt idx="222">
                        <c:v>8.8610568831051708</c:v>
                      </c:pt>
                      <c:pt idx="223">
                        <c:v>8.6957591622367403</c:v>
                      </c:pt>
                      <c:pt idx="224">
                        <c:v>8.8341560674726107</c:v>
                      </c:pt>
                      <c:pt idx="225">
                        <c:v>8.9445488447839807</c:v>
                      </c:pt>
                      <c:pt idx="226">
                        <c:v>8.5872619627254405</c:v>
                      </c:pt>
                      <c:pt idx="227">
                        <c:v>9.0439868628701507</c:v>
                      </c:pt>
                      <c:pt idx="228">
                        <c:v>8.9892959369855596</c:v>
                      </c:pt>
                      <c:pt idx="229">
                        <c:v>8.8998181290104394</c:v>
                      </c:pt>
                      <c:pt idx="230">
                        <c:v>8.7370298901814998</c:v>
                      </c:pt>
                      <c:pt idx="231">
                        <c:v>8.8789532592354803</c:v>
                      </c:pt>
                      <c:pt idx="232">
                        <c:v>8.9928892687056301</c:v>
                      </c:pt>
                      <c:pt idx="233">
                        <c:v>8.6374304393152705</c:v>
                      </c:pt>
                      <c:pt idx="234">
                        <c:v>9.0992325146605602</c:v>
                      </c:pt>
                      <c:pt idx="235">
                        <c:v>9.0476529854245094</c:v>
                      </c:pt>
                      <c:pt idx="236">
                        <c:v>8.9611465866341096</c:v>
                      </c:pt>
                      <c:pt idx="237">
                        <c:v>8.8009692643927302</c:v>
                      </c:pt>
                      <c:pt idx="238">
                        <c:v>8.9470371027713593</c:v>
                      </c:pt>
                      <c:pt idx="239">
                        <c:v>9.0650796492976404</c:v>
                      </c:pt>
                      <c:pt idx="240">
                        <c:v>8.7111566904355406</c:v>
                      </c:pt>
                      <c:pt idx="241">
                        <c:v>9.1792124159939501</c:v>
                      </c:pt>
                      <c:pt idx="242">
                        <c:v>9.1309776514666297</c:v>
                      </c:pt>
                      <c:pt idx="243">
                        <c:v>9.0475944381600595</c:v>
                      </c:pt>
                      <c:pt idx="244">
                        <c:v>8.8900213446637792</c:v>
                      </c:pt>
                      <c:pt idx="245">
                        <c:v>9.0407930052667904</c:v>
                      </c:pt>
                      <c:pt idx="246">
                        <c:v>9.1634363635306908</c:v>
                      </c:pt>
                      <c:pt idx="247">
                        <c:v>8.8106114421446993</c:v>
                      </c:pt>
                      <c:pt idx="248">
                        <c:v>9.2860710527573804</c:v>
                      </c:pt>
                      <c:pt idx="249">
                        <c:v>9.2413076856429406</c:v>
                      </c:pt>
                      <c:pt idx="250">
                        <c:v>9.1610855999684393</c:v>
                      </c:pt>
                      <c:pt idx="251">
                        <c:v>9.0059855346890707</c:v>
                      </c:pt>
                      <c:pt idx="252">
                        <c:v>9.1619285746799797</c:v>
                      </c:pt>
                      <c:pt idx="253">
                        <c:v>9.2895663316639006</c:v>
                      </c:pt>
                      <c:pt idx="254">
                        <c:v>8.9372532724118194</c:v>
                      </c:pt>
                      <c:pt idx="255">
                        <c:v>9.4211876490186803</c:v>
                      </c:pt>
                      <c:pt idx="256">
                        <c:v>9.3798947514422295</c:v>
                      </c:pt>
                      <c:pt idx="257">
                        <c:v>9.3027399827952095</c:v>
                      </c:pt>
                      <c:pt idx="258">
                        <c:v>9.1498450955241708</c:v>
                      </c:pt>
                      <c:pt idx="259">
                        <c:v>9.3113024718083093</c:v>
                      </c:pt>
                      <c:pt idx="260">
                        <c:v>9.4441967250359493</c:v>
                      </c:pt>
                      <c:pt idx="261">
                        <c:v>9.0916649732719108</c:v>
                      </c:pt>
                      <c:pt idx="262">
                        <c:v>9.5850094709755194</c:v>
                      </c:pt>
                      <c:pt idx="263">
                        <c:v>9.5470408847436801</c:v>
                      </c:pt>
                      <c:pt idx="264">
                        <c:v>9.4727135406677707</c:v>
                      </c:pt>
                      <c:pt idx="265">
                        <c:v>9.3216115948381297</c:v>
                      </c:pt>
                      <c:pt idx="266">
                        <c:v>9.4887701346591804</c:v>
                      </c:pt>
                      <c:pt idx="267">
                        <c:v>9.6270224734434606</c:v>
                      </c:pt>
                      <c:pt idx="268">
                        <c:v>9.2734074382054708</c:v>
                      </c:pt>
                      <c:pt idx="269">
                        <c:v>9.7769046444582894</c:v>
                      </c:pt>
                      <c:pt idx="270">
                        <c:v>9.7419551176767492</c:v>
                      </c:pt>
                      <c:pt idx="271">
                        <c:v>9.6700590821188595</c:v>
                      </c:pt>
                      <c:pt idx="272">
                        <c:v>9.5201905409958396</c:v>
                      </c:pt>
                      <c:pt idx="273">
                        <c:v>9.6930520907845708</c:v>
                      </c:pt>
                      <c:pt idx="274">
                        <c:v>9.8365777610413492</c:v>
                      </c:pt>
                      <c:pt idx="275">
                        <c:v>9.4808974974445093</c:v>
                      </c:pt>
                      <c:pt idx="276">
                        <c:v>9.9950416125983406</c:v>
                      </c:pt>
                      <c:pt idx="277">
                        <c:v>9.9626378287938593</c:v>
                      </c:pt>
                      <c:pt idx="278">
                        <c:v>9.8926158337675894</c:v>
                      </c:pt>
                      <c:pt idx="279">
                        <c:v>9.7432765882079497</c:v>
                      </c:pt>
                      <c:pt idx="280">
                        <c:v>9.9216338191206308</c:v>
                      </c:pt>
                      <c:pt idx="281">
                        <c:v>10.0701410360585</c:v>
                      </c:pt>
                      <c:pt idx="282">
                        <c:v>9.7113195248839297</c:v>
                      </c:pt>
                      <c:pt idx="283">
                        <c:v>10.2363058183895</c:v>
                      </c:pt>
                      <c:pt idx="284">
                        <c:v>10.2058038689492</c:v>
                      </c:pt>
                      <c:pt idx="285">
                        <c:v>10.1369392421044</c:v>
                      </c:pt>
                      <c:pt idx="286">
                        <c:v>9.9872901814591195</c:v>
                      </c:pt>
                      <c:pt idx="287">
                        <c:v>10.170709570792599</c:v>
                      </c:pt>
                      <c:pt idx="288">
                        <c:v>10.323686448621901</c:v>
                      </c:pt>
                      <c:pt idx="289">
                        <c:v>9.9605839522166395</c:v>
                      </c:pt>
                      <c:pt idx="290">
                        <c:v>10.4962673955526</c:v>
                      </c:pt>
                      <c:pt idx="291">
                        <c:v>10.4668585819339</c:v>
                      </c:pt>
                      <c:pt idx="292">
                        <c:v>10.3982854180282</c:v>
                      </c:pt>
                      <c:pt idx="293">
                        <c:v>10.247370258715399</c:v>
                      </c:pt>
                      <c:pt idx="294">
                        <c:v>10.4351850982043</c:v>
                      </c:pt>
                      <c:pt idx="295">
                        <c:v>10.5918969367067</c:v>
                      </c:pt>
                      <c:pt idx="296">
                        <c:v>10.223347910452</c:v>
                      </c:pt>
                      <c:pt idx="297">
                        <c:v>10.7692154211113</c:v>
                      </c:pt>
                      <c:pt idx="298">
                        <c:v>10.7399423159407</c:v>
                      </c:pt>
                      <c:pt idx="299">
                        <c:v>10.670665796160501</c:v>
                      </c:pt>
                      <c:pt idx="300">
                        <c:v>10.517438476997199</c:v>
                      </c:pt>
                      <c:pt idx="301">
                        <c:v>10.7087547094391</c:v>
                      </c:pt>
                      <c:pt idx="302">
                        <c:v>10.8682542471928</c:v>
                      </c:pt>
                      <c:pt idx="303">
                        <c:v>10.493112950164999</c:v>
                      </c:pt>
                      <c:pt idx="304">
                        <c:v>11.048273507240401</c:v>
                      </c:pt>
                      <c:pt idx="305">
                        <c:v>11.018057819786099</c:v>
                      </c:pt>
                      <c:pt idx="306">
                        <c:v>10.9469859475136</c:v>
                      </c:pt>
                      <c:pt idx="307">
                        <c:v>10.790348372268699</c:v>
                      </c:pt>
                      <c:pt idx="308">
                        <c:v>10.984065496742801</c:v>
                      </c:pt>
                      <c:pt idx="309">
                        <c:v>11.145218092497601</c:v>
                      </c:pt>
                      <c:pt idx="310">
                        <c:v>10.7624113168122</c:v>
                      </c:pt>
                      <c:pt idx="311">
                        <c:v>11.3256073916319</c:v>
                      </c:pt>
                      <c:pt idx="312">
                        <c:v>11.2932903082549</c:v>
                      </c:pt>
                      <c:pt idx="313">
                        <c:v>11.219277394834901</c:v>
                      </c:pt>
                      <c:pt idx="314">
                        <c:v>11.058127323689201</c:v>
                      </c:pt>
                      <c:pt idx="315">
                        <c:v>11.2529754891591</c:v>
                      </c:pt>
                      <c:pt idx="316">
                        <c:v>11.4144999968411</c:v>
                      </c:pt>
                      <c:pt idx="317">
                        <c:v>11.0230852579007</c:v>
                      </c:pt>
                      <c:pt idx="318">
                        <c:v>11.5927275082704</c:v>
                      </c:pt>
                      <c:pt idx="319">
                        <c:v>11.5571218468327</c:v>
                      </c:pt>
                      <c:pt idx="320">
                        <c:v>11.479022719484201</c:v>
                      </c:pt>
                      <c:pt idx="321">
                        <c:v>11.3123102573145</c:v>
                      </c:pt>
                      <c:pt idx="322">
                        <c:v>11.506903049926001</c:v>
                      </c:pt>
                      <c:pt idx="323">
                        <c:v>11.6674274949546</c:v>
                      </c:pt>
                      <c:pt idx="324">
                        <c:v>11.266653729859099</c:v>
                      </c:pt>
                      <c:pt idx="325">
                        <c:v>11.8408788323036</c:v>
                      </c:pt>
                      <c:pt idx="326">
                        <c:v>11.800830709570601</c:v>
                      </c:pt>
                      <c:pt idx="327">
                        <c:v>11.717562991318699</c:v>
                      </c:pt>
                      <c:pt idx="328">
                        <c:v>11.544352574670601</c:v>
                      </c:pt>
                      <c:pt idx="329">
                        <c:v>11.7372530834641</c:v>
                      </c:pt>
                      <c:pt idx="330">
                        <c:v>11.8953823347958</c:v>
                      </c:pt>
                      <c:pt idx="331">
                        <c:v>11.484748869458601</c:v>
                      </c:pt>
                      <c:pt idx="332">
                        <c:v>12.061497947031301</c:v>
                      </c:pt>
                      <c:pt idx="333">
                        <c:v>12.0159539616788</c:v>
                      </c:pt>
                      <c:pt idx="334">
                        <c:v>11.9265641526042</c:v>
                      </c:pt>
                      <c:pt idx="335">
                        <c:v>11.7460974686957</c:v>
                      </c:pt>
                      <c:pt idx="336">
                        <c:v>11.935893279179</c:v>
                      </c:pt>
                      <c:pt idx="337">
                        <c:v>12.090284045428</c:v>
                      </c:pt>
                      <c:pt idx="338">
                        <c:v>11.669592594074601</c:v>
                      </c:pt>
                      <c:pt idx="339">
                        <c:v>12.2467052840811</c:v>
                      </c:pt>
                      <c:pt idx="340">
                        <c:v>12.194779781242801</c:v>
                      </c:pt>
                      <c:pt idx="341">
                        <c:v>12.0985075679448</c:v>
                      </c:pt>
                      <c:pt idx="342">
                        <c:v>11.9102617579723</c:v>
                      </c:pt>
                      <c:pt idx="343">
                        <c:v>12.095642919066201</c:v>
                      </c:pt>
                      <c:pt idx="344">
                        <c:v>12.2450799240361</c:v>
                      </c:pt>
                      <c:pt idx="345">
                        <c:v>11.8144739581238</c:v>
                      </c:pt>
                      <c:pt idx="346">
                        <c:v>12.3897911500714</c:v>
                      </c:pt>
                      <c:pt idx="347">
                        <c:v>12.3308272740723</c:v>
                      </c:pt>
                      <c:pt idx="348">
                        <c:v>12.227161815321301</c:v>
                      </c:pt>
                      <c:pt idx="349">
                        <c:v>12.0308969042204</c:v>
                      </c:pt>
                      <c:pt idx="350">
                        <c:v>12.2107299710073</c:v>
                      </c:pt>
                      <c:pt idx="351">
                        <c:v>12.354196400036001</c:v>
                      </c:pt>
                      <c:pt idx="352">
                        <c:v>11.9141825785248</c:v>
                      </c:pt>
                      <c:pt idx="353">
                        <c:v>12.4856496015238</c:v>
                      </c:pt>
                      <c:pt idx="354">
                        <c:v>12.4192678066858</c:v>
                      </c:pt>
                      <c:pt idx="355">
                        <c:v>12.307989908683901</c:v>
                      </c:pt>
                      <c:pt idx="356">
                        <c:v>12.103779850419899</c:v>
                      </c:pt>
                      <c:pt idx="357">
                        <c:v>12.277171058768401</c:v>
                      </c:pt>
                      <c:pt idx="358">
                        <c:v>12.413906522833599</c:v>
                      </c:pt>
                      <c:pt idx="359">
                        <c:v>11.965354092414801</c:v>
                      </c:pt>
                      <c:pt idx="360">
                        <c:v>12.531115892669799</c:v>
                      </c:pt>
                      <c:pt idx="361">
                        <c:v>12.457244474455999</c:v>
                      </c:pt>
                      <c:pt idx="362">
                        <c:v>12.3384496533707</c:v>
                      </c:pt>
                      <c:pt idx="363">
                        <c:v>12.1266927171779</c:v>
                      </c:pt>
                      <c:pt idx="364">
                        <c:v>12.2930342762038</c:v>
                      </c:pt>
                      <c:pt idx="365">
                        <c:v>12.422574662426699</c:v>
                      </c:pt>
                    </c:numCache>
                  </c:numRef>
                </c:val>
                <c:smooth val="1"/>
                <c:extLst xmlns:c15="http://schemas.microsoft.com/office/drawing/2012/chart">
                  <c:ext xmlns:c16="http://schemas.microsoft.com/office/drawing/2014/chart" uri="{C3380CC4-5D6E-409C-BE32-E72D297353CC}">
                    <c16:uniqueId val="{00000005-004B-4D9A-8A95-4B0B4E155C6B}"/>
                  </c:ext>
                </c:extLst>
              </c15:ser>
            </c15:filteredLineSeries>
          </c:ext>
        </c:extLst>
      </c:lineChart>
      <c:dateAx>
        <c:axId val="1416483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16484255"/>
        <c:crosses val="autoZero"/>
        <c:auto val="1"/>
        <c:lblOffset val="100"/>
        <c:baseTimeUnit val="days"/>
      </c:dateAx>
      <c:valAx>
        <c:axId val="14164842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16483839"/>
        <c:crosses val="autoZero"/>
        <c:crossBetween val="between"/>
      </c:valAx>
      <c:valAx>
        <c:axId val="1226844288"/>
        <c:scaling>
          <c:orientation val="minMax"/>
        </c:scaling>
        <c:delete val="1"/>
        <c:axPos val="r"/>
        <c:numFmt formatCode="General" sourceLinked="1"/>
        <c:majorTickMark val="out"/>
        <c:minorTickMark val="none"/>
        <c:tickLblPos val="nextTo"/>
        <c:crossAx val="1226824320"/>
        <c:crosses val="max"/>
        <c:crossBetween val="between"/>
      </c:valAx>
      <c:dateAx>
        <c:axId val="1226824320"/>
        <c:scaling>
          <c:orientation val="minMax"/>
        </c:scaling>
        <c:delete val="1"/>
        <c:axPos val="b"/>
        <c:numFmt formatCode="m/d/yyyy" sourceLinked="1"/>
        <c:majorTickMark val="out"/>
        <c:minorTickMark val="none"/>
        <c:tickLblPos val="nextTo"/>
        <c:crossAx val="1226844288"/>
        <c:crosses val="autoZero"/>
        <c:auto val="1"/>
        <c:lblOffset val="100"/>
        <c:baseTimeUnit val="days"/>
      </c:date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95% Prediction interval and point forecast of F-ARMA(3,20)x(1,0,0)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areaChart>
        <c:grouping val="standard"/>
        <c:varyColors val="0"/>
        <c:ser>
          <c:idx val="5"/>
          <c:order val="5"/>
          <c:tx>
            <c:strRef>
              <c:f>Sheet1!$G$1</c:f>
              <c:strCache>
                <c:ptCount val="1"/>
                <c:pt idx="0">
                  <c:v>95% Prediction interval</c:v>
                </c:pt>
              </c:strCache>
            </c:strRef>
          </c:tx>
          <c:spPr>
            <a:solidFill>
              <a:schemeClr val="accent1">
                <a:lumMod val="40000"/>
                <a:lumOff val="60000"/>
              </a:schemeClr>
            </a:solidFill>
            <a:ln>
              <a:no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Sheet1!$G$2:$G$367</c:f>
              <c:numCache>
                <c:formatCode>General</c:formatCode>
                <c:ptCount val="366"/>
                <c:pt idx="0">
                  <c:v>12.7978085414323</c:v>
                </c:pt>
                <c:pt idx="1">
                  <c:v>14.9637871077706</c:v>
                </c:pt>
                <c:pt idx="2">
                  <c:v>15.333143909022301</c:v>
                </c:pt>
                <c:pt idx="3">
                  <c:v>16.469470981085099</c:v>
                </c:pt>
                <c:pt idx="4">
                  <c:v>16.634010380680401</c:v>
                </c:pt>
                <c:pt idx="5">
                  <c:v>16.601078339537501</c:v>
                </c:pt>
                <c:pt idx="6">
                  <c:v>16.3357032748123</c:v>
                </c:pt>
                <c:pt idx="7">
                  <c:v>16.422928518359001</c:v>
                </c:pt>
                <c:pt idx="8">
                  <c:v>16.3574864585608</c:v>
                </c:pt>
                <c:pt idx="9">
                  <c:v>15.4965654887709</c:v>
                </c:pt>
                <c:pt idx="10">
                  <c:v>15.759844465091801</c:v>
                </c:pt>
                <c:pt idx="11">
                  <c:v>15.2088127160862</c:v>
                </c:pt>
                <c:pt idx="12">
                  <c:v>14.5804009505456</c:v>
                </c:pt>
                <c:pt idx="13">
                  <c:v>13.854097918986801</c:v>
                </c:pt>
                <c:pt idx="14">
                  <c:v>13.5691379850745</c:v>
                </c:pt>
                <c:pt idx="15">
                  <c:v>13.287526887386599</c:v>
                </c:pt>
                <c:pt idx="16">
                  <c:v>12.469235740095501</c:v>
                </c:pt>
                <c:pt idx="17">
                  <c:v>12.778105700505799</c:v>
                </c:pt>
                <c:pt idx="18">
                  <c:v>12.527603475066501</c:v>
                </c:pt>
                <c:pt idx="19">
                  <c:v>12.333482936989901</c:v>
                </c:pt>
                <c:pt idx="20">
                  <c:v>12.145581062968001</c:v>
                </c:pt>
                <c:pt idx="21">
                  <c:v>12.430666696854599</c:v>
                </c:pt>
                <c:pt idx="22">
                  <c:v>12.764143096399099</c:v>
                </c:pt>
                <c:pt idx="23">
                  <c:v>12.5651941225921</c:v>
                </c:pt>
                <c:pt idx="24">
                  <c:v>13.4675956922542</c:v>
                </c:pt>
                <c:pt idx="25">
                  <c:v>13.737545246276801</c:v>
                </c:pt>
                <c:pt idx="26">
                  <c:v>13.965197215300799</c:v>
                </c:pt>
                <c:pt idx="27">
                  <c:v>14.0739821984385</c:v>
                </c:pt>
                <c:pt idx="28">
                  <c:v>14.5706877589052</c:v>
                </c:pt>
                <c:pt idx="29">
                  <c:v>14.9842453091139</c:v>
                </c:pt>
                <c:pt idx="30">
                  <c:v>14.672229074832099</c:v>
                </c:pt>
                <c:pt idx="31">
                  <c:v>15.4599459389744</c:v>
                </c:pt>
                <c:pt idx="32">
                  <c:v>15.449256896413999</c:v>
                </c:pt>
                <c:pt idx="33">
                  <c:v>15.3258769880673</c:v>
                </c:pt>
                <c:pt idx="34">
                  <c:v>15.043021426193899</c:v>
                </c:pt>
                <c:pt idx="35">
                  <c:v>15.1569700266436</c:v>
                </c:pt>
                <c:pt idx="36">
                  <c:v>15.1961274156603</c:v>
                </c:pt>
                <c:pt idx="37">
                  <c:v>14.5461169600733</c:v>
                </c:pt>
                <c:pt idx="38">
                  <c:v>15.0402453751345</c:v>
                </c:pt>
                <c:pt idx="39">
                  <c:v>14.8033905305413</c:v>
                </c:pt>
                <c:pt idx="40">
                  <c:v>14.5195721704546</c:v>
                </c:pt>
                <c:pt idx="41">
                  <c:v>14.1400551596267</c:v>
                </c:pt>
                <c:pt idx="42">
                  <c:v>14.1890450897285</c:v>
                </c:pt>
                <c:pt idx="43">
                  <c:v>14.203339400828</c:v>
                </c:pt>
                <c:pt idx="44">
                  <c:v>13.5863625807826</c:v>
                </c:pt>
                <c:pt idx="45">
                  <c:v>14.0805046278261</c:v>
                </c:pt>
                <c:pt idx="46">
                  <c:v>13.8865750048996</c:v>
                </c:pt>
                <c:pt idx="47">
                  <c:v>13.652919302740701</c:v>
                </c:pt>
                <c:pt idx="48">
                  <c:v>13.330039842570001</c:v>
                </c:pt>
                <c:pt idx="49">
                  <c:v>13.4220307889585</c:v>
                </c:pt>
                <c:pt idx="50">
                  <c:v>13.4858619202546</c:v>
                </c:pt>
                <c:pt idx="51">
                  <c:v>12.94591980605</c:v>
                </c:pt>
                <c:pt idx="52">
                  <c:v>13.4910043793332</c:v>
                </c:pt>
                <c:pt idx="53">
                  <c:v>13.3793716130102</c:v>
                </c:pt>
                <c:pt idx="54">
                  <c:v>13.2379171809425</c:v>
                </c:pt>
                <c:pt idx="55">
                  <c:v>13.0151653789216</c:v>
                </c:pt>
                <c:pt idx="56">
                  <c:v>13.204371300354399</c:v>
                </c:pt>
                <c:pt idx="57">
                  <c:v>13.366015340166999</c:v>
                </c:pt>
                <c:pt idx="58">
                  <c:v>12.918568489883199</c:v>
                </c:pt>
                <c:pt idx="59">
                  <c:v>13.5413282278213</c:v>
                </c:pt>
                <c:pt idx="60">
                  <c:v>13.488333948622699</c:v>
                </c:pt>
                <c:pt idx="61">
                  <c:v>13.3813332072215</c:v>
                </c:pt>
                <c:pt idx="62">
                  <c:v>13.1666773183853</c:v>
                </c:pt>
                <c:pt idx="63">
                  <c:v>13.342303935194</c:v>
                </c:pt>
                <c:pt idx="64">
                  <c:v>13.467993830709201</c:v>
                </c:pt>
                <c:pt idx="65">
                  <c:v>12.965972665858001</c:v>
                </c:pt>
                <c:pt idx="66">
                  <c:v>13.527039439850901</c:v>
                </c:pt>
                <c:pt idx="67">
                  <c:v>13.409811068682799</c:v>
                </c:pt>
                <c:pt idx="68">
                  <c:v>13.2458347292925</c:v>
                </c:pt>
                <c:pt idx="69">
                  <c:v>12.9887822560329</c:v>
                </c:pt>
                <c:pt idx="70">
                  <c:v>13.1360027252185</c:v>
                </c:pt>
                <c:pt idx="71">
                  <c:v>13.2527085517799</c:v>
                </c:pt>
                <c:pt idx="72">
                  <c:v>12.7662040998688</c:v>
                </c:pt>
                <c:pt idx="73">
                  <c:v>13.3455518966407</c:v>
                </c:pt>
                <c:pt idx="74">
                  <c:v>13.259946376500899</c:v>
                </c:pt>
                <c:pt idx="75">
                  <c:v>13.1251904161893</c:v>
                </c:pt>
                <c:pt idx="76">
                  <c:v>12.885308949994901</c:v>
                </c:pt>
                <c:pt idx="77">
                  <c:v>13.0257764397083</c:v>
                </c:pt>
                <c:pt idx="78">
                  <c:v>13.105967647238201</c:v>
                </c:pt>
                <c:pt idx="79">
                  <c:v>12.5538893717801</c:v>
                </c:pt>
                <c:pt idx="80">
                  <c:v>13.018543244402601</c:v>
                </c:pt>
                <c:pt idx="81">
                  <c:v>12.7924642015175</c:v>
                </c:pt>
                <c:pt idx="82">
                  <c:v>12.4928977301391</c:v>
                </c:pt>
                <c:pt idx="83">
                  <c:v>12.078434009608999</c:v>
                </c:pt>
                <c:pt idx="84">
                  <c:v>12.025464854795199</c:v>
                </c:pt>
                <c:pt idx="85">
                  <c:v>11.9239976694486</c:v>
                </c:pt>
                <c:pt idx="86">
                  <c:v>11.258602482901001</c:v>
                </c:pt>
                <c:pt idx="87">
                  <c:v>11.5780420624989</c:v>
                </c:pt>
                <c:pt idx="88">
                  <c:v>11.307497344916399</c:v>
                </c:pt>
                <c:pt idx="89">
                  <c:v>11.0282082364243</c:v>
                </c:pt>
                <c:pt idx="90">
                  <c:v>10.7041045503</c:v>
                </c:pt>
                <c:pt idx="91">
                  <c:v>10.7732969591772</c:v>
                </c:pt>
                <c:pt idx="92">
                  <c:v>10.854760306865501</c:v>
                </c:pt>
                <c:pt idx="93">
                  <c:v>10.449167149242401</c:v>
                </c:pt>
                <c:pt idx="94">
                  <c:v>11.016763753996001</c:v>
                </c:pt>
                <c:pt idx="95">
                  <c:v>11.041685837257001</c:v>
                </c:pt>
                <c:pt idx="96">
                  <c:v>11.059750699825001</c:v>
                </c:pt>
                <c:pt idx="97">
                  <c:v>11.016413923126301</c:v>
                </c:pt>
                <c:pt idx="98">
                  <c:v>11.346738344516501</c:v>
                </c:pt>
                <c:pt idx="99">
                  <c:v>11.653085206596099</c:v>
                </c:pt>
                <c:pt idx="100">
                  <c:v>11.3926462163508</c:v>
                </c:pt>
                <c:pt idx="101">
                  <c:v>12.101747597217001</c:v>
                </c:pt>
                <c:pt idx="102">
                  <c:v>12.167857299728301</c:v>
                </c:pt>
                <c:pt idx="103">
                  <c:v>12.1582308004089</c:v>
                </c:pt>
                <c:pt idx="104">
                  <c:v>12.0198045251646</c:v>
                </c:pt>
                <c:pt idx="105">
                  <c:v>12.220741868606099</c:v>
                </c:pt>
                <c:pt idx="106">
                  <c:v>12.347620873905001</c:v>
                </c:pt>
                <c:pt idx="107">
                  <c:v>11.856912009372801</c:v>
                </c:pt>
                <c:pt idx="108">
                  <c:v>12.3437191133065</c:v>
                </c:pt>
                <c:pt idx="109">
                  <c:v>12.1718040618627</c:v>
                </c:pt>
                <c:pt idx="110">
                  <c:v>11.9414419057512</c:v>
                </c:pt>
                <c:pt idx="111">
                  <c:v>11.616119463840599</c:v>
                </c:pt>
                <c:pt idx="112">
                  <c:v>11.6628351533383</c:v>
                </c:pt>
                <c:pt idx="113">
                  <c:v>11.6839752208788</c:v>
                </c:pt>
                <c:pt idx="114">
                  <c:v>11.164481014825499</c:v>
                </c:pt>
                <c:pt idx="115">
                  <c:v>11.639602474604301</c:v>
                </c:pt>
                <c:pt idx="116">
                  <c:v>11.536002737815499</c:v>
                </c:pt>
                <c:pt idx="117">
                  <c:v>11.4245227462066</c:v>
                </c:pt>
                <c:pt idx="118">
                  <c:v>11.260040776229999</c:v>
                </c:pt>
                <c:pt idx="119">
                  <c:v>11.491232299215101</c:v>
                </c:pt>
                <c:pt idx="120">
                  <c:v>11.7201547615681</c:v>
                </c:pt>
                <c:pt idx="121">
                  <c:v>11.409721603531899</c:v>
                </c:pt>
                <c:pt idx="122">
                  <c:v>12.1013532810983</c:v>
                </c:pt>
                <c:pt idx="123">
                  <c:v>12.181041092601101</c:v>
                </c:pt>
                <c:pt idx="124">
                  <c:v>12.2128828473179</c:v>
                </c:pt>
                <c:pt idx="125">
                  <c:v>12.136564079068901</c:v>
                </c:pt>
                <c:pt idx="126">
                  <c:v>12.415276445291401</c:v>
                </c:pt>
                <c:pt idx="127">
                  <c:v>12.6241017259497</c:v>
                </c:pt>
                <c:pt idx="128">
                  <c:v>12.197963362673599</c:v>
                </c:pt>
                <c:pt idx="129">
                  <c:v>12.7515890086423</c:v>
                </c:pt>
                <c:pt idx="130">
                  <c:v>12.608120227132099</c:v>
                </c:pt>
                <c:pt idx="131">
                  <c:v>12.373402182347499</c:v>
                </c:pt>
                <c:pt idx="132">
                  <c:v>12.007642862583401</c:v>
                </c:pt>
                <c:pt idx="133">
                  <c:v>11.988256523783299</c:v>
                </c:pt>
                <c:pt idx="134">
                  <c:v>11.910014452122899</c:v>
                </c:pt>
                <c:pt idx="135">
                  <c:v>11.259733310297101</c:v>
                </c:pt>
                <c:pt idx="136">
                  <c:v>11.588403346708001</c:v>
                </c:pt>
                <c:pt idx="137">
                  <c:v>11.3227436341797</c:v>
                </c:pt>
                <c:pt idx="138">
                  <c:v>11.045067537428601</c:v>
                </c:pt>
                <c:pt idx="139">
                  <c:v>10.7194517721056</c:v>
                </c:pt>
                <c:pt idx="140">
                  <c:v>10.783657039870199</c:v>
                </c:pt>
                <c:pt idx="141">
                  <c:v>10.8544940272249</c:v>
                </c:pt>
                <c:pt idx="142">
                  <c:v>10.430685858012</c:v>
                </c:pt>
                <c:pt idx="143">
                  <c:v>10.9677440334469</c:v>
                </c:pt>
                <c:pt idx="144">
                  <c:v>10.9487038616634</c:v>
                </c:pt>
                <c:pt idx="145">
                  <c:v>10.9061471854037</c:v>
                </c:pt>
                <c:pt idx="146">
                  <c:v>10.7845979568748</c:v>
                </c:pt>
                <c:pt idx="147">
                  <c:v>11.0110080025028</c:v>
                </c:pt>
                <c:pt idx="148">
                  <c:v>11.192146061268501</c:v>
                </c:pt>
                <c:pt idx="149">
                  <c:v>10.806900959170701</c:v>
                </c:pt>
                <c:pt idx="150">
                  <c:v>11.3443842190218</c:v>
                </c:pt>
                <c:pt idx="151">
                  <c:v>11.257409888691299</c:v>
                </c:pt>
                <c:pt idx="152">
                  <c:v>11.1039887150034</c:v>
                </c:pt>
                <c:pt idx="153">
                  <c:v>10.8456076050012</c:v>
                </c:pt>
                <c:pt idx="154">
                  <c:v>10.927810567543901</c:v>
                </c:pt>
                <c:pt idx="155">
                  <c:v>10.9722539600562</c:v>
                </c:pt>
                <c:pt idx="156">
                  <c:v>10.4865377788031</c:v>
                </c:pt>
                <c:pt idx="157">
                  <c:v>10.9452613151583</c:v>
                </c:pt>
                <c:pt idx="158">
                  <c:v>10.8418408780179</c:v>
                </c:pt>
                <c:pt idx="159">
                  <c:v>10.7255118242447</c:v>
                </c:pt>
                <c:pt idx="160">
                  <c:v>10.5538787875466</c:v>
                </c:pt>
                <c:pt idx="161">
                  <c:v>10.7559106805813</c:v>
                </c:pt>
                <c:pt idx="162">
                  <c:v>10.9487940869843</c:v>
                </c:pt>
                <c:pt idx="163">
                  <c:v>10.618467081288401</c:v>
                </c:pt>
                <c:pt idx="164">
                  <c:v>11.2320343521192</c:v>
                </c:pt>
                <c:pt idx="165">
                  <c:v>11.250129554273199</c:v>
                </c:pt>
                <c:pt idx="166">
                  <c:v>11.210786713330901</c:v>
                </c:pt>
                <c:pt idx="167">
                  <c:v>11.059726495357401</c:v>
                </c:pt>
                <c:pt idx="168">
                  <c:v>11.235429337076001</c:v>
                </c:pt>
                <c:pt idx="169">
                  <c:v>11.343784901675701</c:v>
                </c:pt>
                <c:pt idx="170">
                  <c:v>10.8706132488485</c:v>
                </c:pt>
                <c:pt idx="171">
                  <c:v>11.32171586436</c:v>
                </c:pt>
                <c:pt idx="172">
                  <c:v>11.155465767072601</c:v>
                </c:pt>
                <c:pt idx="173">
                  <c:v>10.9418693061141</c:v>
                </c:pt>
                <c:pt idx="174">
                  <c:v>10.650392699358299</c:v>
                </c:pt>
                <c:pt idx="175">
                  <c:v>10.7254249660892</c:v>
                </c:pt>
                <c:pt idx="176">
                  <c:v>10.7952555272289</c:v>
                </c:pt>
                <c:pt idx="177">
                  <c:v>10.370719819674299</c:v>
                </c:pt>
                <c:pt idx="178">
                  <c:v>10.911777379461901</c:v>
                </c:pt>
                <c:pt idx="179">
                  <c:v>10.9157943088754</c:v>
                </c:pt>
                <c:pt idx="180">
                  <c:v>10.919090737081101</c:v>
                </c:pt>
                <c:pt idx="181">
                  <c:v>10.8681637154284</c:v>
                </c:pt>
                <c:pt idx="182">
                  <c:v>11.1920273132829</c:v>
                </c:pt>
                <c:pt idx="183">
                  <c:v>11.4923304019309</c:v>
                </c:pt>
                <c:pt idx="184">
                  <c:v>11.225542086190799</c:v>
                </c:pt>
                <c:pt idx="185">
                  <c:v>11.905981816394901</c:v>
                </c:pt>
                <c:pt idx="186">
                  <c:v>11.930685878196501</c:v>
                </c:pt>
                <c:pt idx="187">
                  <c:v>11.8569507722647</c:v>
                </c:pt>
                <c:pt idx="188">
                  <c:v>11.6315125356319</c:v>
                </c:pt>
                <c:pt idx="189">
                  <c:v>11.712640113745399</c:v>
                </c:pt>
                <c:pt idx="190">
                  <c:v>11.6984195955384</c:v>
                </c:pt>
                <c:pt idx="191">
                  <c:v>11.0774952703949</c:v>
                </c:pt>
                <c:pt idx="192">
                  <c:v>11.385072404171799</c:v>
                </c:pt>
                <c:pt idx="193">
                  <c:v>11.070431831447699</c:v>
                </c:pt>
                <c:pt idx="194">
                  <c:v>10.718221720418599</c:v>
                </c:pt>
                <c:pt idx="195">
                  <c:v>10.303873264551701</c:v>
                </c:pt>
                <c:pt idx="196">
                  <c:v>10.2623841729679</c:v>
                </c:pt>
                <c:pt idx="197">
                  <c:v>10.227992638972699</c:v>
                </c:pt>
                <c:pt idx="198">
                  <c:v>9.7311475483250902</c:v>
                </c:pt>
                <c:pt idx="199">
                  <c:v>10.1692825600277</c:v>
                </c:pt>
                <c:pt idx="200">
                  <c:v>10.1004446840552</c:v>
                </c:pt>
                <c:pt idx="201">
                  <c:v>10.0364314010519</c:v>
                </c:pt>
                <c:pt idx="202">
                  <c:v>9.9255018996046296</c:v>
                </c:pt>
                <c:pt idx="203">
                  <c:v>10.170240105066799</c:v>
                </c:pt>
                <c:pt idx="204">
                  <c:v>10.3963798873506</c:v>
                </c:pt>
                <c:pt idx="205">
                  <c:v>10.1011303683067</c:v>
                </c:pt>
                <c:pt idx="206">
                  <c:v>10.7013669733689</c:v>
                </c:pt>
                <c:pt idx="207">
                  <c:v>10.7101111932847</c:v>
                </c:pt>
                <c:pt idx="208">
                  <c:v>10.653512240520399</c:v>
                </c:pt>
                <c:pt idx="209">
                  <c:v>10.487612343497201</c:v>
                </c:pt>
                <c:pt idx="210">
                  <c:v>10.644891706392199</c:v>
                </c:pt>
                <c:pt idx="211">
                  <c:v>10.7544828366409</c:v>
                </c:pt>
                <c:pt idx="212">
                  <c:v>10.3279327618402</c:v>
                </c:pt>
                <c:pt idx="213">
                  <c:v>10.8257949024041</c:v>
                </c:pt>
                <c:pt idx="214">
                  <c:v>10.7591355168676</c:v>
                </c:pt>
                <c:pt idx="215">
                  <c:v>10.6755822409703</c:v>
                </c:pt>
                <c:pt idx="216">
                  <c:v>10.537246931258</c:v>
                </c:pt>
                <c:pt idx="217">
                  <c:v>10.777744410353</c:v>
                </c:pt>
                <c:pt idx="218">
                  <c:v>11.019698539642</c:v>
                </c:pt>
                <c:pt idx="219">
                  <c:v>10.748211006713101</c:v>
                </c:pt>
                <c:pt idx="220">
                  <c:v>11.4439368984808</c:v>
                </c:pt>
                <c:pt idx="221">
                  <c:v>11.5539058362895</c:v>
                </c:pt>
                <c:pt idx="222">
                  <c:v>11.6174364848507</c:v>
                </c:pt>
                <c:pt idx="223">
                  <c:v>11.5731967352424</c:v>
                </c:pt>
                <c:pt idx="224">
                  <c:v>11.867746186951999</c:v>
                </c:pt>
                <c:pt idx="225">
                  <c:v>12.0882622456104</c:v>
                </c:pt>
                <c:pt idx="226">
                  <c:v>11.684874168838601</c:v>
                </c:pt>
                <c:pt idx="227">
                  <c:v>12.2271917056218</c:v>
                </c:pt>
                <c:pt idx="228">
                  <c:v>12.087642050399699</c:v>
                </c:pt>
                <c:pt idx="229">
                  <c:v>11.857646961282899</c:v>
                </c:pt>
                <c:pt idx="230">
                  <c:v>11.5014244150157</c:v>
                </c:pt>
                <c:pt idx="231">
                  <c:v>11.485157281183101</c:v>
                </c:pt>
                <c:pt idx="232">
                  <c:v>11.4167806164102</c:v>
                </c:pt>
                <c:pt idx="233">
                  <c:v>10.7977896017248</c:v>
                </c:pt>
                <c:pt idx="234">
                  <c:v>11.1356472000866</c:v>
                </c:pt>
                <c:pt idx="235">
                  <c:v>10.898580231431801</c:v>
                </c:pt>
                <c:pt idx="236">
                  <c:v>10.650398918777899</c:v>
                </c:pt>
                <c:pt idx="237">
                  <c:v>10.3534131072599</c:v>
                </c:pt>
                <c:pt idx="238">
                  <c:v>10.433449031327701</c:v>
                </c:pt>
                <c:pt idx="239">
                  <c:v>10.5152142761057</c:v>
                </c:pt>
                <c:pt idx="240">
                  <c:v>10.107727585531</c:v>
                </c:pt>
                <c:pt idx="241">
                  <c:v>10.6377759948333</c:v>
                </c:pt>
                <c:pt idx="242">
                  <c:v>10.623210113591201</c:v>
                </c:pt>
                <c:pt idx="243">
                  <c:v>10.5904377770647</c:v>
                </c:pt>
                <c:pt idx="244">
                  <c:v>10.4908962324344</c:v>
                </c:pt>
                <c:pt idx="245">
                  <c:v>10.7504011227423</c:v>
                </c:pt>
                <c:pt idx="246">
                  <c:v>10.9898877826011</c:v>
                </c:pt>
                <c:pt idx="247">
                  <c:v>10.696729939706</c:v>
                </c:pt>
                <c:pt idx="248">
                  <c:v>11.351674797073001</c:v>
                </c:pt>
                <c:pt idx="249">
                  <c:v>11.415132070399601</c:v>
                </c:pt>
                <c:pt idx="250">
                  <c:v>11.4347295161513</c:v>
                </c:pt>
                <c:pt idx="251">
                  <c:v>11.359859856145199</c:v>
                </c:pt>
                <c:pt idx="252">
                  <c:v>11.6395998196367</c:v>
                </c:pt>
                <c:pt idx="253">
                  <c:v>11.8720574180099</c:v>
                </c:pt>
                <c:pt idx="254">
                  <c:v>11.5153657440665</c:v>
                </c:pt>
                <c:pt idx="255">
                  <c:v>12.1218833185953</c:v>
                </c:pt>
                <c:pt idx="256">
                  <c:v>12.072987810650099</c:v>
                </c:pt>
                <c:pt idx="257">
                  <c:v>11.9446594930552</c:v>
                </c:pt>
                <c:pt idx="258">
                  <c:v>11.689397445641401</c:v>
                </c:pt>
                <c:pt idx="259">
                  <c:v>11.7694843905639</c:v>
                </c:pt>
                <c:pt idx="260">
                  <c:v>11.7819636462437</c:v>
                </c:pt>
                <c:pt idx="261">
                  <c:v>11.20969276221</c:v>
                </c:pt>
                <c:pt idx="262">
                  <c:v>11.5963304099447</c:v>
                </c:pt>
                <c:pt idx="263">
                  <c:v>11.3736066053792</c:v>
                </c:pt>
                <c:pt idx="264">
                  <c:v>11.126118843282599</c:v>
                </c:pt>
                <c:pt idx="265">
                  <c:v>10.824125195566101</c:v>
                </c:pt>
                <c:pt idx="266">
                  <c:v>10.916769308040299</c:v>
                </c:pt>
                <c:pt idx="267">
                  <c:v>11.027968072367701</c:v>
                </c:pt>
                <c:pt idx="268">
                  <c:v>10.658289391190999</c:v>
                </c:pt>
                <c:pt idx="269">
                  <c:v>11.292246649357301</c:v>
                </c:pt>
                <c:pt idx="270">
                  <c:v>11.3956541105141</c:v>
                </c:pt>
                <c:pt idx="271">
                  <c:v>11.5104302169546</c:v>
                </c:pt>
                <c:pt idx="272">
                  <c:v>11.5758058903881</c:v>
                </c:pt>
                <c:pt idx="273">
                  <c:v>12.0358821337846</c:v>
                </c:pt>
                <c:pt idx="274">
                  <c:v>12.4716960310713</c:v>
                </c:pt>
                <c:pt idx="275">
                  <c:v>12.2993220199667</c:v>
                </c:pt>
                <c:pt idx="276">
                  <c:v>13.122063384802599</c:v>
                </c:pt>
                <c:pt idx="277">
                  <c:v>13.230250685091001</c:v>
                </c:pt>
                <c:pt idx="278">
                  <c:v>13.2128442443212</c:v>
                </c:pt>
                <c:pt idx="279">
                  <c:v>13.0115081206313</c:v>
                </c:pt>
                <c:pt idx="280">
                  <c:v>13.1225298325485</c:v>
                </c:pt>
                <c:pt idx="281">
                  <c:v>13.116826456701199</c:v>
                </c:pt>
                <c:pt idx="282">
                  <c:v>12.4471748410765</c:v>
                </c:pt>
                <c:pt idx="283">
                  <c:v>12.780085824823599</c:v>
                </c:pt>
                <c:pt idx="284">
                  <c:v>12.446671725856699</c:v>
                </c:pt>
                <c:pt idx="285">
                  <c:v>12.0858272756129</c:v>
                </c:pt>
                <c:pt idx="286">
                  <c:v>11.676358267403</c:v>
                </c:pt>
                <c:pt idx="287">
                  <c:v>11.696518658791</c:v>
                </c:pt>
                <c:pt idx="288">
                  <c:v>11.7530080756007</c:v>
                </c:pt>
                <c:pt idx="289">
                  <c:v>11.3272633872258</c:v>
                </c:pt>
                <c:pt idx="290">
                  <c:v>11.9642476370925</c:v>
                </c:pt>
                <c:pt idx="291">
                  <c:v>12.062649812423601</c:v>
                </c:pt>
                <c:pt idx="292">
                  <c:v>12.1813766742538</c:v>
                </c:pt>
                <c:pt idx="293">
                  <c:v>12.250887681994</c:v>
                </c:pt>
                <c:pt idx="294">
                  <c:v>12.7260242065291</c:v>
                </c:pt>
                <c:pt idx="295">
                  <c:v>13.165718381827499</c:v>
                </c:pt>
                <c:pt idx="296">
                  <c:v>12.961187678684</c:v>
                </c:pt>
                <c:pt idx="297">
                  <c:v>13.771706663108001</c:v>
                </c:pt>
                <c:pt idx="298">
                  <c:v>13.829214139112301</c:v>
                </c:pt>
                <c:pt idx="299">
                  <c:v>13.7492100297839</c:v>
                </c:pt>
                <c:pt idx="300">
                  <c:v>13.4798406999885</c:v>
                </c:pt>
                <c:pt idx="301">
                  <c:v>13.537370164305001</c:v>
                </c:pt>
                <c:pt idx="302">
                  <c:v>13.4901656419707</c:v>
                </c:pt>
                <c:pt idx="303">
                  <c:v>12.78885340739</c:v>
                </c:pt>
                <c:pt idx="304">
                  <c:v>13.135609461462201</c:v>
                </c:pt>
                <c:pt idx="305">
                  <c:v>12.832832711537</c:v>
                </c:pt>
                <c:pt idx="306">
                  <c:v>12.5293951185708</c:v>
                </c:pt>
                <c:pt idx="307">
                  <c:v>12.1986941929142</c:v>
                </c:pt>
                <c:pt idx="308">
                  <c:v>12.3285114813717</c:v>
                </c:pt>
                <c:pt idx="309">
                  <c:v>12.5089803477097</c:v>
                </c:pt>
                <c:pt idx="310">
                  <c:v>12.1872663195825</c:v>
                </c:pt>
                <c:pt idx="311">
                  <c:v>12.9766679740308</c:v>
                </c:pt>
                <c:pt idx="312">
                  <c:v>13.1861115522163</c:v>
                </c:pt>
                <c:pt idx="313">
                  <c:v>13.394735668279401</c:v>
                </c:pt>
                <c:pt idx="314">
                  <c:v>13.5226467850581</c:v>
                </c:pt>
                <c:pt idx="315">
                  <c:v>14.0533068052532</c:v>
                </c:pt>
                <c:pt idx="316">
                  <c:v>14.515120481766701</c:v>
                </c:pt>
                <c:pt idx="317">
                  <c:v>14.2616953323117</c:v>
                </c:pt>
                <c:pt idx="318">
                  <c:v>15.068200030982799</c:v>
                </c:pt>
                <c:pt idx="319">
                  <c:v>15.0595910602191</c:v>
                </c:pt>
                <c:pt idx="320">
                  <c:v>14.902421675104099</c:v>
                </c:pt>
                <c:pt idx="321">
                  <c:v>14.5518285325813</c:v>
                </c:pt>
                <c:pt idx="322">
                  <c:v>14.557907053917701</c:v>
                </c:pt>
                <c:pt idx="323">
                  <c:v>14.4697663016542</c:v>
                </c:pt>
                <c:pt idx="324">
                  <c:v>13.713221420177399</c:v>
                </c:pt>
                <c:pt idx="325">
                  <c:v>14.069541181634801</c:v>
                </c:pt>
                <c:pt idx="326">
                  <c:v>13.7549530825674</c:v>
                </c:pt>
                <c:pt idx="327">
                  <c:v>13.442219101025801</c:v>
                </c:pt>
                <c:pt idx="328">
                  <c:v>13.095746866701701</c:v>
                </c:pt>
                <c:pt idx="329">
                  <c:v>13.219789108097</c:v>
                </c:pt>
                <c:pt idx="330">
                  <c:v>13.3777113819388</c:v>
                </c:pt>
                <c:pt idx="331">
                  <c:v>12.9876815146129</c:v>
                </c:pt>
                <c:pt idx="332">
                  <c:v>13.7308853114714</c:v>
                </c:pt>
                <c:pt idx="333">
                  <c:v>13.8448055178219</c:v>
                </c:pt>
                <c:pt idx="334">
                  <c:v>13.939262419025701</c:v>
                </c:pt>
                <c:pt idx="335">
                  <c:v>13.9416253430091</c:v>
                </c:pt>
                <c:pt idx="336">
                  <c:v>14.3553073448579</c:v>
                </c:pt>
                <c:pt idx="337">
                  <c:v>14.710563819355301</c:v>
                </c:pt>
                <c:pt idx="338">
                  <c:v>14.372705303121</c:v>
                </c:pt>
                <c:pt idx="339">
                  <c:v>15.139992651724601</c:v>
                </c:pt>
                <c:pt idx="340">
                  <c:v>15.137709019717899</c:v>
                </c:pt>
                <c:pt idx="341">
                  <c:v>15.0395448411243</c:v>
                </c:pt>
                <c:pt idx="342">
                  <c:v>14.796997793094899</c:v>
                </c:pt>
                <c:pt idx="343">
                  <c:v>14.9593332572053</c:v>
                </c:pt>
                <c:pt idx="344">
                  <c:v>15.0604049739392</c:v>
                </c:pt>
                <c:pt idx="345">
                  <c:v>14.487047864151799</c:v>
                </c:pt>
                <c:pt idx="346">
                  <c:v>15.066808966613999</c:v>
                </c:pt>
                <c:pt idx="347">
                  <c:v>14.927890395010101</c:v>
                </c:pt>
                <c:pt idx="348">
                  <c:v>14.7505053668805</c:v>
                </c:pt>
                <c:pt idx="349">
                  <c:v>14.4823353418557</c:v>
                </c:pt>
                <c:pt idx="350">
                  <c:v>14.6547711944258</c:v>
                </c:pt>
                <c:pt idx="351">
                  <c:v>14.796256777549599</c:v>
                </c:pt>
                <c:pt idx="352">
                  <c:v>14.286249518332401</c:v>
                </c:pt>
                <c:pt idx="353">
                  <c:v>14.922989459822601</c:v>
                </c:pt>
                <c:pt idx="354">
                  <c:v>14.8423313247448</c:v>
                </c:pt>
                <c:pt idx="355">
                  <c:v>14.713264615914699</c:v>
                </c:pt>
                <c:pt idx="356">
                  <c:v>14.4834076002219</c:v>
                </c:pt>
                <c:pt idx="357">
                  <c:v>14.689105435657</c:v>
                </c:pt>
                <c:pt idx="358">
                  <c:v>14.867149657633799</c:v>
                </c:pt>
                <c:pt idx="359">
                  <c:v>14.4031896527474</c:v>
                </c:pt>
                <c:pt idx="360">
                  <c:v>15.114689538136201</c:v>
                </c:pt>
                <c:pt idx="361">
                  <c:v>15.133912822526799</c:v>
                </c:pt>
                <c:pt idx="362">
                  <c:v>15.1360496218752</c:v>
                </c:pt>
                <c:pt idx="363">
                  <c:v>15.064070280324099</c:v>
                </c:pt>
                <c:pt idx="364">
                  <c:v>15.4621812603955</c:v>
                </c:pt>
                <c:pt idx="365">
                  <c:v>15.843604144727699</c:v>
                </c:pt>
              </c:numCache>
            </c:numRef>
          </c:val>
          <c:extLst>
            <c:ext xmlns:c16="http://schemas.microsoft.com/office/drawing/2014/chart" uri="{C3380CC4-5D6E-409C-BE32-E72D297353CC}">
              <c16:uniqueId val="{00000000-2A9D-433D-91AA-CDA71A9A3926}"/>
            </c:ext>
          </c:extLst>
        </c:ser>
        <c:dLbls>
          <c:showLegendKey val="0"/>
          <c:showVal val="0"/>
          <c:showCatName val="0"/>
          <c:showSerName val="0"/>
          <c:showPercent val="0"/>
          <c:showBubbleSize val="0"/>
        </c:dLbls>
        <c:axId val="318310559"/>
        <c:axId val="318305151"/>
      </c:areaChart>
      <c:areaChart>
        <c:grouping val="standard"/>
        <c:varyColors val="0"/>
        <c:ser>
          <c:idx val="2"/>
          <c:order val="2"/>
          <c:tx>
            <c:strRef>
              <c:f>Sheet1!$D$1</c:f>
              <c:strCache>
                <c:ptCount val="1"/>
                <c:pt idx="0">
                  <c:v>Lower 95%</c:v>
                </c:pt>
              </c:strCache>
            </c:strRef>
          </c:tx>
          <c:spPr>
            <a:solidFill>
              <a:schemeClr val="bg1"/>
            </a:solidFill>
            <a:ln>
              <a:no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Sheet1!$D$2:$D$367</c:f>
              <c:numCache>
                <c:formatCode>General</c:formatCode>
                <c:ptCount val="366"/>
                <c:pt idx="0">
                  <c:v>3.7671477008707299</c:v>
                </c:pt>
                <c:pt idx="1">
                  <c:v>4.1432560186931697</c:v>
                </c:pt>
                <c:pt idx="2">
                  <c:v>4.1897295194801103</c:v>
                </c:pt>
                <c:pt idx="3">
                  <c:v>4.6474427380122698</c:v>
                </c:pt>
                <c:pt idx="4">
                  <c:v>4.7131920397272697</c:v>
                </c:pt>
                <c:pt idx="5">
                  <c:v>4.6981878324481299</c:v>
                </c:pt>
                <c:pt idx="6">
                  <c:v>4.5848255908653996</c:v>
                </c:pt>
                <c:pt idx="7">
                  <c:v>4.6219213713871197</c:v>
                </c:pt>
                <c:pt idx="8">
                  <c:v>4.59404960336831</c:v>
                </c:pt>
                <c:pt idx="9">
                  <c:v>4.23113881661489</c:v>
                </c:pt>
                <c:pt idx="10">
                  <c:v>4.3413858860429002</c:v>
                </c:pt>
                <c:pt idx="11">
                  <c:v>4.11140371021928</c:v>
                </c:pt>
                <c:pt idx="12">
                  <c:v>3.8527651506718401</c:v>
                </c:pt>
                <c:pt idx="13">
                  <c:v>3.5589103493261902</c:v>
                </c:pt>
                <c:pt idx="14">
                  <c:v>3.44517016839424</c:v>
                </c:pt>
                <c:pt idx="15">
                  <c:v>3.3336566146936502</c:v>
                </c:pt>
                <c:pt idx="16">
                  <c:v>3.01484814853946</c:v>
                </c:pt>
                <c:pt idx="17">
                  <c:v>3.1342508456885199</c:v>
                </c:pt>
                <c:pt idx="18">
                  <c:v>3.0373231673896601</c:v>
                </c:pt>
                <c:pt idx="19">
                  <c:v>2.96273737995792</c:v>
                </c:pt>
                <c:pt idx="20">
                  <c:v>2.8909867558070101</c:v>
                </c:pt>
                <c:pt idx="21">
                  <c:v>3.0000197187686801</c:v>
                </c:pt>
                <c:pt idx="22">
                  <c:v>3.1288283791501499</c:v>
                </c:pt>
                <c:pt idx="23">
                  <c:v>3.0518198122998301</c:v>
                </c:pt>
                <c:pt idx="24">
                  <c:v>3.40485793344781</c:v>
                </c:pt>
                <c:pt idx="25">
                  <c:v>3.51228087209474</c:v>
                </c:pt>
                <c:pt idx="26">
                  <c:v>3.6034958977973899</c:v>
                </c:pt>
                <c:pt idx="27">
                  <c:v>3.6472818380177698</c:v>
                </c:pt>
                <c:pt idx="28">
                  <c:v>3.8487988040005199</c:v>
                </c:pt>
                <c:pt idx="29">
                  <c:v>4.0185233374110201</c:v>
                </c:pt>
                <c:pt idx="30">
                  <c:v>3.8903106408191799</c:v>
                </c:pt>
                <c:pt idx="31">
                  <c:v>4.2158565266029502</c:v>
                </c:pt>
                <c:pt idx="32">
                  <c:v>4.2113982374589796</c:v>
                </c:pt>
                <c:pt idx="33">
                  <c:v>4.16001757699616</c:v>
                </c:pt>
                <c:pt idx="34">
                  <c:v>4.0427847379761896</c:v>
                </c:pt>
                <c:pt idx="35">
                  <c:v>4.0899175500681402</c:v>
                </c:pt>
                <c:pt idx="36">
                  <c:v>4.1061438506634698</c:v>
                </c:pt>
                <c:pt idx="37">
                  <c:v>3.8387697488803898</c:v>
                </c:pt>
                <c:pt idx="38">
                  <c:v>4.0416380768637898</c:v>
                </c:pt>
                <c:pt idx="39">
                  <c:v>3.9440873728671599</c:v>
                </c:pt>
                <c:pt idx="40">
                  <c:v>3.82794196505801</c:v>
                </c:pt>
                <c:pt idx="41">
                  <c:v>3.6739380969586901</c:v>
                </c:pt>
                <c:pt idx="42">
                  <c:v>3.6937324546267201</c:v>
                </c:pt>
                <c:pt idx="43">
                  <c:v>3.6995128651887099</c:v>
                </c:pt>
                <c:pt idx="44">
                  <c:v>3.4520197609863601</c:v>
                </c:pt>
                <c:pt idx="45">
                  <c:v>3.6499111509373598</c:v>
                </c:pt>
                <c:pt idx="46">
                  <c:v>3.5719299559729198</c:v>
                </c:pt>
                <c:pt idx="47">
                  <c:v>3.4785179550821801</c:v>
                </c:pt>
                <c:pt idx="48">
                  <c:v>3.3504335437561901</c:v>
                </c:pt>
                <c:pt idx="49">
                  <c:v>3.3868063400512698</c:v>
                </c:pt>
                <c:pt idx="50">
                  <c:v>3.4121010874504001</c:v>
                </c:pt>
                <c:pt idx="51">
                  <c:v>3.1996037931810899</c:v>
                </c:pt>
                <c:pt idx="52">
                  <c:v>3.4141409162672902</c:v>
                </c:pt>
                <c:pt idx="53">
                  <c:v>3.3699271693716</c:v>
                </c:pt>
                <c:pt idx="54">
                  <c:v>3.3141051964883901</c:v>
                </c:pt>
                <c:pt idx="55">
                  <c:v>3.22666738403891</c:v>
                </c:pt>
                <c:pt idx="56">
                  <c:v>3.3009006005776702</c:v>
                </c:pt>
                <c:pt idx="57">
                  <c:v>3.3646466623604301</c:v>
                </c:pt>
                <c:pt idx="58">
                  <c:v>3.1889294642731598</c:v>
                </c:pt>
                <c:pt idx="59">
                  <c:v>3.4341182312057299</c:v>
                </c:pt>
                <c:pt idx="60">
                  <c:v>3.4130816152460799</c:v>
                </c:pt>
                <c:pt idx="61">
                  <c:v>3.3707028713430498</c:v>
                </c:pt>
                <c:pt idx="62">
                  <c:v>3.2860786447075498</c:v>
                </c:pt>
                <c:pt idx="63">
                  <c:v>3.3552771611407799</c:v>
                </c:pt>
                <c:pt idx="64">
                  <c:v>3.4050157683067899</c:v>
                </c:pt>
                <c:pt idx="65">
                  <c:v>3.2074353645541001</c:v>
                </c:pt>
                <c:pt idx="66">
                  <c:v>3.4284430542296498</c:v>
                </c:pt>
                <c:pt idx="67">
                  <c:v>3.38196919814296</c:v>
                </c:pt>
                <c:pt idx="68">
                  <c:v>3.3172236491404798</c:v>
                </c:pt>
                <c:pt idx="69">
                  <c:v>3.2163493071357601</c:v>
                </c:pt>
                <c:pt idx="70">
                  <c:v>3.2740289397706199</c:v>
                </c:pt>
                <c:pt idx="71">
                  <c:v>3.31993159652944</c:v>
                </c:pt>
                <c:pt idx="72">
                  <c:v>3.1296286364917001</c:v>
                </c:pt>
                <c:pt idx="73">
                  <c:v>3.3565602072477101</c:v>
                </c:pt>
                <c:pt idx="74">
                  <c:v>3.3227835279683799</c:v>
                </c:pt>
                <c:pt idx="75">
                  <c:v>3.2697842033262599</c:v>
                </c:pt>
                <c:pt idx="76">
                  <c:v>3.17596123564249</c:v>
                </c:pt>
                <c:pt idx="77">
                  <c:v>3.2308195203041699</c:v>
                </c:pt>
                <c:pt idx="78">
                  <c:v>3.2622410018538202</c:v>
                </c:pt>
                <c:pt idx="79">
                  <c:v>3.04745838157416</c:v>
                </c:pt>
                <c:pt idx="80">
                  <c:v>3.2279890089777998</c:v>
                </c:pt>
                <c:pt idx="81">
                  <c:v>3.1398294885965199</c:v>
                </c:pt>
                <c:pt idx="82">
                  <c:v>3.0239543834788898</c:v>
                </c:pt>
                <c:pt idx="83">
                  <c:v>2.86545437076165</c:v>
                </c:pt>
                <c:pt idx="84">
                  <c:v>2.8453535101020599</c:v>
                </c:pt>
                <c:pt idx="85">
                  <c:v>2.8069487833028899</c:v>
                </c:pt>
                <c:pt idx="86">
                  <c:v>2.5584519652379698</c:v>
                </c:pt>
                <c:pt idx="87">
                  <c:v>2.6770128873497701</c:v>
                </c:pt>
                <c:pt idx="88">
                  <c:v>2.5765095497794301</c:v>
                </c:pt>
                <c:pt idx="89">
                  <c:v>2.4738092030509402</c:v>
                </c:pt>
                <c:pt idx="90">
                  <c:v>2.3560080001396799</c:v>
                </c:pt>
                <c:pt idx="91">
                  <c:v>2.3810306300929698</c:v>
                </c:pt>
                <c:pt idx="92">
                  <c:v>2.4105794940726701</c:v>
                </c:pt>
                <c:pt idx="93">
                  <c:v>2.2644177435349699</c:v>
                </c:pt>
                <c:pt idx="94">
                  <c:v>2.46962403739894</c:v>
                </c:pt>
                <c:pt idx="95">
                  <c:v>2.4787402290305098</c:v>
                </c:pt>
                <c:pt idx="96">
                  <c:v>2.48535359192844</c:v>
                </c:pt>
                <c:pt idx="97">
                  <c:v>2.4694961357997798</c:v>
                </c:pt>
                <c:pt idx="98">
                  <c:v>2.5910255002098901</c:v>
                </c:pt>
                <c:pt idx="99">
                  <c:v>2.7050642792568902</c:v>
                </c:pt>
                <c:pt idx="100">
                  <c:v>2.6080342910665499</c:v>
                </c:pt>
                <c:pt idx="101">
                  <c:v>2.8743127848156802</c:v>
                </c:pt>
                <c:pt idx="102">
                  <c:v>2.8994698065044999</c:v>
                </c:pt>
                <c:pt idx="103">
                  <c:v>2.8958031546467198</c:v>
                </c:pt>
                <c:pt idx="104">
                  <c:v>2.84320763221046</c:v>
                </c:pt>
                <c:pt idx="105">
                  <c:v>2.9196339095768198</c:v>
                </c:pt>
                <c:pt idx="106">
                  <c:v>2.9681538096593001</c:v>
                </c:pt>
                <c:pt idx="107">
                  <c:v>2.78163012277607</c:v>
                </c:pt>
                <c:pt idx="108">
                  <c:v>2.9666587459309701</c:v>
                </c:pt>
                <c:pt idx="109">
                  <c:v>2.9009734325753902</c:v>
                </c:pt>
                <c:pt idx="110">
                  <c:v>2.81354190322828</c:v>
                </c:pt>
                <c:pt idx="111">
                  <c:v>2.6912370051046399</c:v>
                </c:pt>
                <c:pt idx="112">
                  <c:v>2.70871432675114</c:v>
                </c:pt>
                <c:pt idx="113">
                  <c:v>2.71663276326476</c:v>
                </c:pt>
                <c:pt idx="114">
                  <c:v>2.5237842467406302</c:v>
                </c:pt>
                <c:pt idx="115">
                  <c:v>2.7000188776701299</c:v>
                </c:pt>
                <c:pt idx="116">
                  <c:v>2.6613312164899501</c:v>
                </c:pt>
                <c:pt idx="117">
                  <c:v>2.6198613292586401</c:v>
                </c:pt>
                <c:pt idx="118">
                  <c:v>2.5589826792800401</c:v>
                </c:pt>
                <c:pt idx="119">
                  <c:v>2.64465679087724</c:v>
                </c:pt>
                <c:pt idx="120">
                  <c:v>2.73019821436844</c:v>
                </c:pt>
                <c:pt idx="121">
                  <c:v>2.6143680000646099</c:v>
                </c:pt>
                <c:pt idx="122">
                  <c:v>2.8741628999804498</c:v>
                </c:pt>
                <c:pt idx="123">
                  <c:v>2.9044932974997302</c:v>
                </c:pt>
                <c:pt idx="124">
                  <c:v>2.91663515632552</c:v>
                </c:pt>
                <c:pt idx="125">
                  <c:v>2.8875547655479101</c:v>
                </c:pt>
                <c:pt idx="126">
                  <c:v>2.9941078220606299</c:v>
                </c:pt>
                <c:pt idx="127">
                  <c:v>3.0745717907007002</c:v>
                </c:pt>
                <c:pt idx="128">
                  <c:v>2.9109444889264999</c:v>
                </c:pt>
                <c:pt idx="129">
                  <c:v>3.1239549083565001</c:v>
                </c:pt>
                <c:pt idx="130">
                  <c:v>3.0683950703210301</c:v>
                </c:pt>
                <c:pt idx="131">
                  <c:v>2.9780373502962401</c:v>
                </c:pt>
                <c:pt idx="132">
                  <c:v>2.8385984310694998</c:v>
                </c:pt>
                <c:pt idx="133">
                  <c:v>2.83125503400885</c:v>
                </c:pt>
                <c:pt idx="134">
                  <c:v>2.8016666040364302</c:v>
                </c:pt>
                <c:pt idx="135">
                  <c:v>2.5588692254222298</c:v>
                </c:pt>
                <c:pt idx="136">
                  <c:v>2.6808815165252202</c:v>
                </c:pt>
                <c:pt idx="137">
                  <c:v>2.5821469266813599</c:v>
                </c:pt>
                <c:pt idx="138">
                  <c:v>2.4799778864715898</c:v>
                </c:pt>
                <c:pt idx="139">
                  <c:v>2.3615521515649101</c:v>
                </c:pt>
                <c:pt idx="140">
                  <c:v>2.3847831965053299</c:v>
                </c:pt>
                <c:pt idx="141">
                  <c:v>2.4104827522862502</c:v>
                </c:pt>
                <c:pt idx="142">
                  <c:v>2.2578154830053898</c:v>
                </c:pt>
                <c:pt idx="143">
                  <c:v>2.4517187819514201</c:v>
                </c:pt>
                <c:pt idx="144">
                  <c:v>2.4447732127602699</c:v>
                </c:pt>
                <c:pt idx="145">
                  <c:v>2.4292677845595501</c:v>
                </c:pt>
                <c:pt idx="146">
                  <c:v>2.3851240865611398</c:v>
                </c:pt>
                <c:pt idx="147">
                  <c:v>2.4675198974141899</c:v>
                </c:pt>
                <c:pt idx="148">
                  <c:v>2.5339613901971001</c:v>
                </c:pt>
                <c:pt idx="149">
                  <c:v>2.3932081019222999</c:v>
                </c:pt>
                <c:pt idx="150">
                  <c:v>2.5901540740848401</c:v>
                </c:pt>
                <c:pt idx="151">
                  <c:v>2.5580119329813198</c:v>
                </c:pt>
                <c:pt idx="152">
                  <c:v>2.5015679966431001</c:v>
                </c:pt>
                <c:pt idx="153">
                  <c:v>2.4072548178951001</c:v>
                </c:pt>
                <c:pt idx="154">
                  <c:v>2.43715757105159</c:v>
                </c:pt>
                <c:pt idx="155">
                  <c:v>2.4533646878673201</c:v>
                </c:pt>
                <c:pt idx="156">
                  <c:v>2.27778361509022</c:v>
                </c:pt>
                <c:pt idx="157">
                  <c:v>2.4435179721384301</c:v>
                </c:pt>
                <c:pt idx="158">
                  <c:v>2.4058869206895799</c:v>
                </c:pt>
                <c:pt idx="159">
                  <c:v>2.3637422749246402</c:v>
                </c:pt>
                <c:pt idx="160">
                  <c:v>2.3019210128144398</c:v>
                </c:pt>
                <c:pt idx="161">
                  <c:v>2.3747365608386599</c:v>
                </c:pt>
                <c:pt idx="162">
                  <c:v>2.4448061134842698</c:v>
                </c:pt>
                <c:pt idx="163">
                  <c:v>2.3251346965306001</c:v>
                </c:pt>
                <c:pt idx="164">
                  <c:v>2.5486537454710798</c:v>
                </c:pt>
                <c:pt idx="165">
                  <c:v>2.5553261276359001</c:v>
                </c:pt>
                <c:pt idx="166">
                  <c:v>2.54082470580631</c:v>
                </c:pt>
                <c:pt idx="167">
                  <c:v>2.4853447278535898</c:v>
                </c:pt>
                <c:pt idx="168">
                  <c:v>2.5499052603444201</c:v>
                </c:pt>
                <c:pt idx="169">
                  <c:v>2.5899322369822499</c:v>
                </c:pt>
                <c:pt idx="170">
                  <c:v>2.41634083941711</c:v>
                </c:pt>
                <c:pt idx="171">
                  <c:v>2.5817668047307398</c:v>
                </c:pt>
                <c:pt idx="172">
                  <c:v>2.5204701006447801</c:v>
                </c:pt>
                <c:pt idx="173">
                  <c:v>2.4422813232724998</c:v>
                </c:pt>
                <c:pt idx="174">
                  <c:v>2.3366317212676</c:v>
                </c:pt>
                <c:pt idx="175">
                  <c:v>2.3637108803272699</c:v>
                </c:pt>
                <c:pt idx="176">
                  <c:v>2.38898616833474</c:v>
                </c:pt>
                <c:pt idx="177">
                  <c:v>2.2364284592938</c:v>
                </c:pt>
                <c:pt idx="178">
                  <c:v>2.4313176542437098</c:v>
                </c:pt>
                <c:pt idx="179">
                  <c:v>2.4327804342617099</c:v>
                </c:pt>
                <c:pt idx="180">
                  <c:v>2.4339810126274499</c:v>
                </c:pt>
                <c:pt idx="181">
                  <c:v>2.4154503844011801</c:v>
                </c:pt>
                <c:pt idx="182">
                  <c:v>2.5339176836988901</c:v>
                </c:pt>
                <c:pt idx="183">
                  <c:v>2.6450654493763102</c:v>
                </c:pt>
                <c:pt idx="184">
                  <c:v>2.5462609028851899</c:v>
                </c:pt>
                <c:pt idx="185">
                  <c:v>2.8001437395526301</c:v>
                </c:pt>
                <c:pt idx="186">
                  <c:v>2.8094761552476002</c:v>
                </c:pt>
                <c:pt idx="187">
                  <c:v>2.78164473536367</c:v>
                </c:pt>
                <c:pt idx="188">
                  <c:v>2.6969926808774001</c:v>
                </c:pt>
                <c:pt idx="189">
                  <c:v>2.7273791927180602</c:v>
                </c:pt>
                <c:pt idx="190">
                  <c:v>2.72204658614391</c:v>
                </c:pt>
                <c:pt idx="191">
                  <c:v>2.4918541564057901</c:v>
                </c:pt>
                <c:pt idx="192">
                  <c:v>2.6052262321542599</c:v>
                </c:pt>
                <c:pt idx="193">
                  <c:v>2.4892660001090401</c:v>
                </c:pt>
                <c:pt idx="194">
                  <c:v>2.3611076718259798</c:v>
                </c:pt>
                <c:pt idx="195">
                  <c:v>2.2126513445407499</c:v>
                </c:pt>
                <c:pt idx="196">
                  <c:v>2.1979278656573999</c:v>
                </c:pt>
                <c:pt idx="197">
                  <c:v>2.18574301727483</c:v>
                </c:pt>
                <c:pt idx="198">
                  <c:v>2.01176460296396</c:v>
                </c:pt>
                <c:pt idx="199">
                  <c:v>2.1649839964565598</c:v>
                </c:pt>
                <c:pt idx="200">
                  <c:v>2.1407115317695999</c:v>
                </c:pt>
                <c:pt idx="201">
                  <c:v>2.1182061618762802</c:v>
                </c:pt>
                <c:pt idx="202">
                  <c:v>2.0793580800523501</c:v>
                </c:pt>
                <c:pt idx="203">
                  <c:v>2.16532214562897</c:v>
                </c:pt>
                <c:pt idx="204">
                  <c:v>2.2455735707439</c:v>
                </c:pt>
                <c:pt idx="205">
                  <c:v>2.14095294490274</c:v>
                </c:pt>
                <c:pt idx="206">
                  <c:v>2.3550194161853502</c:v>
                </c:pt>
                <c:pt idx="207">
                  <c:v>2.35817747945647</c:v>
                </c:pt>
                <c:pt idx="208">
                  <c:v>2.3377559279719899</c:v>
                </c:pt>
                <c:pt idx="209">
                  <c:v>2.2781682485467001</c:v>
                </c:pt>
                <c:pt idx="210">
                  <c:v>2.3346496441502</c:v>
                </c:pt>
                <c:pt idx="211">
                  <c:v>2.3742198561524401</c:v>
                </c:pt>
                <c:pt idx="212">
                  <c:v>2.2212014505050801</c:v>
                </c:pt>
                <c:pt idx="213">
                  <c:v>2.4000620614541601</c:v>
                </c:pt>
                <c:pt idx="214">
                  <c:v>2.37590366527514</c:v>
                </c:pt>
                <c:pt idx="215">
                  <c:v>2.3457134808604798</c:v>
                </c:pt>
                <c:pt idx="216">
                  <c:v>2.29595331880489</c:v>
                </c:pt>
                <c:pt idx="217">
                  <c:v>2.38264136943542</c:v>
                </c:pt>
                <c:pt idx="218">
                  <c:v>2.4706970917368101</c:v>
                </c:pt>
                <c:pt idx="219">
                  <c:v>2.3719505710831998</c:v>
                </c:pt>
                <c:pt idx="220">
                  <c:v>2.6270712349126302</c:v>
                </c:pt>
                <c:pt idx="221">
                  <c:v>2.6680066125719901</c:v>
                </c:pt>
                <c:pt idx="222">
                  <c:v>2.6917293338413701</c:v>
                </c:pt>
                <c:pt idx="223">
                  <c:v>2.67520426153364</c:v>
                </c:pt>
                <c:pt idx="224">
                  <c:v>2.7857150808773401</c:v>
                </c:pt>
                <c:pt idx="225">
                  <c:v>2.8691879427154401</c:v>
                </c:pt>
                <c:pt idx="226">
                  <c:v>2.71696961308233</c:v>
                </c:pt>
                <c:pt idx="227">
                  <c:v>2.9220955420061201</c:v>
                </c:pt>
                <c:pt idx="228">
                  <c:v>2.8689523053013</c:v>
                </c:pt>
                <c:pt idx="229">
                  <c:v>2.7819071835781202</c:v>
                </c:pt>
                <c:pt idx="230">
                  <c:v>2.6484504056606299</c:v>
                </c:pt>
                <c:pt idx="231">
                  <c:v>2.6423962682624902</c:v>
                </c:pt>
                <c:pt idx="232">
                  <c:v>2.6169875278427801</c:v>
                </c:pt>
                <c:pt idx="233">
                  <c:v>2.3899047051387701</c:v>
                </c:pt>
                <c:pt idx="234">
                  <c:v>2.5131884570819598</c:v>
                </c:pt>
                <c:pt idx="235">
                  <c:v>2.42651348095356</c:v>
                </c:pt>
                <c:pt idx="236">
                  <c:v>2.3366339624534498</c:v>
                </c:pt>
                <c:pt idx="237">
                  <c:v>2.23026603808463</c:v>
                </c:pt>
                <c:pt idx="238">
                  <c:v>2.2588022748516599</c:v>
                </c:pt>
                <c:pt idx="239">
                  <c:v>2.28805406388835</c:v>
                </c:pt>
                <c:pt idx="240">
                  <c:v>2.1432760407654698</c:v>
                </c:pt>
                <c:pt idx="241">
                  <c:v>2.33208642057334</c:v>
                </c:pt>
                <c:pt idx="242">
                  <c:v>2.3268418081757098</c:v>
                </c:pt>
                <c:pt idx="243">
                  <c:v>2.3150531385228201</c:v>
                </c:pt>
                <c:pt idx="244">
                  <c:v>2.2793438017383401</c:v>
                </c:pt>
                <c:pt idx="245">
                  <c:v>2.3727429381998899</c:v>
                </c:pt>
                <c:pt idx="246">
                  <c:v>2.4598029454968202</c:v>
                </c:pt>
                <c:pt idx="247">
                  <c:v>2.3533451560336598</c:v>
                </c:pt>
                <c:pt idx="248">
                  <c:v>2.59285307113019</c:v>
                </c:pt>
                <c:pt idx="249">
                  <c:v>2.61637570879794</c:v>
                </c:pt>
                <c:pt idx="250">
                  <c:v>2.6236512199786399</c:v>
                </c:pt>
                <c:pt idx="251">
                  <c:v>2.5958840712709499</c:v>
                </c:pt>
                <c:pt idx="252">
                  <c:v>2.7000178843862801</c:v>
                </c:pt>
                <c:pt idx="253">
                  <c:v>2.78734102678533</c:v>
                </c:pt>
                <c:pt idx="254">
                  <c:v>2.6536417770578402</c:v>
                </c:pt>
                <c:pt idx="255">
                  <c:v>2.8819692633087199</c:v>
                </c:pt>
                <c:pt idx="256">
                  <c:v>2.8633859855727199</c:v>
                </c:pt>
                <c:pt idx="257">
                  <c:v>2.8147584317500698</c:v>
                </c:pt>
                <c:pt idx="258">
                  <c:v>2.7186647172424601</c:v>
                </c:pt>
                <c:pt idx="259">
                  <c:v>2.7487219939266101</c:v>
                </c:pt>
                <c:pt idx="260">
                  <c:v>2.7534131364205501</c:v>
                </c:pt>
                <c:pt idx="261">
                  <c:v>2.54042179040658</c:v>
                </c:pt>
                <c:pt idx="262">
                  <c:v>2.6838422375748299</c:v>
                </c:pt>
                <c:pt idx="263">
                  <c:v>2.6009766671841898</c:v>
                </c:pt>
                <c:pt idx="264">
                  <c:v>2.5096895395285199</c:v>
                </c:pt>
                <c:pt idx="265">
                  <c:v>2.39945615253307</c:v>
                </c:pt>
                <c:pt idx="266">
                  <c:v>2.4331355185338102</c:v>
                </c:pt>
                <c:pt idx="267">
                  <c:v>2.4737213578247701</c:v>
                </c:pt>
                <c:pt idx="268">
                  <c:v>2.3394777725887899</c:v>
                </c:pt>
                <c:pt idx="269">
                  <c:v>2.5708737267865902</c:v>
                </c:pt>
                <c:pt idx="270">
                  <c:v>2.6091497109096</c:v>
                </c:pt>
                <c:pt idx="271">
                  <c:v>2.6518036228457502</c:v>
                </c:pt>
                <c:pt idx="272">
                  <c:v>2.6761781476320001</c:v>
                </c:pt>
                <c:pt idx="273">
                  <c:v>2.8493038569769</c:v>
                </c:pt>
                <c:pt idx="274">
                  <c:v>3.01579466320851</c:v>
                </c:pt>
                <c:pt idx="275">
                  <c:v>2.9496601375729599</c:v>
                </c:pt>
                <c:pt idx="276">
                  <c:v>3.2685568341168101</c:v>
                </c:pt>
                <c:pt idx="277">
                  <c:v>3.31108631015405</c:v>
                </c:pt>
                <c:pt idx="278">
                  <c:v>3.3042345674950702</c:v>
                </c:pt>
                <c:pt idx="279">
                  <c:v>3.2252365941961698</c:v>
                </c:pt>
                <c:pt idx="280">
                  <c:v>3.2687399090692</c:v>
                </c:pt>
                <c:pt idx="281">
                  <c:v>3.2665015778706401</c:v>
                </c:pt>
                <c:pt idx="282">
                  <c:v>3.0063642764434202</c:v>
                </c:pt>
                <c:pt idx="283">
                  <c:v>3.1350200281221201</c:v>
                </c:pt>
                <c:pt idx="284">
                  <c:v>3.0061708651721202</c:v>
                </c:pt>
                <c:pt idx="285">
                  <c:v>2.8682628265391599</c:v>
                </c:pt>
                <c:pt idx="286">
                  <c:v>2.7137790001555202</c:v>
                </c:pt>
                <c:pt idx="287">
                  <c:v>2.7213339484637298</c:v>
                </c:pt>
                <c:pt idx="288">
                  <c:v>2.7425314189622201</c:v>
                </c:pt>
                <c:pt idx="289">
                  <c:v>2.5838187343132701</c:v>
                </c:pt>
                <c:pt idx="290">
                  <c:v>2.8221673325777301</c:v>
                </c:pt>
                <c:pt idx="291">
                  <c:v>2.8594608061727298</c:v>
                </c:pt>
                <c:pt idx="292">
                  <c:v>2.90462119455553</c:v>
                </c:pt>
                <c:pt idx="293">
                  <c:v>2.9311437807940202</c:v>
                </c:pt>
                <c:pt idx="294">
                  <c:v>3.1140365379677299</c:v>
                </c:pt>
                <c:pt idx="295">
                  <c:v>3.2857017871776502</c:v>
                </c:pt>
                <c:pt idx="296">
                  <c:v>3.2055661759599001</c:v>
                </c:pt>
                <c:pt idx="297">
                  <c:v>3.5259324851400602</c:v>
                </c:pt>
                <c:pt idx="298">
                  <c:v>3.5489425661943401</c:v>
                </c:pt>
                <c:pt idx="299">
                  <c:v>3.5169409206969999</c:v>
                </c:pt>
                <c:pt idx="300">
                  <c:v>3.4097130632011301</c:v>
                </c:pt>
                <c:pt idx="301">
                  <c:v>3.43254595095561</c:v>
                </c:pt>
                <c:pt idx="302">
                  <c:v>3.4138081990103801</c:v>
                </c:pt>
                <c:pt idx="303">
                  <c:v>3.1384263717482899</c:v>
                </c:pt>
                <c:pt idx="304">
                  <c:v>3.2738745271084402</c:v>
                </c:pt>
                <c:pt idx="305">
                  <c:v>3.1555268420979701</c:v>
                </c:pt>
                <c:pt idx="306">
                  <c:v>3.0380137147251398</c:v>
                </c:pt>
                <c:pt idx="307">
                  <c:v>2.9112231808165401</c:v>
                </c:pt>
                <c:pt idx="308">
                  <c:v>2.96083333980352</c:v>
                </c:pt>
                <c:pt idx="309">
                  <c:v>3.0301476375142702</c:v>
                </c:pt>
                <c:pt idx="310">
                  <c:v>2.9068660901631702</c:v>
                </c:pt>
                <c:pt idx="311">
                  <c:v>3.21161430972567</c:v>
                </c:pt>
                <c:pt idx="312">
                  <c:v>3.2937184926030598</c:v>
                </c:pt>
                <c:pt idx="313">
                  <c:v>3.3760039695500401</c:v>
                </c:pt>
                <c:pt idx="314">
                  <c:v>3.4266988522856101</c:v>
                </c:pt>
                <c:pt idx="315">
                  <c:v>3.6389502119892998</c:v>
                </c:pt>
                <c:pt idx="316">
                  <c:v>3.8261268060602101</c:v>
                </c:pt>
                <c:pt idx="317">
                  <c:v>3.7231335792612401</c:v>
                </c:pt>
                <c:pt idx="318">
                  <c:v>4.0531883705015099</c:v>
                </c:pt>
                <c:pt idx="319">
                  <c:v>4.0496304939404597</c:v>
                </c:pt>
                <c:pt idx="320">
                  <c:v>3.9848058262044201</c:v>
                </c:pt>
                <c:pt idx="321">
                  <c:v>3.84110048480763</c:v>
                </c:pt>
                <c:pt idx="322">
                  <c:v>3.8435813317246299</c:v>
                </c:pt>
                <c:pt idx="323">
                  <c:v>3.8076454976790202</c:v>
                </c:pt>
                <c:pt idx="324">
                  <c:v>3.5025683878835698</c:v>
                </c:pt>
                <c:pt idx="325">
                  <c:v>3.6454918418781701</c:v>
                </c:pt>
                <c:pt idx="326">
                  <c:v>3.51923580379948</c:v>
                </c:pt>
                <c:pt idx="327">
                  <c:v>3.3948015204567499</c:v>
                </c:pt>
                <c:pt idx="328">
                  <c:v>3.2582320134814502</c:v>
                </c:pt>
                <c:pt idx="329">
                  <c:v>3.3069678749896401</c:v>
                </c:pt>
                <c:pt idx="330">
                  <c:v>3.3692706739252101</c:v>
                </c:pt>
                <c:pt idx="331">
                  <c:v>3.2159189994434101</c:v>
                </c:pt>
                <c:pt idx="332">
                  <c:v>3.5096209178439</c:v>
                </c:pt>
                <c:pt idx="333">
                  <c:v>3.55518726918848</c:v>
                </c:pt>
                <c:pt idx="334">
                  <c:v>3.5930759675919899</c:v>
                </c:pt>
                <c:pt idx="335">
                  <c:v>3.5940250281990598</c:v>
                </c:pt>
                <c:pt idx="336">
                  <c:v>3.76109981362944</c:v>
                </c:pt>
                <c:pt idx="337">
                  <c:v>3.9060099583831098</c:v>
                </c:pt>
                <c:pt idx="338">
                  <c:v>3.7681660320386299</c:v>
                </c:pt>
                <c:pt idx="339">
                  <c:v>4.0828870367672199</c:v>
                </c:pt>
                <c:pt idx="340">
                  <c:v>4.0819415767619596</c:v>
                </c:pt>
                <c:pt idx="341">
                  <c:v>4.0413487300385702</c:v>
                </c:pt>
                <c:pt idx="342">
                  <c:v>3.94146227999645</c:v>
                </c:pt>
                <c:pt idx="343">
                  <c:v>4.0082506079177298</c:v>
                </c:pt>
                <c:pt idx="344">
                  <c:v>4.0499668330989698</c:v>
                </c:pt>
                <c:pt idx="345">
                  <c:v>3.8146850246249202</c:v>
                </c:pt>
                <c:pt idx="346">
                  <c:v>4.0526134279717301</c:v>
                </c:pt>
                <c:pt idx="347">
                  <c:v>3.99529368297428</c:v>
                </c:pt>
                <c:pt idx="348">
                  <c:v>3.92238322403619</c:v>
                </c:pt>
                <c:pt idx="349">
                  <c:v>3.8127651038043999</c:v>
                </c:pt>
                <c:pt idx="350">
                  <c:v>3.8831660431957999</c:v>
                </c:pt>
                <c:pt idx="351">
                  <c:v>3.9411580185071502</c:v>
                </c:pt>
                <c:pt idx="352">
                  <c:v>3.7330831121010299</c:v>
                </c:pt>
                <c:pt idx="353">
                  <c:v>3.9932750041815299</c:v>
                </c:pt>
                <c:pt idx="354">
                  <c:v>3.9600868059741501</c:v>
                </c:pt>
                <c:pt idx="355">
                  <c:v>3.9071165864506101</c:v>
                </c:pt>
                <c:pt idx="356">
                  <c:v>3.81320193057251</c:v>
                </c:pt>
                <c:pt idx="357">
                  <c:v>3.8972202105185998</c:v>
                </c:pt>
                <c:pt idx="358">
                  <c:v>3.9702917798358599</c:v>
                </c:pt>
                <c:pt idx="359">
                  <c:v>3.7805549414342701</c:v>
                </c:pt>
                <c:pt idx="360">
                  <c:v>4.0724140154213604</c:v>
                </c:pt>
                <c:pt idx="361">
                  <c:v>4.0803700043796498</c:v>
                </c:pt>
                <c:pt idx="362">
                  <c:v>4.0812545918662098</c:v>
                </c:pt>
                <c:pt idx="363">
                  <c:v>4.0514815541743401</c:v>
                </c:pt>
                <c:pt idx="364">
                  <c:v>4.2167889950033999</c:v>
                </c:pt>
                <c:pt idx="365">
                  <c:v>4.3765972812039298</c:v>
                </c:pt>
              </c:numCache>
            </c:numRef>
          </c:val>
          <c:extLst>
            <c:ext xmlns:c16="http://schemas.microsoft.com/office/drawing/2014/chart" uri="{C3380CC4-5D6E-409C-BE32-E72D297353CC}">
              <c16:uniqueId val="{00000001-2A9D-433D-91AA-CDA71A9A3926}"/>
            </c:ext>
          </c:extLst>
        </c:ser>
        <c:dLbls>
          <c:showLegendKey val="0"/>
          <c:showVal val="0"/>
          <c:showCatName val="0"/>
          <c:showSerName val="0"/>
          <c:showPercent val="0"/>
          <c:showBubbleSize val="0"/>
        </c:dLbls>
        <c:axId val="1159531072"/>
        <c:axId val="1159535232"/>
      </c:areaChart>
      <c:lineChart>
        <c:grouping val="standard"/>
        <c:varyColors val="0"/>
        <c:ser>
          <c:idx val="0"/>
          <c:order val="0"/>
          <c:tx>
            <c:strRef>
              <c:f>Sheet1!$B$1</c:f>
              <c:strCache>
                <c:ptCount val="1"/>
                <c:pt idx="0">
                  <c:v>Average daily mena wind speed</c:v>
                </c:pt>
              </c:strCache>
            </c:strRef>
          </c:tx>
          <c:spPr>
            <a:ln w="28575" cap="rnd">
              <a:solidFill>
                <a:schemeClr val="accent1"/>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Sheet1!$B$2:$B$367</c:f>
              <c:numCache>
                <c:formatCode>General</c:formatCode>
                <c:ptCount val="366"/>
                <c:pt idx="0">
                  <c:v>5.5416666666666696</c:v>
                </c:pt>
                <c:pt idx="1">
                  <c:v>9.5416666666666696</c:v>
                </c:pt>
                <c:pt idx="2">
                  <c:v>10</c:v>
                </c:pt>
                <c:pt idx="3">
                  <c:v>9.2916666666666696</c:v>
                </c:pt>
                <c:pt idx="4">
                  <c:v>5.875</c:v>
                </c:pt>
                <c:pt idx="5">
                  <c:v>8.375</c:v>
                </c:pt>
                <c:pt idx="6">
                  <c:v>9.7083333333333304</c:v>
                </c:pt>
                <c:pt idx="7">
                  <c:v>7.5</c:v>
                </c:pt>
                <c:pt idx="8">
                  <c:v>8.9583333333333304</c:v>
                </c:pt>
                <c:pt idx="9">
                  <c:v>7.875</c:v>
                </c:pt>
                <c:pt idx="10">
                  <c:v>11.4166666666667</c:v>
                </c:pt>
                <c:pt idx="11">
                  <c:v>10.3333333333333</c:v>
                </c:pt>
                <c:pt idx="12">
                  <c:v>10.5833333333333</c:v>
                </c:pt>
                <c:pt idx="13">
                  <c:v>14.2916666666667</c:v>
                </c:pt>
                <c:pt idx="14">
                  <c:v>11.7083333333333</c:v>
                </c:pt>
                <c:pt idx="15">
                  <c:v>9.2916666666666696</c:v>
                </c:pt>
                <c:pt idx="16">
                  <c:v>9.7916666666666696</c:v>
                </c:pt>
                <c:pt idx="17">
                  <c:v>8.7916666666666696</c:v>
                </c:pt>
                <c:pt idx="18">
                  <c:v>9</c:v>
                </c:pt>
                <c:pt idx="19">
                  <c:v>5.0833333333333304</c:v>
                </c:pt>
                <c:pt idx="20">
                  <c:v>5.6666666666666696</c:v>
                </c:pt>
                <c:pt idx="21">
                  <c:v>4.5416666666666696</c:v>
                </c:pt>
                <c:pt idx="22">
                  <c:v>3.1666666666666701</c:v>
                </c:pt>
                <c:pt idx="23">
                  <c:v>5.5833333333333304</c:v>
                </c:pt>
                <c:pt idx="24">
                  <c:v>7.25</c:v>
                </c:pt>
                <c:pt idx="25">
                  <c:v>8.875</c:v>
                </c:pt>
                <c:pt idx="26">
                  <c:v>8.9166666666666696</c:v>
                </c:pt>
                <c:pt idx="27">
                  <c:v>9.5833333333333304</c:v>
                </c:pt>
                <c:pt idx="28">
                  <c:v>10.2916666666667</c:v>
                </c:pt>
                <c:pt idx="29">
                  <c:v>10.1666666666667</c:v>
                </c:pt>
                <c:pt idx="30">
                  <c:v>10.875</c:v>
                </c:pt>
                <c:pt idx="31">
                  <c:v>10.875</c:v>
                </c:pt>
                <c:pt idx="32">
                  <c:v>4.6666666666666696</c:v>
                </c:pt>
                <c:pt idx="33">
                  <c:v>9.5833333333333304</c:v>
                </c:pt>
                <c:pt idx="34">
                  <c:v>9.5</c:v>
                </c:pt>
                <c:pt idx="35">
                  <c:v>4.6666666666666696</c:v>
                </c:pt>
                <c:pt idx="36">
                  <c:v>4.0833333333333304</c:v>
                </c:pt>
                <c:pt idx="37">
                  <c:v>7.0833333333333304</c:v>
                </c:pt>
                <c:pt idx="38">
                  <c:v>9.0416666666666696</c:v>
                </c:pt>
                <c:pt idx="39">
                  <c:v>18.25</c:v>
                </c:pt>
                <c:pt idx="40">
                  <c:v>13.1666666666667</c:v>
                </c:pt>
                <c:pt idx="41">
                  <c:v>16.0833333333333</c:v>
                </c:pt>
                <c:pt idx="42">
                  <c:v>12.9583333333333</c:v>
                </c:pt>
                <c:pt idx="43">
                  <c:v>8</c:v>
                </c:pt>
                <c:pt idx="44">
                  <c:v>6.9583333333333304</c:v>
                </c:pt>
                <c:pt idx="45">
                  <c:v>#N/A</c:v>
                </c:pt>
                <c:pt idx="46">
                  <c:v>#N/A</c:v>
                </c:pt>
                <c:pt idx="47">
                  <c:v>11.7083333333333</c:v>
                </c:pt>
                <c:pt idx="48">
                  <c:v>10.7916666666667</c:v>
                </c:pt>
                <c:pt idx="49">
                  <c:v>9.9166666666666696</c:v>
                </c:pt>
                <c:pt idx="50">
                  <c:v>12.3333333333333</c:v>
                </c:pt>
                <c:pt idx="51">
                  <c:v>11.75</c:v>
                </c:pt>
                <c:pt idx="52">
                  <c:v>13.2083333333333</c:v>
                </c:pt>
                <c:pt idx="53">
                  <c:v>9.75</c:v>
                </c:pt>
                <c:pt idx="54">
                  <c:v>10.25</c:v>
                </c:pt>
                <c:pt idx="55">
                  <c:v>10.0833333333333</c:v>
                </c:pt>
                <c:pt idx="56">
                  <c:v>7.0416666666666696</c:v>
                </c:pt>
                <c:pt idx="57">
                  <c:v>7.1666666666666696</c:v>
                </c:pt>
                <c:pt idx="58">
                  <c:v>10</c:v>
                </c:pt>
                <c:pt idx="59">
                  <c:v>12.4166666666667</c:v>
                </c:pt>
                <c:pt idx="60">
                  <c:v>11.2916666666667</c:v>
                </c:pt>
                <c:pt idx="61">
                  <c:v>6.2916666666666696</c:v>
                </c:pt>
                <c:pt idx="62">
                  <c:v>4.8333333333333304</c:v>
                </c:pt>
                <c:pt idx="63">
                  <c:v>4.125</c:v>
                </c:pt>
                <c:pt idx="64">
                  <c:v>6.0416666666666696</c:v>
                </c:pt>
                <c:pt idx="65">
                  <c:v>8.0416666666666696</c:v>
                </c:pt>
                <c:pt idx="66">
                  <c:v>7.375</c:v>
                </c:pt>
                <c:pt idx="67">
                  <c:v>11.5416666666667</c:v>
                </c:pt>
                <c:pt idx="68">
                  <c:v>6.875</c:v>
                </c:pt>
                <c:pt idx="69">
                  <c:v>11.5416666666667</c:v>
                </c:pt>
                <c:pt idx="70">
                  <c:v>7.9166666666666696</c:v>
                </c:pt>
                <c:pt idx="71">
                  <c:v>12.8333333333333</c:v>
                </c:pt>
                <c:pt idx="72">
                  <c:v>8.875</c:v>
                </c:pt>
                <c:pt idx="73">
                  <c:v>8.0416666666666696</c:v>
                </c:pt>
                <c:pt idx="74">
                  <c:v>11.2916666666667</c:v>
                </c:pt>
                <c:pt idx="75">
                  <c:v>3.625</c:v>
                </c:pt>
                <c:pt idx="76">
                  <c:v>8.1666666666666696</c:v>
                </c:pt>
                <c:pt idx="77">
                  <c:v>7.5</c:v>
                </c:pt>
                <c:pt idx="78">
                  <c:v>3.2916666666666701</c:v>
                </c:pt>
                <c:pt idx="79">
                  <c:v>6.375</c:v>
                </c:pt>
                <c:pt idx="80">
                  <c:v>8.7083333333333304</c:v>
                </c:pt>
                <c:pt idx="81">
                  <c:v>9.0833333333333304</c:v>
                </c:pt>
                <c:pt idx="82">
                  <c:v>9.4166666666666696</c:v>
                </c:pt>
                <c:pt idx="83">
                  <c:v>8.0416666666666696</c:v>
                </c:pt>
                <c:pt idx="84">
                  <c:v>6.2916666666666696</c:v>
                </c:pt>
                <c:pt idx="85">
                  <c:v>6.1666666666666696</c:v>
                </c:pt>
                <c:pt idx="86">
                  <c:v>7.5</c:v>
                </c:pt>
                <c:pt idx="87">
                  <c:v>10.875</c:v>
                </c:pt>
                <c:pt idx="88">
                  <c:v>12</c:v>
                </c:pt>
                <c:pt idx="89">
                  <c:v>8</c:v>
                </c:pt>
                <c:pt idx="90">
                  <c:v>3.5416666666666701</c:v>
                </c:pt>
                <c:pt idx="91">
                  <c:v>5.8333333333333304</c:v>
                </c:pt>
                <c:pt idx="92">
                  <c:v>7.7916666666666696</c:v>
                </c:pt>
                <c:pt idx="93">
                  <c:v>6.125</c:v>
                </c:pt>
                <c:pt idx="94">
                  <c:v>5.5416666666666696</c:v>
                </c:pt>
                <c:pt idx="95">
                  <c:v>9.4166666666666696</c:v>
                </c:pt>
                <c:pt idx="96">
                  <c:v>7.5833333333333304</c:v>
                </c:pt>
                <c:pt idx="97">
                  <c:v>3.5</c:v>
                </c:pt>
                <c:pt idx="98">
                  <c:v>4.375</c:v>
                </c:pt>
                <c:pt idx="99">
                  <c:v>3.8333333333333299</c:v>
                </c:pt>
                <c:pt idx="100">
                  <c:v>3.8333333333333299</c:v>
                </c:pt>
                <c:pt idx="101">
                  <c:v>4</c:v>
                </c:pt>
                <c:pt idx="102">
                  <c:v>4.9166666666666696</c:v>
                </c:pt>
                <c:pt idx="103">
                  <c:v>12.0833333333333</c:v>
                </c:pt>
                <c:pt idx="104">
                  <c:v>6.75</c:v>
                </c:pt>
                <c:pt idx="105">
                  <c:v>#N/A</c:v>
                </c:pt>
                <c:pt idx="106">
                  <c:v>#N/A</c:v>
                </c:pt>
                <c:pt idx="107">
                  <c:v>4.625</c:v>
                </c:pt>
                <c:pt idx="108">
                  <c:v>6.7916666666666696</c:v>
                </c:pt>
                <c:pt idx="109">
                  <c:v>8.4166666666666696</c:v>
                </c:pt>
                <c:pt idx="110">
                  <c:v>8.75</c:v>
                </c:pt>
                <c:pt idx="111">
                  <c:v>9.5833333333333304</c:v>
                </c:pt>
                <c:pt idx="112">
                  <c:v>8.25</c:v>
                </c:pt>
                <c:pt idx="113">
                  <c:v>5.4583333333333304</c:v>
                </c:pt>
                <c:pt idx="114">
                  <c:v>6.7916666666666696</c:v>
                </c:pt>
                <c:pt idx="115">
                  <c:v>4.9583333333333304</c:v>
                </c:pt>
                <c:pt idx="116">
                  <c:v>2.4166666666666701</c:v>
                </c:pt>
                <c:pt idx="117">
                  <c:v>5.625</c:v>
                </c:pt>
                <c:pt idx="118">
                  <c:v>4.1666666666666696</c:v>
                </c:pt>
                <c:pt idx="119">
                  <c:v>3.4583333333333299</c:v>
                </c:pt>
                <c:pt idx="120">
                  <c:v>7.5833333333333304</c:v>
                </c:pt>
                <c:pt idx="121">
                  <c:v>7.6666666666666696</c:v>
                </c:pt>
                <c:pt idx="122">
                  <c:v>7.0833333333333304</c:v>
                </c:pt>
                <c:pt idx="123">
                  <c:v>4.375</c:v>
                </c:pt>
                <c:pt idx="124">
                  <c:v>5.6666666666666696</c:v>
                </c:pt>
                <c:pt idx="125">
                  <c:v>5.625</c:v>
                </c:pt>
                <c:pt idx="126">
                  <c:v>3.7916666666666701</c:v>
                </c:pt>
                <c:pt idx="127">
                  <c:v>2.125</c:v>
                </c:pt>
                <c:pt idx="128">
                  <c:v>2.5416666666666701</c:v>
                </c:pt>
                <c:pt idx="129">
                  <c:v>3.25</c:v>
                </c:pt>
                <c:pt idx="130">
                  <c:v>9.4583333333333304</c:v>
                </c:pt>
                <c:pt idx="131">
                  <c:v>12.5</c:v>
                </c:pt>
                <c:pt idx="132">
                  <c:v>7.7083333333333304</c:v>
                </c:pt>
                <c:pt idx="133">
                  <c:v>8.25</c:v>
                </c:pt>
                <c:pt idx="134">
                  <c:v>5.3333333333333304</c:v>
                </c:pt>
                <c:pt idx="135">
                  <c:v>5.6666666666666696</c:v>
                </c:pt>
                <c:pt idx="136">
                  <c:v>5.0833333333333304</c:v>
                </c:pt>
                <c:pt idx="137">
                  <c:v>5.6666666666666696</c:v>
                </c:pt>
                <c:pt idx="138">
                  <c:v>5.375</c:v>
                </c:pt>
                <c:pt idx="139">
                  <c:v>3.5416666666666701</c:v>
                </c:pt>
                <c:pt idx="140">
                  <c:v>2.3333333333333299</c:v>
                </c:pt>
                <c:pt idx="141">
                  <c:v>4.8333333333333304</c:v>
                </c:pt>
                <c:pt idx="142">
                  <c:v>7.7083333333333304</c:v>
                </c:pt>
                <c:pt idx="143">
                  <c:v>9.0833333333333304</c:v>
                </c:pt>
                <c:pt idx="144">
                  <c:v>9.3333333333333304</c:v>
                </c:pt>
                <c:pt idx="145">
                  <c:v>5.5416666666666696</c:v>
                </c:pt>
                <c:pt idx="146">
                  <c:v>2.4583333333333299</c:v>
                </c:pt>
                <c:pt idx="147">
                  <c:v>5.25</c:v>
                </c:pt>
                <c:pt idx="148">
                  <c:v>5.0416666666666696</c:v>
                </c:pt>
                <c:pt idx="149">
                  <c:v>5.0833333333333304</c:v>
                </c:pt>
                <c:pt idx="150">
                  <c:v>5.6666666666666696</c:v>
                </c:pt>
                <c:pt idx="151">
                  <c:v>5.8333333333333304</c:v>
                </c:pt>
                <c:pt idx="152">
                  <c:v>7.4166666666666696</c:v>
                </c:pt>
                <c:pt idx="153">
                  <c:v>4.7916666666666696</c:v>
                </c:pt>
                <c:pt idx="154">
                  <c:v>7.375</c:v>
                </c:pt>
                <c:pt idx="155">
                  <c:v>9.25</c:v>
                </c:pt>
                <c:pt idx="156">
                  <c:v>8.125</c:v>
                </c:pt>
                <c:pt idx="157">
                  <c:v>9.5</c:v>
                </c:pt>
                <c:pt idx="158">
                  <c:v>7.4583333333333304</c:v>
                </c:pt>
                <c:pt idx="159">
                  <c:v>5</c:v>
                </c:pt>
                <c:pt idx="160">
                  <c:v>3.0833333333333299</c:v>
                </c:pt>
                <c:pt idx="161">
                  <c:v>4.4583333333333304</c:v>
                </c:pt>
                <c:pt idx="162">
                  <c:v>6.5</c:v>
                </c:pt>
                <c:pt idx="163">
                  <c:v>5.875</c:v>
                </c:pt>
                <c:pt idx="164">
                  <c:v>4</c:v>
                </c:pt>
                <c:pt idx="165">
                  <c:v>3.0416666666666701</c:v>
                </c:pt>
                <c:pt idx="166">
                  <c:v>2.25</c:v>
                </c:pt>
                <c:pt idx="167">
                  <c:v>2.5</c:v>
                </c:pt>
                <c:pt idx="168">
                  <c:v>3.9166666666666701</c:v>
                </c:pt>
                <c:pt idx="169">
                  <c:v>3.8333333333333299</c:v>
                </c:pt>
                <c:pt idx="170">
                  <c:v>2.9583333333333299</c:v>
                </c:pt>
                <c:pt idx="171">
                  <c:v>3.375</c:v>
                </c:pt>
                <c:pt idx="172">
                  <c:v>6.625</c:v>
                </c:pt>
                <c:pt idx="173">
                  <c:v>3.4166666666666701</c:v>
                </c:pt>
                <c:pt idx="174">
                  <c:v>3.9166666666666701</c:v>
                </c:pt>
                <c:pt idx="175">
                  <c:v>5.25</c:v>
                </c:pt>
                <c:pt idx="176">
                  <c:v>6.1666666666666696</c:v>
                </c:pt>
                <c:pt idx="177">
                  <c:v>6.4583333333333304</c:v>
                </c:pt>
                <c:pt idx="178">
                  <c:v>5.1666666666666696</c:v>
                </c:pt>
                <c:pt idx="179">
                  <c:v>9.2083333333333304</c:v>
                </c:pt>
                <c:pt idx="180">
                  <c:v>9.7916666666666696</c:v>
                </c:pt>
                <c:pt idx="181">
                  <c:v>8.0833333333333304</c:v>
                </c:pt>
                <c:pt idx="182">
                  <c:v>6</c:v>
                </c:pt>
                <c:pt idx="183">
                  <c:v>3.9166666666666701</c:v>
                </c:pt>
                <c:pt idx="184">
                  <c:v>6.75</c:v>
                </c:pt>
                <c:pt idx="185">
                  <c:v>9.9166666666666696</c:v>
                </c:pt>
                <c:pt idx="186">
                  <c:v>9.875</c:v>
                </c:pt>
                <c:pt idx="187">
                  <c:v>11.125</c:v>
                </c:pt>
                <c:pt idx="188">
                  <c:v>6.5416666666666696</c:v>
                </c:pt>
                <c:pt idx="189">
                  <c:v>2.5</c:v>
                </c:pt>
                <c:pt idx="190">
                  <c:v>5.625</c:v>
                </c:pt>
                <c:pt idx="191">
                  <c:v>7.7083333333333304</c:v>
                </c:pt>
                <c:pt idx="192">
                  <c:v>5.125</c:v>
                </c:pt>
                <c:pt idx="193">
                  <c:v>3.4166666666666701</c:v>
                </c:pt>
                <c:pt idx="194">
                  <c:v>3.7916666666666701</c:v>
                </c:pt>
                <c:pt idx="195">
                  <c:v>4.2916666666666696</c:v>
                </c:pt>
                <c:pt idx="196">
                  <c:v>2.8333333333333299</c:v>
                </c:pt>
                <c:pt idx="197">
                  <c:v>2.7083333333333299</c:v>
                </c:pt>
                <c:pt idx="198">
                  <c:v>1.7083333333333299</c:v>
                </c:pt>
                <c:pt idx="199">
                  <c:v>3.9166666666666701</c:v>
                </c:pt>
                <c:pt idx="200">
                  <c:v>4.375</c:v>
                </c:pt>
                <c:pt idx="201">
                  <c:v>5.25</c:v>
                </c:pt>
                <c:pt idx="202">
                  <c:v>6.0416666666666696</c:v>
                </c:pt>
                <c:pt idx="203">
                  <c:v>3.8333333333333299</c:v>
                </c:pt>
                <c:pt idx="204">
                  <c:v>6.625</c:v>
                </c:pt>
                <c:pt idx="205">
                  <c:v>4.875</c:v>
                </c:pt>
                <c:pt idx="206">
                  <c:v>6.625</c:v>
                </c:pt>
                <c:pt idx="207">
                  <c:v>6.9583333333333304</c:v>
                </c:pt>
                <c:pt idx="208">
                  <c:v>8.7916666666666696</c:v>
                </c:pt>
                <c:pt idx="209">
                  <c:v>9.0416666666666696</c:v>
                </c:pt>
                <c:pt idx="210">
                  <c:v>8.0416666666666696</c:v>
                </c:pt>
                <c:pt idx="211">
                  <c:v>3.7083333333333299</c:v>
                </c:pt>
                <c:pt idx="212">
                  <c:v>5.125</c:v>
                </c:pt>
                <c:pt idx="213">
                  <c:v>5.625</c:v>
                </c:pt>
                <c:pt idx="214">
                  <c:v>5.1666666666666696</c:v>
                </c:pt>
                <c:pt idx="215">
                  <c:v>3.3333333333333299</c:v>
                </c:pt>
                <c:pt idx="216">
                  <c:v>4.0833333333333304</c:v>
                </c:pt>
                <c:pt idx="217">
                  <c:v>7.5416666666666696</c:v>
                </c:pt>
                <c:pt idx="218">
                  <c:v>3.75</c:v>
                </c:pt>
                <c:pt idx="219">
                  <c:v>4.4583333333333304</c:v>
                </c:pt>
                <c:pt idx="220">
                  <c:v>3.375</c:v>
                </c:pt>
                <c:pt idx="221">
                  <c:v>5.9583333333333304</c:v>
                </c:pt>
                <c:pt idx="222">
                  <c:v>5.4166666666666696</c:v>
                </c:pt>
                <c:pt idx="223">
                  <c:v>6.4166666666666696</c:v>
                </c:pt>
                <c:pt idx="224">
                  <c:v>6.8333333333333304</c:v>
                </c:pt>
                <c:pt idx="225">
                  <c:v>6.5</c:v>
                </c:pt>
                <c:pt idx="226">
                  <c:v>3.625</c:v>
                </c:pt>
                <c:pt idx="227">
                  <c:v>4.5833333333333304</c:v>
                </c:pt>
                <c:pt idx="228">
                  <c:v>4.25</c:v>
                </c:pt>
                <c:pt idx="229">
                  <c:v>3</c:v>
                </c:pt>
                <c:pt idx="230">
                  <c:v>4.5833333333333304</c:v>
                </c:pt>
                <c:pt idx="231">
                  <c:v>6.0833333333333304</c:v>
                </c:pt>
                <c:pt idx="232">
                  <c:v>6.375</c:v>
                </c:pt>
                <c:pt idx="233">
                  <c:v>9.625</c:v>
                </c:pt>
                <c:pt idx="234">
                  <c:v>9</c:v>
                </c:pt>
                <c:pt idx="235">
                  <c:v>7.3333333333333304</c:v>
                </c:pt>
                <c:pt idx="236">
                  <c:v>5.4166666666666696</c:v>
                </c:pt>
                <c:pt idx="237">
                  <c:v>9.1666666666666696</c:v>
                </c:pt>
                <c:pt idx="238">
                  <c:v>13.25</c:v>
                </c:pt>
                <c:pt idx="239">
                  <c:v>6.0833333333333304</c:v>
                </c:pt>
                <c:pt idx="240">
                  <c:v>7.75</c:v>
                </c:pt>
                <c:pt idx="241">
                  <c:v>8.125</c:v>
                </c:pt>
                <c:pt idx="242">
                  <c:v>10.625</c:v>
                </c:pt>
                <c:pt idx="243">
                  <c:v>6.4583333333333304</c:v>
                </c:pt>
                <c:pt idx="244">
                  <c:v>3.2916666666666701</c:v>
                </c:pt>
                <c:pt idx="245">
                  <c:v>1.9166666666666701</c:v>
                </c:pt>
                <c:pt idx="246">
                  <c:v>8.0416666666666696</c:v>
                </c:pt>
                <c:pt idx="247">
                  <c:v>5.125</c:v>
                </c:pt>
                <c:pt idx="248">
                  <c:v>7.6666666666666696</c:v>
                </c:pt>
                <c:pt idx="249">
                  <c:v>5.4583333333333304</c:v>
                </c:pt>
                <c:pt idx="250">
                  <c:v>4.9166666666666696</c:v>
                </c:pt>
                <c:pt idx="251">
                  <c:v>6.0416666666666696</c:v>
                </c:pt>
                <c:pt idx="252">
                  <c:v>8.2916666666666696</c:v>
                </c:pt>
                <c:pt idx="253">
                  <c:v>4.25</c:v>
                </c:pt>
                <c:pt idx="254">
                  <c:v>5.5416666666666696</c:v>
                </c:pt>
                <c:pt idx="255">
                  <c:v>7.1666666666666696</c:v>
                </c:pt>
                <c:pt idx="256">
                  <c:v>8.25</c:v>
                </c:pt>
                <c:pt idx="257">
                  <c:v>4.5833333333333304</c:v>
                </c:pt>
                <c:pt idx="258">
                  <c:v>2.5416666666666701</c:v>
                </c:pt>
                <c:pt idx="259">
                  <c:v>8.4583333333333304</c:v>
                </c:pt>
                <c:pt idx="260">
                  <c:v>6</c:v>
                </c:pt>
                <c:pt idx="261">
                  <c:v>6.6666666666666696</c:v>
                </c:pt>
                <c:pt idx="262">
                  <c:v>7.0416666666666696</c:v>
                </c:pt>
                <c:pt idx="263">
                  <c:v>5.5416666666666696</c:v>
                </c:pt>
                <c:pt idx="264">
                  <c:v>2.9583333333333299</c:v>
                </c:pt>
                <c:pt idx="265">
                  <c:v>2.5416666666666701</c:v>
                </c:pt>
                <c:pt idx="266">
                  <c:v>8.2916666666666696</c:v>
                </c:pt>
                <c:pt idx="267">
                  <c:v>9.5</c:v>
                </c:pt>
                <c:pt idx="268">
                  <c:v>9.0833333333333304</c:v>
                </c:pt>
                <c:pt idx="269">
                  <c:v>7.2083333333333304</c:v>
                </c:pt>
                <c:pt idx="270">
                  <c:v>6.0833333333333304</c:v>
                </c:pt>
                <c:pt idx="271">
                  <c:v>4.375</c:v>
                </c:pt>
                <c:pt idx="272">
                  <c:v>5.125</c:v>
                </c:pt>
                <c:pt idx="273">
                  <c:v>7.2916666666666696</c:v>
                </c:pt>
                <c:pt idx="274">
                  <c:v>8.875</c:v>
                </c:pt>
                <c:pt idx="275">
                  <c:v>7.25</c:v>
                </c:pt>
                <c:pt idx="276">
                  <c:v>8.375</c:v>
                </c:pt>
                <c:pt idx="277">
                  <c:v>11.0833333333333</c:v>
                </c:pt>
                <c:pt idx="278">
                  <c:v>10.7916666666667</c:v>
                </c:pt>
                <c:pt idx="279">
                  <c:v>7.5416666666666696</c:v>
                </c:pt>
                <c:pt idx="280">
                  <c:v>7.2083333333333304</c:v>
                </c:pt>
                <c:pt idx="281">
                  <c:v>9.4583333333333304</c:v>
                </c:pt>
                <c:pt idx="282">
                  <c:v>6.0416666666666696</c:v>
                </c:pt>
                <c:pt idx="283">
                  <c:v>6.625</c:v>
                </c:pt>
                <c:pt idx="284">
                  <c:v>8.75</c:v>
                </c:pt>
                <c:pt idx="285">
                  <c:v>6.375</c:v>
                </c:pt>
                <c:pt idx="286">
                  <c:v>6.75</c:v>
                </c:pt>
                <c:pt idx="287">
                  <c:v>7.9166666666666696</c:v>
                </c:pt>
                <c:pt idx="288">
                  <c:v>6.4583333333333304</c:v>
                </c:pt>
                <c:pt idx="289">
                  <c:v>2.7083333333333299</c:v>
                </c:pt>
                <c:pt idx="290">
                  <c:v>2.2916666666666701</c:v>
                </c:pt>
                <c:pt idx="291">
                  <c:v>6.1666666666666696</c:v>
                </c:pt>
                <c:pt idx="292">
                  <c:v>5.5833333333333304</c:v>
                </c:pt>
                <c:pt idx="293">
                  <c:v>9.5</c:v>
                </c:pt>
                <c:pt idx="294">
                  <c:v>10.25</c:v>
                </c:pt>
                <c:pt idx="295">
                  <c:v>9</c:v>
                </c:pt>
                <c:pt idx="296">
                  <c:v>6.8333333333333304</c:v>
                </c:pt>
                <c:pt idx="297">
                  <c:v>9.875</c:v>
                </c:pt>
                <c:pt idx="298">
                  <c:v>10.68</c:v>
                </c:pt>
                <c:pt idx="299">
                  <c:v>10.0833333333333</c:v>
                </c:pt>
                <c:pt idx="300">
                  <c:v>11.9583333333333</c:v>
                </c:pt>
                <c:pt idx="301">
                  <c:v>9.6666666666666696</c:v>
                </c:pt>
                <c:pt idx="302">
                  <c:v>8.75</c:v>
                </c:pt>
                <c:pt idx="303">
                  <c:v>8.2916666666666696</c:v>
                </c:pt>
                <c:pt idx="304">
                  <c:v>8.4583333333333304</c:v>
                </c:pt>
                <c:pt idx="305">
                  <c:v>11.0833333333333</c:v>
                </c:pt>
                <c:pt idx="306">
                  <c:v>12.2916666666667</c:v>
                </c:pt>
                <c:pt idx="307">
                  <c:v>9.2083333333333304</c:v>
                </c:pt>
                <c:pt idx="308">
                  <c:v>6.7916666666666696</c:v>
                </c:pt>
                <c:pt idx="309">
                  <c:v>5.375</c:v>
                </c:pt>
                <c:pt idx="310">
                  <c:v>3.875</c:v>
                </c:pt>
                <c:pt idx="311">
                  <c:v>4.625</c:v>
                </c:pt>
                <c:pt idx="312">
                  <c:v>5.1666666666666696</c:v>
                </c:pt>
                <c:pt idx="313">
                  <c:v>5</c:v>
                </c:pt>
                <c:pt idx="314">
                  <c:v>4.3333333333333304</c:v>
                </c:pt>
                <c:pt idx="315">
                  <c:v>5.9583333333333304</c:v>
                </c:pt>
                <c:pt idx="316">
                  <c:v>7.6666666666666696</c:v>
                </c:pt>
                <c:pt idx="317">
                  <c:v>7.6666666666666696</c:v>
                </c:pt>
                <c:pt idx="318">
                  <c:v>8.3333333333333304</c:v>
                </c:pt>
                <c:pt idx="319">
                  <c:v>12.625</c:v>
                </c:pt>
                <c:pt idx="320">
                  <c:v>8.4166666666666696</c:v>
                </c:pt>
                <c:pt idx="321">
                  <c:v>9.3333333333333304</c:v>
                </c:pt>
                <c:pt idx="322">
                  <c:v>11.1666666666667</c:v>
                </c:pt>
                <c:pt idx="323">
                  <c:v>11.75</c:v>
                </c:pt>
                <c:pt idx="324">
                  <c:v>8.6666666666666696</c:v>
                </c:pt>
                <c:pt idx="325">
                  <c:v>10</c:v>
                </c:pt>
                <c:pt idx="326">
                  <c:v>7.6666666666666696</c:v>
                </c:pt>
                <c:pt idx="327">
                  <c:v>7.6666666666666696</c:v>
                </c:pt>
                <c:pt idx="328">
                  <c:v>8.7083333333333304</c:v>
                </c:pt>
                <c:pt idx="329">
                  <c:v>7.8333333333333304</c:v>
                </c:pt>
                <c:pt idx="330">
                  <c:v>3.8333333333333299</c:v>
                </c:pt>
                <c:pt idx="331">
                  <c:v>3.5416666666666701</c:v>
                </c:pt>
                <c:pt idx="332">
                  <c:v>5.9166666666666696</c:v>
                </c:pt>
                <c:pt idx="333">
                  <c:v>5.9583333333333304</c:v>
                </c:pt>
                <c:pt idx="334">
                  <c:v>8.9583333333333304</c:v>
                </c:pt>
                <c:pt idx="335">
                  <c:v>9.2083333333333304</c:v>
                </c:pt>
                <c:pt idx="336">
                  <c:v>5.2916666666666696</c:v>
                </c:pt>
                <c:pt idx="337">
                  <c:v>9.8333333333333304</c:v>
                </c:pt>
                <c:pt idx="338">
                  <c:v>10.25</c:v>
                </c:pt>
                <c:pt idx="339">
                  <c:v>5.0416666666666696</c:v>
                </c:pt>
                <c:pt idx="340">
                  <c:v>5.0833333333333304</c:v>
                </c:pt>
                <c:pt idx="341">
                  <c:v>6.7083333333333304</c:v>
                </c:pt>
                <c:pt idx="342">
                  <c:v>4.6666666666666696</c:v>
                </c:pt>
                <c:pt idx="343">
                  <c:v>5.25</c:v>
                </c:pt>
                <c:pt idx="344">
                  <c:v>6.1666666666666696</c:v>
                </c:pt>
                <c:pt idx="345">
                  <c:v>9.5416666666666696</c:v>
                </c:pt>
                <c:pt idx="346">
                  <c:v>5.0416666666666696</c:v>
                </c:pt>
                <c:pt idx="347">
                  <c:v>6.8333333333333304</c:v>
                </c:pt>
                <c:pt idx="348">
                  <c:v>11.0416666666667</c:v>
                </c:pt>
                <c:pt idx="349">
                  <c:v>7.375</c:v>
                </c:pt>
                <c:pt idx="350">
                  <c:v>8.375</c:v>
                </c:pt>
                <c:pt idx="351">
                  <c:v>8.375</c:v>
                </c:pt>
                <c:pt idx="352">
                  <c:v>11.7083333333333</c:v>
                </c:pt>
                <c:pt idx="353">
                  <c:v>11.5833333333333</c:v>
                </c:pt>
                <c:pt idx="354">
                  <c:v>9.9583333333333304</c:v>
                </c:pt>
                <c:pt idx="355">
                  <c:v>10.2083333333333</c:v>
                </c:pt>
                <c:pt idx="356">
                  <c:v>6.0416666666666696</c:v>
                </c:pt>
                <c:pt idx="357">
                  <c:v>5.9166666666666696</c:v>
                </c:pt>
                <c:pt idx="358">
                  <c:v>9.625</c:v>
                </c:pt>
                <c:pt idx="359">
                  <c:v>7.75</c:v>
                </c:pt>
                <c:pt idx="360">
                  <c:v>10.875</c:v>
                </c:pt>
                <c:pt idx="361">
                  <c:v>15.2916666666667</c:v>
                </c:pt>
                <c:pt idx="362">
                  <c:v>5.25</c:v>
                </c:pt>
                <c:pt idx="363">
                  <c:v>3.5416666666666701</c:v>
                </c:pt>
                <c:pt idx="364">
                  <c:v>5.5416666666666696</c:v>
                </c:pt>
                <c:pt idx="365">
                  <c:v>4.7083333333333304</c:v>
                </c:pt>
              </c:numCache>
            </c:numRef>
          </c:val>
          <c:smooth val="0"/>
          <c:extLst>
            <c:ext xmlns:c16="http://schemas.microsoft.com/office/drawing/2014/chart" uri="{C3380CC4-5D6E-409C-BE32-E72D297353CC}">
              <c16:uniqueId val="{00000002-2A9D-433D-91AA-CDA71A9A3926}"/>
            </c:ext>
          </c:extLst>
        </c:ser>
        <c:ser>
          <c:idx val="3"/>
          <c:order val="3"/>
          <c:tx>
            <c:strRef>
              <c:f>Sheet1!$E$1</c:f>
              <c:strCache>
                <c:ptCount val="1"/>
                <c:pt idx="0">
                  <c:v>Mean point forecasting</c:v>
                </c:pt>
              </c:strCache>
            </c:strRef>
          </c:tx>
          <c:spPr>
            <a:ln w="28575" cap="rnd">
              <a:solidFill>
                <a:schemeClr val="accent4"/>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Sheet1!$E$2:$E$367</c:f>
              <c:numCache>
                <c:formatCode>General</c:formatCode>
                <c:ptCount val="366"/>
                <c:pt idx="0">
                  <c:v>7.3783480977953797</c:v>
                </c:pt>
                <c:pt idx="1">
                  <c:v>8.4190615062075693</c:v>
                </c:pt>
                <c:pt idx="2">
                  <c:v>8.5817978755037494</c:v>
                </c:pt>
                <c:pt idx="3">
                  <c:v>9.3362558094440296</c:v>
                </c:pt>
                <c:pt idx="4">
                  <c:v>9.4449629275632798</c:v>
                </c:pt>
                <c:pt idx="5">
                  <c:v>9.4217345812076392</c:v>
                </c:pt>
                <c:pt idx="6">
                  <c:v>9.2405197918798994</c:v>
                </c:pt>
                <c:pt idx="7">
                  <c:v>9.2999622135664204</c:v>
                </c:pt>
                <c:pt idx="8">
                  <c:v>9.2553335645947392</c:v>
                </c:pt>
                <c:pt idx="9">
                  <c:v>8.6706341871814008</c:v>
                </c:pt>
                <c:pt idx="10">
                  <c:v>8.8489717512795494</c:v>
                </c:pt>
                <c:pt idx="11">
                  <c:v>8.4762058722988396</c:v>
                </c:pt>
                <c:pt idx="12">
                  <c:v>8.0534309013040399</c:v>
                </c:pt>
                <c:pt idx="13">
                  <c:v>7.5680722118771397</c:v>
                </c:pt>
                <c:pt idx="14">
                  <c:v>7.37865100577066</c:v>
                </c:pt>
                <c:pt idx="15">
                  <c:v>7.1920349025625496</c:v>
                </c:pt>
                <c:pt idx="16">
                  <c:v>6.6531873175784702</c:v>
                </c:pt>
                <c:pt idx="17">
                  <c:v>6.8559675769048098</c:v>
                </c:pt>
                <c:pt idx="18">
                  <c:v>6.6914488217654098</c:v>
                </c:pt>
                <c:pt idx="19">
                  <c:v>6.5643045409883696</c:v>
                </c:pt>
                <c:pt idx="20">
                  <c:v>6.4415268039864904</c:v>
                </c:pt>
                <c:pt idx="21">
                  <c:v>6.6279194191280597</c:v>
                </c:pt>
                <c:pt idx="22">
                  <c:v>6.8467845246049297</c:v>
                </c:pt>
                <c:pt idx="23">
                  <c:v>6.7161049022084498</c:v>
                </c:pt>
                <c:pt idx="24">
                  <c:v>7.3112945101590299</c:v>
                </c:pt>
                <c:pt idx="25">
                  <c:v>7.4905259848135097</c:v>
                </c:pt>
                <c:pt idx="26">
                  <c:v>7.6420795795715097</c:v>
                </c:pt>
                <c:pt idx="27">
                  <c:v>7.7146290437733196</c:v>
                </c:pt>
                <c:pt idx="28">
                  <c:v>8.0469163827795391</c:v>
                </c:pt>
                <c:pt idx="29">
                  <c:v>8.3248320620412706</c:v>
                </c:pt>
                <c:pt idx="30">
                  <c:v>8.1150497317325208</c:v>
                </c:pt>
                <c:pt idx="31">
                  <c:v>8.6458624078852608</c:v>
                </c:pt>
                <c:pt idx="32">
                  <c:v>8.6386332988276902</c:v>
                </c:pt>
                <c:pt idx="33">
                  <c:v>8.5552413818706192</c:v>
                </c:pt>
                <c:pt idx="34">
                  <c:v>8.3644201992357399</c:v>
                </c:pt>
                <c:pt idx="35">
                  <c:v>8.4412319557314799</c:v>
                </c:pt>
                <c:pt idx="36">
                  <c:v>8.4676465902577007</c:v>
                </c:pt>
                <c:pt idx="37">
                  <c:v>8.0304398518875999</c:v>
                </c:pt>
                <c:pt idx="38">
                  <c:v>8.3625499177622107</c:v>
                </c:pt>
                <c:pt idx="39">
                  <c:v>8.2031582967418597</c:v>
                </c:pt>
                <c:pt idx="40">
                  <c:v>8.0126441286802308</c:v>
                </c:pt>
                <c:pt idx="41">
                  <c:v>7.7587336686054398</c:v>
                </c:pt>
                <c:pt idx="42">
                  <c:v>7.7914545699745803</c:v>
                </c:pt>
                <c:pt idx="43">
                  <c:v>7.8010050017172201</c:v>
                </c:pt>
                <c:pt idx="44">
                  <c:v>7.3900841159282402</c:v>
                </c:pt>
                <c:pt idx="45">
                  <c:v>7.7189815128097203</c:v>
                </c:pt>
                <c:pt idx="46">
                  <c:v>7.58969741485733</c:v>
                </c:pt>
                <c:pt idx="47">
                  <c:v>7.43428241481885</c:v>
                </c:pt>
                <c:pt idx="48">
                  <c:v>7.2201696060148901</c:v>
                </c:pt>
                <c:pt idx="49">
                  <c:v>7.2810942554897</c:v>
                </c:pt>
                <c:pt idx="50">
                  <c:v>7.3234055755739398</c:v>
                </c:pt>
                <c:pt idx="51">
                  <c:v>6.9664558247277197</c:v>
                </c:pt>
                <c:pt idx="52">
                  <c:v>7.3268156229646602</c:v>
                </c:pt>
                <c:pt idx="53">
                  <c:v>7.25283375116366</c:v>
                </c:pt>
                <c:pt idx="54">
                  <c:v>7.1592206611699796</c:v>
                </c:pt>
                <c:pt idx="55">
                  <c:v>7.0121102610050103</c:v>
                </c:pt>
                <c:pt idx="56">
                  <c:v>7.1370422413458998</c:v>
                </c:pt>
                <c:pt idx="57">
                  <c:v>7.2439883569120598</c:v>
                </c:pt>
                <c:pt idx="58">
                  <c:v>6.9484329292312097</c:v>
                </c:pt>
                <c:pt idx="59">
                  <c:v>7.3601963660085499</c:v>
                </c:pt>
                <c:pt idx="60">
                  <c:v>7.3250447932392504</c:v>
                </c:pt>
                <c:pt idx="61">
                  <c:v>7.25413295770226</c:v>
                </c:pt>
                <c:pt idx="62">
                  <c:v>7.1121314430253699</c:v>
                </c:pt>
                <c:pt idx="63">
                  <c:v>7.2282883708735399</c:v>
                </c:pt>
                <c:pt idx="64">
                  <c:v>7.3115584620328802</c:v>
                </c:pt>
                <c:pt idx="65">
                  <c:v>6.9796731297705001</c:v>
                </c:pt>
                <c:pt idx="66">
                  <c:v>7.3507164704981403</c:v>
                </c:pt>
                <c:pt idx="67">
                  <c:v>7.2729976637165601</c:v>
                </c:pt>
                <c:pt idx="68">
                  <c:v>7.1644564743996204</c:v>
                </c:pt>
                <c:pt idx="69">
                  <c:v>6.9947112150368298</c:v>
                </c:pt>
                <c:pt idx="70">
                  <c:v>7.0918674449469101</c:v>
                </c:pt>
                <c:pt idx="71">
                  <c:v>7.1690024601151796</c:v>
                </c:pt>
                <c:pt idx="72">
                  <c:v>6.8481399280472601</c:v>
                </c:pt>
                <c:pt idx="73">
                  <c:v>7.2304386910727496</c:v>
                </c:pt>
                <c:pt idx="74">
                  <c:v>7.1737895595837298</c:v>
                </c:pt>
                <c:pt idx="75">
                  <c:v>7.0847264002944303</c:v>
                </c:pt>
                <c:pt idx="76">
                  <c:v>6.9265246454577296</c:v>
                </c:pt>
                <c:pt idx="77">
                  <c:v>7.0191095063625397</c:v>
                </c:pt>
                <c:pt idx="78">
                  <c:v>7.07203280934917</c:v>
                </c:pt>
                <c:pt idx="79">
                  <c:v>6.70868881438932</c:v>
                </c:pt>
                <c:pt idx="80">
                  <c:v>7.0143382680816604</c:v>
                </c:pt>
                <c:pt idx="81">
                  <c:v>6.8654125970924804</c:v>
                </c:pt>
                <c:pt idx="82">
                  <c:v>6.6686950382152101</c:v>
                </c:pt>
                <c:pt idx="83">
                  <c:v>6.3977230595488397</c:v>
                </c:pt>
                <c:pt idx="84">
                  <c:v>6.36319503393978</c:v>
                </c:pt>
                <c:pt idx="85">
                  <c:v>6.2971197317861298</c:v>
                </c:pt>
                <c:pt idx="86">
                  <c:v>5.8660356078543296</c:v>
                </c:pt>
                <c:pt idx="87">
                  <c:v>6.0724997523609003</c:v>
                </c:pt>
                <c:pt idx="88">
                  <c:v>5.8975781504796299</c:v>
                </c:pt>
                <c:pt idx="89">
                  <c:v>5.7177028518048898</c:v>
                </c:pt>
                <c:pt idx="90">
                  <c:v>5.5098858115220199</c:v>
                </c:pt>
                <c:pt idx="91">
                  <c:v>5.55416760610703</c:v>
                </c:pt>
                <c:pt idx="92">
                  <c:v>5.6063619269397504</c:v>
                </c:pt>
                <c:pt idx="93">
                  <c:v>5.3471368764280696</c:v>
                </c:pt>
                <c:pt idx="94">
                  <c:v>5.7103475524045697</c:v>
                </c:pt>
                <c:pt idx="95">
                  <c:v>5.7263664027969501</c:v>
                </c:pt>
                <c:pt idx="96">
                  <c:v>5.73798137027633</c:v>
                </c:pt>
                <c:pt idx="97">
                  <c:v>5.7101227376390202</c:v>
                </c:pt>
                <c:pt idx="98">
                  <c:v>5.9229086584956399</c:v>
                </c:pt>
                <c:pt idx="99">
                  <c:v>6.1211347048234099</c:v>
                </c:pt>
                <c:pt idx="100">
                  <c:v>5.9525604379727302</c:v>
                </c:pt>
                <c:pt idx="101">
                  <c:v>6.4129275292844303</c:v>
                </c:pt>
                <c:pt idx="102">
                  <c:v>6.4560671433610404</c:v>
                </c:pt>
                <c:pt idx="103">
                  <c:v>6.4497831438975597</c:v>
                </c:pt>
                <c:pt idx="104">
                  <c:v>6.3595067374716896</c:v>
                </c:pt>
                <c:pt idx="105">
                  <c:v>6.4906029320783896</c:v>
                </c:pt>
                <c:pt idx="106">
                  <c:v>6.5735542172794599</c:v>
                </c:pt>
                <c:pt idx="107">
                  <c:v>6.2534818022791301</c:v>
                </c:pt>
                <c:pt idx="108">
                  <c:v>6.5710013462589503</c:v>
                </c:pt>
                <c:pt idx="109">
                  <c:v>6.4586437389892</c:v>
                </c:pt>
                <c:pt idx="110">
                  <c:v>6.3084731710804798</c:v>
                </c:pt>
                <c:pt idx="111">
                  <c:v>6.0971712555990702</c:v>
                </c:pt>
                <c:pt idx="112">
                  <c:v>6.1274572159204697</c:v>
                </c:pt>
                <c:pt idx="113">
                  <c:v>6.1411686973636597</c:v>
                </c:pt>
                <c:pt idx="114">
                  <c:v>5.8053787187283898</c:v>
                </c:pt>
                <c:pt idx="115">
                  <c:v>6.1123929835038897</c:v>
                </c:pt>
                <c:pt idx="116">
                  <c:v>6.0452761019768397</c:v>
                </c:pt>
                <c:pt idx="117">
                  <c:v>5.97316060718261</c:v>
                </c:pt>
                <c:pt idx="118">
                  <c:v>5.8669631525119597</c:v>
                </c:pt>
                <c:pt idx="119">
                  <c:v>6.0163011228626804</c:v>
                </c:pt>
                <c:pt idx="120">
                  <c:v>6.1646438715796004</c:v>
                </c:pt>
                <c:pt idx="121">
                  <c:v>5.9635942476365003</c:v>
                </c:pt>
                <c:pt idx="122">
                  <c:v>6.4126703294720899</c:v>
                </c:pt>
                <c:pt idx="123">
                  <c:v>6.4646745282136102</c:v>
                </c:pt>
                <c:pt idx="124">
                  <c:v>6.4854692028085799</c:v>
                </c:pt>
                <c:pt idx="125">
                  <c:v>6.4356423352333998</c:v>
                </c:pt>
                <c:pt idx="126">
                  <c:v>6.6178400992464104</c:v>
                </c:pt>
                <c:pt idx="127">
                  <c:v>6.7547656801418103</c:v>
                </c:pt>
                <c:pt idx="128">
                  <c:v>6.4757247913893501</c:v>
                </c:pt>
                <c:pt idx="129">
                  <c:v>6.8385291421518799</c:v>
                </c:pt>
                <c:pt idx="130">
                  <c:v>6.7442743675507204</c:v>
                </c:pt>
                <c:pt idx="131">
                  <c:v>6.5904257131571704</c:v>
                </c:pt>
                <c:pt idx="132">
                  <c:v>6.3515830583605704</c:v>
                </c:pt>
                <c:pt idx="133">
                  <c:v>6.33895487761552</c:v>
                </c:pt>
                <c:pt idx="134">
                  <c:v>6.2880207425135</c:v>
                </c:pt>
                <c:pt idx="135">
                  <c:v>5.8667648684287501</c:v>
                </c:pt>
                <c:pt idx="136">
                  <c:v>6.0792118743442396</c:v>
                </c:pt>
                <c:pt idx="137">
                  <c:v>5.9074181386726696</c:v>
                </c:pt>
                <c:pt idx="138">
                  <c:v>5.7285404647825997</c:v>
                </c:pt>
                <c:pt idx="139">
                  <c:v>5.5197037166382596</c:v>
                </c:pt>
                <c:pt idx="140">
                  <c:v>5.5608018534734001</c:v>
                </c:pt>
                <c:pt idx="141">
                  <c:v>5.6061912151303401</c:v>
                </c:pt>
                <c:pt idx="142">
                  <c:v>5.33536380977724</c:v>
                </c:pt>
                <c:pt idx="143">
                  <c:v>5.6788568453122696</c:v>
                </c:pt>
                <c:pt idx="144">
                  <c:v>5.6666313947246696</c:v>
                </c:pt>
                <c:pt idx="145">
                  <c:v>5.6393187418512198</c:v>
                </c:pt>
                <c:pt idx="146">
                  <c:v>5.5614044365034703</c:v>
                </c:pt>
                <c:pt idx="147">
                  <c:v>5.7066488317046398</c:v>
                </c:pt>
                <c:pt idx="148">
                  <c:v>5.8231990761651904</c:v>
                </c:pt>
                <c:pt idx="149">
                  <c:v>5.5756902514223103</c:v>
                </c:pt>
                <c:pt idx="150">
                  <c:v>5.9213886493641104</c:v>
                </c:pt>
                <c:pt idx="151">
                  <c:v>5.8652665271025199</c:v>
                </c:pt>
                <c:pt idx="152">
                  <c:v>5.7664375007002704</c:v>
                </c:pt>
                <c:pt idx="153">
                  <c:v>5.6004945221859801</c:v>
                </c:pt>
                <c:pt idx="154">
                  <c:v>5.6532200355758802</c:v>
                </c:pt>
                <c:pt idx="155">
                  <c:v>5.6817531144009097</c:v>
                </c:pt>
                <c:pt idx="156">
                  <c:v>5.3709534300520696</c:v>
                </c:pt>
                <c:pt idx="157">
                  <c:v>5.66442134656024</c:v>
                </c:pt>
                <c:pt idx="158">
                  <c:v>5.5980800685087697</c:v>
                </c:pt>
                <c:pt idx="159">
                  <c:v>5.5235810773882301</c:v>
                </c:pt>
                <c:pt idx="160">
                  <c:v>5.4139055535062699</c:v>
                </c:pt>
                <c:pt idx="161">
                  <c:v>5.5430363529390299</c:v>
                </c:pt>
                <c:pt idx="162">
                  <c:v>5.6666893191448002</c:v>
                </c:pt>
                <c:pt idx="163">
                  <c:v>5.4551442214024597</c:v>
                </c:pt>
                <c:pt idx="164">
                  <c:v>5.8489054300027199</c:v>
                </c:pt>
                <c:pt idx="165">
                  <c:v>5.8605718640819102</c:v>
                </c:pt>
                <c:pt idx="166">
                  <c:v>5.8352103816231402</c:v>
                </c:pt>
                <c:pt idx="167">
                  <c:v>5.7379658057473701</c:v>
                </c:pt>
                <c:pt idx="168">
                  <c:v>5.8510940334727604</c:v>
                </c:pt>
                <c:pt idx="169">
                  <c:v>5.9210016908384997</c:v>
                </c:pt>
                <c:pt idx="170">
                  <c:v>5.6165264683352802</c:v>
                </c:pt>
                <c:pt idx="171">
                  <c:v>5.9067547472865698</c:v>
                </c:pt>
                <c:pt idx="172">
                  <c:v>5.7995731034226603</c:v>
                </c:pt>
                <c:pt idx="173">
                  <c:v>5.6622438524660499</c:v>
                </c:pt>
                <c:pt idx="174">
                  <c:v>5.4755434563971299</c:v>
                </c:pt>
                <c:pt idx="175">
                  <c:v>5.5235255010172297</c:v>
                </c:pt>
                <c:pt idx="176">
                  <c:v>5.5682303657909999</c:v>
                </c:pt>
                <c:pt idx="177">
                  <c:v>5.2971876093517301</c:v>
                </c:pt>
                <c:pt idx="178">
                  <c:v>5.64293118196961</c:v>
                </c:pt>
                <c:pt idx="179">
                  <c:v>5.6455087052429898</c:v>
                </c:pt>
                <c:pt idx="180">
                  <c:v>5.6476240228383796</c:v>
                </c:pt>
                <c:pt idx="181">
                  <c:v>5.61495572667984</c:v>
                </c:pt>
                <c:pt idx="182">
                  <c:v>5.8231225698917797</c:v>
                </c:pt>
                <c:pt idx="183">
                  <c:v>6.0170115901185399</c:v>
                </c:pt>
                <c:pt idx="184">
                  <c:v>5.8447204352164102</c:v>
                </c:pt>
                <c:pt idx="185">
                  <c:v>6.2853969849820803</c:v>
                </c:pt>
                <c:pt idx="186">
                  <c:v>6.3014723914968602</c:v>
                </c:pt>
                <c:pt idx="187">
                  <c:v>6.2535070056575499</c:v>
                </c:pt>
                <c:pt idx="188">
                  <c:v>6.10714852323646</c:v>
                </c:pt>
                <c:pt idx="189">
                  <c:v>6.1597670357973797</c:v>
                </c:pt>
                <c:pt idx="190">
                  <c:v>6.1505395906514604</c:v>
                </c:pt>
                <c:pt idx="191">
                  <c:v>5.7493933793576</c:v>
                </c:pt>
                <c:pt idx="192">
                  <c:v>5.9476672184958801</c:v>
                </c:pt>
                <c:pt idx="193">
                  <c:v>5.7448503393957999</c:v>
                </c:pt>
                <c:pt idx="194">
                  <c:v>5.5189167449332004</c:v>
                </c:pt>
                <c:pt idx="195">
                  <c:v>5.2546740857625203</c:v>
                </c:pt>
                <c:pt idx="196">
                  <c:v>5.2283105391848803</c:v>
                </c:pt>
                <c:pt idx="197">
                  <c:v>5.20647042726333</c:v>
                </c:pt>
                <c:pt idx="198">
                  <c:v>4.8923409452450901</c:v>
                </c:pt>
                <c:pt idx="199">
                  <c:v>5.1692152299965004</c:v>
                </c:pt>
                <c:pt idx="200">
                  <c:v>5.1255789817629704</c:v>
                </c:pt>
                <c:pt idx="201">
                  <c:v>5.0850456159995003</c:v>
                </c:pt>
                <c:pt idx="202">
                  <c:v>5.0149075394505704</c:v>
                </c:pt>
                <c:pt idx="203">
                  <c:v>5.1698225650829501</c:v>
                </c:pt>
                <c:pt idx="204">
                  <c:v>5.3135191361927703</c:v>
                </c:pt>
                <c:pt idx="205">
                  <c:v>5.1260133918884598</c:v>
                </c:pt>
                <c:pt idx="206">
                  <c:v>5.5081347737000801</c:v>
                </c:pt>
                <c:pt idx="207">
                  <c:v>5.5137281000282199</c:v>
                </c:pt>
                <c:pt idx="208">
                  <c:v>5.47753725978197</c:v>
                </c:pt>
                <c:pt idx="209">
                  <c:v>5.3716384643933504</c:v>
                </c:pt>
                <c:pt idx="210">
                  <c:v>5.4720278200942696</c:v>
                </c:pt>
                <c:pt idx="211">
                  <c:v>5.5421223316357198</c:v>
                </c:pt>
                <c:pt idx="212">
                  <c:v>5.2699703612285296</c:v>
                </c:pt>
                <c:pt idx="213">
                  <c:v>5.5877962032737702</c:v>
                </c:pt>
                <c:pt idx="214">
                  <c:v>5.5451007752873602</c:v>
                </c:pt>
                <c:pt idx="215">
                  <c:v>5.4916456632352402</c:v>
                </c:pt>
                <c:pt idx="216">
                  <c:v>5.4032930537163502</c:v>
                </c:pt>
                <c:pt idx="217">
                  <c:v>5.5570154771342297</c:v>
                </c:pt>
                <c:pt idx="218">
                  <c:v>5.7122336038488699</c:v>
                </c:pt>
                <c:pt idx="219">
                  <c:v>5.5381077110331498</c:v>
                </c:pt>
                <c:pt idx="220">
                  <c:v>5.9857114611962903</c:v>
                </c:pt>
                <c:pt idx="221">
                  <c:v>6.0568677994382698</c:v>
                </c:pt>
                <c:pt idx="222">
                  <c:v>6.0980248223642599</c:v>
                </c:pt>
                <c:pt idx="223">
                  <c:v>6.06936123690011</c:v>
                </c:pt>
                <c:pt idx="224">
                  <c:v>6.2605266157177999</c:v>
                </c:pt>
                <c:pt idx="225">
                  <c:v>6.4041322045503302</c:v>
                </c:pt>
                <c:pt idx="226">
                  <c:v>6.1417518431663396</c:v>
                </c:pt>
                <c:pt idx="227">
                  <c:v>6.4948165250823999</c:v>
                </c:pt>
                <c:pt idx="228">
                  <c:v>6.4037277416904397</c:v>
                </c:pt>
                <c:pt idx="229">
                  <c:v>6.25395966539471</c:v>
                </c:pt>
                <c:pt idx="230">
                  <c:v>6.0228957872715396</c:v>
                </c:pt>
                <c:pt idx="231">
                  <c:v>6.0123708096155797</c:v>
                </c:pt>
                <c:pt idx="232">
                  <c:v>5.9681564233376596</c:v>
                </c:pt>
                <c:pt idx="233">
                  <c:v>5.5698535437750198</c:v>
                </c:pt>
                <c:pt idx="234">
                  <c:v>5.7868130443550703</c:v>
                </c:pt>
                <c:pt idx="235">
                  <c:v>5.6344641155372397</c:v>
                </c:pt>
                <c:pt idx="236">
                  <c:v>5.4755474313417896</c:v>
                </c:pt>
                <c:pt idx="237">
                  <c:v>5.2861764047037498</c:v>
                </c:pt>
                <c:pt idx="238">
                  <c:v>5.3371238049560299</c:v>
                </c:pt>
                <c:pt idx="239">
                  <c:v>5.3892386360734204</c:v>
                </c:pt>
                <c:pt idx="240">
                  <c:v>5.1301932613077996</c:v>
                </c:pt>
                <c:pt idx="241">
                  <c:v>5.4674806723215301</c:v>
                </c:pt>
                <c:pt idx="242">
                  <c:v>5.4581742012370702</c:v>
                </c:pt>
                <c:pt idx="243">
                  <c:v>5.4372428589975499</c:v>
                </c:pt>
                <c:pt idx="244">
                  <c:v>5.3737320132098896</c:v>
                </c:pt>
                <c:pt idx="245">
                  <c:v>5.5395095687071603</c:v>
                </c:pt>
                <c:pt idx="246">
                  <c:v>5.6930793788261296</c:v>
                </c:pt>
                <c:pt idx="247">
                  <c:v>5.5051689522159597</c:v>
                </c:pt>
                <c:pt idx="248">
                  <c:v>5.9260961849560303</c:v>
                </c:pt>
                <c:pt idx="249">
                  <c:v>5.9670909429030701</c:v>
                </c:pt>
                <c:pt idx="250">
                  <c:v>5.9797586537643701</c:v>
                </c:pt>
                <c:pt idx="251">
                  <c:v>5.9313818624351997</c:v>
                </c:pt>
                <c:pt idx="252">
                  <c:v>6.1123912622751604</c:v>
                </c:pt>
                <c:pt idx="253">
                  <c:v>6.2633302299121398</c:v>
                </c:pt>
                <c:pt idx="254">
                  <c:v>6.0319178277968399</c:v>
                </c:pt>
                <c:pt idx="255">
                  <c:v>6.4260631469468699</c:v>
                </c:pt>
                <c:pt idx="256">
                  <c:v>6.3941718578886002</c:v>
                </c:pt>
                <c:pt idx="257">
                  <c:v>6.3105675947569804</c:v>
                </c:pt>
                <c:pt idx="258">
                  <c:v>6.1446861913394804</c:v>
                </c:pt>
                <c:pt idx="259">
                  <c:v>6.1966698812888303</c:v>
                </c:pt>
                <c:pt idx="260">
                  <c:v>6.2047750691880399</c:v>
                </c:pt>
                <c:pt idx="261">
                  <c:v>5.8345053939379197</c:v>
                </c:pt>
                <c:pt idx="262">
                  <c:v>6.0843477294329897</c:v>
                </c:pt>
                <c:pt idx="263">
                  <c:v>5.94026048621273</c:v>
                </c:pt>
                <c:pt idx="264">
                  <c:v>5.7806795701952796</c:v>
                </c:pt>
                <c:pt idx="265">
                  <c:v>5.5867262304209504</c:v>
                </c:pt>
                <c:pt idx="266">
                  <c:v>5.6461343513196702</c:v>
                </c:pt>
                <c:pt idx="267">
                  <c:v>5.7175484871692399</c:v>
                </c:pt>
                <c:pt idx="268">
                  <c:v>5.4805906820968699</c:v>
                </c:pt>
                <c:pt idx="269">
                  <c:v>5.88773743765611</c:v>
                </c:pt>
                <c:pt idx="270">
                  <c:v>5.9545038944936</c:v>
                </c:pt>
                <c:pt idx="271">
                  <c:v>6.0287236353716898</c:v>
                </c:pt>
                <c:pt idx="272">
                  <c:v>6.0710512669487704</c:v>
                </c:pt>
                <c:pt idx="273">
                  <c:v>6.3699836868599498</c:v>
                </c:pt>
                <c:pt idx="274">
                  <c:v>6.6547995459251901</c:v>
                </c:pt>
                <c:pt idx="275">
                  <c:v>6.5419616786003898</c:v>
                </c:pt>
                <c:pt idx="276">
                  <c:v>7.0826613013303996</c:v>
                </c:pt>
                <c:pt idx="277">
                  <c:v>7.1541513142005302</c:v>
                </c:pt>
                <c:pt idx="278">
                  <c:v>7.1426432206944499</c:v>
                </c:pt>
                <c:pt idx="279">
                  <c:v>7.0096980675306799</c:v>
                </c:pt>
                <c:pt idx="280">
                  <c:v>7.0829693398350901</c:v>
                </c:pt>
                <c:pt idx="281">
                  <c:v>7.0792029873303601</c:v>
                </c:pt>
                <c:pt idx="282">
                  <c:v>6.63873299673409</c:v>
                </c:pt>
                <c:pt idx="283">
                  <c:v>6.8572700065988998</c:v>
                </c:pt>
                <c:pt idx="284">
                  <c:v>6.6384034010474799</c:v>
                </c:pt>
                <c:pt idx="285">
                  <c:v>6.4025442473712397</c:v>
                </c:pt>
                <c:pt idx="286">
                  <c:v>6.1362278781849602</c:v>
                </c:pt>
                <c:pt idx="287">
                  <c:v>6.14930623988639</c:v>
                </c:pt>
                <c:pt idx="288">
                  <c:v>6.18597070008963</c:v>
                </c:pt>
                <c:pt idx="289">
                  <c:v>5.91033560364097</c:v>
                </c:pt>
                <c:pt idx="290">
                  <c:v>6.3233200027479803</c:v>
                </c:pt>
                <c:pt idx="291">
                  <c:v>6.3874316370046298</c:v>
                </c:pt>
                <c:pt idx="292">
                  <c:v>6.4648936403436501</c:v>
                </c:pt>
                <c:pt idx="293">
                  <c:v>6.5102997431036904</c:v>
                </c:pt>
                <c:pt idx="294">
                  <c:v>6.8217219301927896</c:v>
                </c:pt>
                <c:pt idx="295">
                  <c:v>7.1114978507356197</c:v>
                </c:pt>
                <c:pt idx="296">
                  <c:v>6.9765189528698004</c:v>
                </c:pt>
                <c:pt idx="297">
                  <c:v>7.5132446574315601</c:v>
                </c:pt>
                <c:pt idx="298">
                  <c:v>7.5515081353678104</c:v>
                </c:pt>
                <c:pt idx="299">
                  <c:v>7.4982825836747402</c:v>
                </c:pt>
                <c:pt idx="300">
                  <c:v>7.31941305333208</c:v>
                </c:pt>
                <c:pt idx="301">
                  <c:v>7.3575702401512304</c:v>
                </c:pt>
                <c:pt idx="302">
                  <c:v>7.3262594295214196</c:v>
                </c:pt>
                <c:pt idx="303">
                  <c:v>6.8630372654679501</c:v>
                </c:pt>
                <c:pt idx="304">
                  <c:v>7.0916076964019004</c:v>
                </c:pt>
                <c:pt idx="305">
                  <c:v>6.8919756213044998</c:v>
                </c:pt>
                <c:pt idx="306">
                  <c:v>6.69262372173917</c:v>
                </c:pt>
                <c:pt idx="307">
                  <c:v>6.4762020779502398</c:v>
                </c:pt>
                <c:pt idx="308">
                  <c:v>6.56105237872407</c:v>
                </c:pt>
                <c:pt idx="309">
                  <c:v>6.6792379222073297</c:v>
                </c:pt>
                <c:pt idx="310">
                  <c:v>6.4687393327637501</c:v>
                </c:pt>
                <c:pt idx="311">
                  <c:v>6.9867239191360104</c:v>
                </c:pt>
                <c:pt idx="312">
                  <c:v>7.1249735981609099</c:v>
                </c:pt>
                <c:pt idx="313">
                  <c:v>7.2630104595159901</c:v>
                </c:pt>
                <c:pt idx="314">
                  <c:v>7.34780246282034</c:v>
                </c:pt>
                <c:pt idx="315">
                  <c:v>7.7008341397331899</c:v>
                </c:pt>
                <c:pt idx="316">
                  <c:v>8.0096601602266002</c:v>
                </c:pt>
                <c:pt idx="317">
                  <c:v>7.8400087548756403</c:v>
                </c:pt>
                <c:pt idx="318">
                  <c:v>8.3813857755767405</c:v>
                </c:pt>
                <c:pt idx="319">
                  <c:v>8.3755845171660699</c:v>
                </c:pt>
                <c:pt idx="320">
                  <c:v>8.2697573692265394</c:v>
                </c:pt>
                <c:pt idx="321">
                  <c:v>8.0342695240447792</c:v>
                </c:pt>
                <c:pt idx="322">
                  <c:v>8.0383454777098997</c:v>
                </c:pt>
                <c:pt idx="323">
                  <c:v>7.9792667811770999</c:v>
                </c:pt>
                <c:pt idx="324">
                  <c:v>7.4743547753070301</c:v>
                </c:pt>
                <c:pt idx="325">
                  <c:v>7.7116656867091598</c:v>
                </c:pt>
                <c:pt idx="326">
                  <c:v>7.5021018333293599</c:v>
                </c:pt>
                <c:pt idx="327">
                  <c:v>7.2944731154919999</c:v>
                </c:pt>
                <c:pt idx="328">
                  <c:v>7.06528474467805</c:v>
                </c:pt>
                <c:pt idx="329">
                  <c:v>7.1472344752524304</c:v>
                </c:pt>
                <c:pt idx="330">
                  <c:v>7.2517341662011701</c:v>
                </c:pt>
                <c:pt idx="331">
                  <c:v>6.9939854179499701</c:v>
                </c:pt>
                <c:pt idx="332">
                  <c:v>7.4860978395137598</c:v>
                </c:pt>
                <c:pt idx="333">
                  <c:v>7.5618861416136101</c:v>
                </c:pt>
                <c:pt idx="334">
                  <c:v>7.6247956843525602</c:v>
                </c:pt>
                <c:pt idx="335">
                  <c:v>7.6263702278973904</c:v>
                </c:pt>
                <c:pt idx="336">
                  <c:v>7.9026253157209903</c:v>
                </c:pt>
                <c:pt idx="337">
                  <c:v>8.1407896928460506</c:v>
                </c:pt>
                <c:pt idx="338">
                  <c:v>7.9142692608947298</c:v>
                </c:pt>
                <c:pt idx="339">
                  <c:v>8.4297824353356301</c:v>
                </c:pt>
                <c:pt idx="340">
                  <c:v>8.42824249587356</c:v>
                </c:pt>
                <c:pt idx="341">
                  <c:v>8.3620779616686693</c:v>
                </c:pt>
                <c:pt idx="342">
                  <c:v>8.1988613277916809</c:v>
                </c:pt>
                <c:pt idx="343">
                  <c:v>8.3080594442715796</c:v>
                </c:pt>
                <c:pt idx="344">
                  <c:v>8.3761329625057197</c:v>
                </c:pt>
                <c:pt idx="345">
                  <c:v>7.9908461225284997</c:v>
                </c:pt>
                <c:pt idx="346">
                  <c:v>8.3804483581686799</c:v>
                </c:pt>
                <c:pt idx="347">
                  <c:v>8.2868954989918997</c:v>
                </c:pt>
                <c:pt idx="348">
                  <c:v>8.1676188004425203</c:v>
                </c:pt>
                <c:pt idx="349">
                  <c:v>7.9876883450398104</c:v>
                </c:pt>
                <c:pt idx="350">
                  <c:v>8.1033307972035207</c:v>
                </c:pt>
                <c:pt idx="351">
                  <c:v>8.1983632609149097</c:v>
                </c:pt>
                <c:pt idx="352">
                  <c:v>7.85642715289422</c:v>
                </c:pt>
                <c:pt idx="353">
                  <c:v>8.2835972909160809</c:v>
                </c:pt>
                <c:pt idx="354">
                  <c:v>8.2293386422959092</c:v>
                </c:pt>
                <c:pt idx="355">
                  <c:v>8.1426035134148709</c:v>
                </c:pt>
                <c:pt idx="356">
                  <c:v>7.9884068332718101</c:v>
                </c:pt>
                <c:pt idx="357">
                  <c:v>8.1263802170130699</c:v>
                </c:pt>
                <c:pt idx="358">
                  <c:v>8.2460294287405809</c:v>
                </c:pt>
                <c:pt idx="359">
                  <c:v>7.9346764728022103</c:v>
                </c:pt>
                <c:pt idx="360">
                  <c:v>8.4127214327392092</c:v>
                </c:pt>
                <c:pt idx="361">
                  <c:v>8.4256826495194197</c:v>
                </c:pt>
                <c:pt idx="362">
                  <c:v>8.4271235218305005</c:v>
                </c:pt>
                <c:pt idx="363">
                  <c:v>8.3786028345690102</c:v>
                </c:pt>
                <c:pt idx="364">
                  <c:v>8.6473742677339107</c:v>
                </c:pt>
                <c:pt idx="365">
                  <c:v>8.9057960214984604</c:v>
                </c:pt>
              </c:numCache>
            </c:numRef>
          </c:val>
          <c:smooth val="0"/>
          <c:extLst>
            <c:ext xmlns:c16="http://schemas.microsoft.com/office/drawing/2014/chart" uri="{C3380CC4-5D6E-409C-BE32-E72D297353CC}">
              <c16:uniqueId val="{00000003-2A9D-433D-91AA-CDA71A9A3926}"/>
            </c:ext>
          </c:extLst>
        </c:ser>
        <c:dLbls>
          <c:showLegendKey val="0"/>
          <c:showVal val="0"/>
          <c:showCatName val="0"/>
          <c:showSerName val="0"/>
          <c:showPercent val="0"/>
          <c:showBubbleSize val="0"/>
        </c:dLbls>
        <c:marker val="1"/>
        <c:smooth val="0"/>
        <c:axId val="318310559"/>
        <c:axId val="318305151"/>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Lower 80%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extLst>
                      <c:ex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c:ext uri="{02D57815-91ED-43cb-92C2-25804820EDAC}">
                        <c15:formulaRef>
                          <c15:sqref>Sheet1!$C$2:$C$367</c15:sqref>
                        </c15:formulaRef>
                      </c:ext>
                    </c:extLst>
                    <c:numCache>
                      <c:formatCode>General</c:formatCode>
                      <c:ptCount val="366"/>
                      <c:pt idx="0">
                        <c:v>4.8359682950328597</c:v>
                      </c:pt>
                      <c:pt idx="1">
                        <c:v>5.3974022685258403</c:v>
                      </c:pt>
                      <c:pt idx="2">
                        <c:v>5.4754441797417899</c:v>
                      </c:pt>
                      <c:pt idx="3">
                        <c:v>6.0266006961877601</c:v>
                      </c:pt>
                      <c:pt idx="4">
                        <c:v>6.1058312904619401</c:v>
                      </c:pt>
                      <c:pt idx="5">
                        <c:v>6.0881585403799603</c:v>
                      </c:pt>
                      <c:pt idx="6">
                        <c:v>5.9531456505535099</c:v>
                      </c:pt>
                      <c:pt idx="7">
                        <c:v>5.9973657809230598</c:v>
                      </c:pt>
                      <c:pt idx="8">
                        <c:v>5.9641499502760897</c:v>
                      </c:pt>
                      <c:pt idx="9">
                        <c:v>5.5305886182724597</c:v>
                      </c:pt>
                      <c:pt idx="10">
                        <c:v>5.6625102627926402</c:v>
                      </c:pt>
                      <c:pt idx="11">
                        <c:v>5.3870935064575001</c:v>
                      </c:pt>
                      <c:pt idx="12">
                        <c:v>5.0763053169558496</c:v>
                      </c:pt>
                      <c:pt idx="13">
                        <c:v>4.7217195747836103</c:v>
                      </c:pt>
                      <c:pt idx="14">
                        <c:v>4.5840145654274398</c:v>
                      </c:pt>
                      <c:pt idx="15">
                        <c:v>4.4487401758457104</c:v>
                      </c:pt>
                      <c:pt idx="16">
                        <c:v>4.0604412983756903</c:v>
                      </c:pt>
                      <c:pt idx="17">
                        <c:v>4.2061528173632601</c:v>
                      </c:pt>
                      <c:pt idx="18">
                        <c:v>4.0878953854668003</c:v>
                      </c:pt>
                      <c:pt idx="19">
                        <c:v>3.9967366159240498</c:v>
                      </c:pt>
                      <c:pt idx="20">
                        <c:v>3.9089069715846798</c:v>
                      </c:pt>
                      <c:pt idx="21">
                        <c:v>4.0423208180178003</c:v>
                      </c:pt>
                      <c:pt idx="22">
                        <c:v>4.1995431368730998</c:v>
                      </c:pt>
                      <c:pt idx="23">
                        <c:v>4.1055968645062801</c:v>
                      </c:pt>
                      <c:pt idx="24">
                        <c:v>4.5351436863041101</c:v>
                      </c:pt>
                      <c:pt idx="25">
                        <c:v>4.6652976267554198</c:v>
                      </c:pt>
                      <c:pt idx="26">
                        <c:v>4.7756272666461301</c:v>
                      </c:pt>
                      <c:pt idx="27">
                        <c:v>4.8285297307065296</c:v>
                      </c:pt>
                      <c:pt idx="28">
                        <c:v>5.0715300562782204</c:v>
                      </c:pt>
                      <c:pt idx="29">
                        <c:v>5.2756185460974203</c:v>
                      </c:pt>
                      <c:pt idx="30">
                        <c:v>5.1214939230672503</c:v>
                      </c:pt>
                      <c:pt idx="31">
                        <c:v>5.51228673649603</c:v>
                      </c:pt>
                      <c:pt idx="32">
                        <c:v>5.5069468189817599</c:v>
                      </c:pt>
                      <c:pt idx="33">
                        <c:v>5.4453824352946301</c:v>
                      </c:pt>
                      <c:pt idx="34">
                        <c:v>5.3047511379454599</c:v>
                      </c:pt>
                      <c:pt idx="35">
                        <c:v>5.36131873468611</c:v>
                      </c:pt>
                      <c:pt idx="36">
                        <c:v>5.3807844981261503</c:v>
                      </c:pt>
                      <c:pt idx="37">
                        <c:v>5.0594543550384499</c:v>
                      </c:pt>
                      <c:pt idx="38">
                        <c:v>5.3033744766420501</c:v>
                      </c:pt>
                      <c:pt idx="39">
                        <c:v>5.1861740792897004</c:v>
                      </c:pt>
                      <c:pt idx="40">
                        <c:v>5.0464148686740504</c:v>
                      </c:pt>
                      <c:pt idx="41">
                        <c:v>4.8607176154555596</c:v>
                      </c:pt>
                      <c:pt idx="42">
                        <c:v>4.8846107358471302</c:v>
                      </c:pt>
                      <c:pt idx="43">
                        <c:v>4.8915866578451404</c:v>
                      </c:pt>
                      <c:pt idx="44">
                        <c:v>4.59231496204628</c:v>
                      </c:pt>
                      <c:pt idx="45">
                        <c:v>4.8317052856164899</c:v>
                      </c:pt>
                      <c:pt idx="46">
                        <c:v>4.7374654992867598</c:v>
                      </c:pt>
                      <c:pt idx="47">
                        <c:v>4.6244164279983098</c:v>
                      </c:pt>
                      <c:pt idx="48">
                        <c:v>4.46910910664214</c:v>
                      </c:pt>
                      <c:pt idx="49">
                        <c:v>4.5132483124277103</c:v>
                      </c:pt>
                      <c:pt idx="50">
                        <c:v>4.5439271790308604</c:v>
                      </c:pt>
                      <c:pt idx="51">
                        <c:v>4.28575932499899</c:v>
                      </c:pt>
                      <c:pt idx="52">
                        <c:v>4.5464005978848903</c:v>
                      </c:pt>
                      <c:pt idx="53">
                        <c:v>4.4927686397850097</c:v>
                      </c:pt>
                      <c:pt idx="54">
                        <c:v>4.4249948843699203</c:v>
                      </c:pt>
                      <c:pt idx="55">
                        <c:v>4.3186961668736004</c:v>
                      </c:pt>
                      <c:pt idx="56">
                        <c:v>4.40895303048993</c:v>
                      </c:pt>
                      <c:pt idx="57">
                        <c:v>4.48636047509296</c:v>
                      </c:pt>
                      <c:pt idx="58">
                        <c:v>4.2727637978188504</c:v>
                      </c:pt>
                      <c:pt idx="59">
                        <c:v>4.5706196410406097</c:v>
                      </c:pt>
                      <c:pt idx="60">
                        <c:v>4.5451161408533798</c:v>
                      </c:pt>
                      <c:pt idx="61">
                        <c:v>4.4937099425761398</c:v>
                      </c:pt>
                      <c:pt idx="62">
                        <c:v>4.3909416477477601</c:v>
                      </c:pt>
                      <c:pt idx="63">
                        <c:v>4.4749886102171397</c:v>
                      </c:pt>
                      <c:pt idx="64">
                        <c:v>4.5353350985165903</c:v>
                      </c:pt>
                      <c:pt idx="65">
                        <c:v>4.2952922273688303</c:v>
                      </c:pt>
                      <c:pt idx="66">
                        <c:v>4.5637403328491803</c:v>
                      </c:pt>
                      <c:pt idx="67">
                        <c:v>4.5073799891849999</c:v>
                      </c:pt>
                      <c:pt idx="68">
                        <c:v>4.4287828285670399</c:v>
                      </c:pt>
                      <c:pt idx="69">
                        <c:v>4.3061408991999102</c:v>
                      </c:pt>
                      <c:pt idx="70">
                        <c:v>4.37629541278229</c:v>
                      </c:pt>
                      <c:pt idx="71">
                        <c:v>4.4320719619754403</c:v>
                      </c:pt>
                      <c:pt idx="72">
                        <c:v>4.2005186498440503</c:v>
                      </c:pt>
                      <c:pt idx="73">
                        <c:v>4.4765459705044401</c:v>
                      </c:pt>
                      <c:pt idx="74">
                        <c:v>4.4355358056183896</c:v>
                      </c:pt>
                      <c:pt idx="75">
                        <c:v>4.3711352179439897</c:v>
                      </c:pt>
                      <c:pt idx="76">
                        <c:v>4.2569719524225</c:v>
                      </c:pt>
                      <c:pt idx="77">
                        <c:v>4.3237478856547504</c:v>
                      </c:pt>
                      <c:pt idx="78">
                        <c:v>4.3619641730467196</c:v>
                      </c:pt>
                      <c:pt idx="79">
                        <c:v>4.1002717856936801</c:v>
                      </c:pt>
                      <c:pt idx="80">
                        <c:v>4.3203041720510402</c:v>
                      </c:pt>
                      <c:pt idx="81">
                        <c:v>4.2129521313892599</c:v>
                      </c:pt>
                      <c:pt idx="82">
                        <c:v>4.0715664425841904</c:v>
                      </c:pt>
                      <c:pt idx="83">
                        <c:v>3.87761984569442</c:v>
                      </c:pt>
                      <c:pt idx="84">
                        <c:v>3.85297602791894</c:v>
                      </c:pt>
                      <c:pt idx="85">
                        <c:v>3.8058606726039099</c:v>
                      </c:pt>
                      <c:pt idx="86">
                        <c:v>3.4999721065165899</c:v>
                      </c:pt>
                      <c:pt idx="87">
                        <c:v>3.64614416545303</c:v>
                      </c:pt>
                      <c:pt idx="88">
                        <c:v>3.5222630756628601</c:v>
                      </c:pt>
                      <c:pt idx="89">
                        <c:v>3.3953466926793898</c:v>
                      </c:pt>
                      <c:pt idx="90">
                        <c:v>3.2493371959830202</c:v>
                      </c:pt>
                      <c:pt idx="91">
                        <c:v>3.28039165242126</c:v>
                      </c:pt>
                      <c:pt idx="92">
                        <c:v>3.3170353069359102</c:v>
                      </c:pt>
                      <c:pt idx="93">
                        <c:v>3.1354771573388902</c:v>
                      </c:pt>
                      <c:pt idx="94">
                        <c:v>3.3901674164918401</c:v>
                      </c:pt>
                      <c:pt idx="95">
                        <c:v>3.4014482505392198</c:v>
                      </c:pt>
                      <c:pt idx="96">
                        <c:v>3.40963023963254</c:v>
                      </c:pt>
                      <c:pt idx="97">
                        <c:v>3.3900091250275399</c:v>
                      </c:pt>
                      <c:pt idx="98">
                        <c:v>3.5401747037623301</c:v>
                      </c:pt>
                      <c:pt idx="99">
                        <c:v>3.6806661894869102</c:v>
                      </c:pt>
                      <c:pt idx="100">
                        <c:v>3.56115398208394</c:v>
                      </c:pt>
                      <c:pt idx="101">
                        <c:v>3.8884768484142</c:v>
                      </c:pt>
                      <c:pt idx="102">
                        <c:v>3.9192981399233302</c:v>
                      </c:pt>
                      <c:pt idx="103">
                        <c:v>3.9148069733275501</c:v>
                      </c:pt>
                      <c:pt idx="104">
                        <c:v>3.8503445126070401</c:v>
                      </c:pt>
                      <c:pt idx="105">
                        <c:v>3.9439901205880799</c:v>
                      </c:pt>
                      <c:pt idx="106">
                        <c:v>4.0033613737350997</c:v>
                      </c:pt>
                      <c:pt idx="107">
                        <c:v>3.77477700038428</c:v>
                      </c:pt>
                      <c:pt idx="108">
                        <c:v>4.0015328584980097</c:v>
                      </c:pt>
                      <c:pt idx="109">
                        <c:v>3.9211397804619201</c:v>
                      </c:pt>
                      <c:pt idx="110">
                        <c:v>3.8139520907321001</c:v>
                      </c:pt>
                      <c:pt idx="111">
                        <c:v>3.6636522738601101</c:v>
                      </c:pt>
                      <c:pt idx="112">
                        <c:v>3.6851564919459401</c:v>
                      </c:pt>
                      <c:pt idx="113">
                        <c:v>3.6948964431217899</c:v>
                      </c:pt>
                      <c:pt idx="114">
                        <c:v>3.4571479552163602</c:v>
                      </c:pt>
                      <c:pt idx="115">
                        <c:v>3.67445867357105</c:v>
                      </c:pt>
                      <c:pt idx="116">
                        <c:v>3.6268350146442399</c:v>
                      </c:pt>
                      <c:pt idx="117">
                        <c:v>3.5757366323891802</c:v>
                      </c:pt>
                      <c:pt idx="118">
                        <c:v>3.5006273867755402</c:v>
                      </c:pt>
                      <c:pt idx="119">
                        <c:v>3.6062953750074298</c:v>
                      </c:pt>
                      <c:pt idx="120">
                        <c:v>3.7115781729122799</c:v>
                      </c:pt>
                      <c:pt idx="121">
                        <c:v>3.5689639327792002</c:v>
                      </c:pt>
                      <c:pt idx="122">
                        <c:v>3.88829316500212</c:v>
                      </c:pt>
                      <c:pt idx="123">
                        <c:v>3.9254506737507802</c:v>
                      </c:pt>
                      <c:pt idx="124">
                        <c:v>3.94031867594741</c:v>
                      </c:pt>
                      <c:pt idx="125">
                        <c:v>3.9047024662418801</c:v>
                      </c:pt>
                      <c:pt idx="126">
                        <c:v>4.03509486486253</c:v>
                      </c:pt>
                      <c:pt idx="127">
                        <c:v>4.1333681833415001</c:v>
                      </c:pt>
                      <c:pt idx="128">
                        <c:v>3.93335080224381</c:v>
                      </c:pt>
                      <c:pt idx="129">
                        <c:v>4.1936020475340703</c:v>
                      </c:pt>
                      <c:pt idx="130">
                        <c:v>4.1258300763229103</c:v>
                      </c:pt>
                      <c:pt idx="131">
                        <c:v>4.01544783793425</c:v>
                      </c:pt>
                      <c:pt idx="132">
                        <c:v>3.84469176817103</c:v>
                      </c:pt>
                      <c:pt idx="133">
                        <c:v>3.8356845879224002</c:v>
                      </c:pt>
                      <c:pt idx="134">
                        <c:v>3.79937723418809</c:v>
                      </c:pt>
                      <c:pt idx="135">
                        <c:v>3.50048730441469</c:v>
                      </c:pt>
                      <c:pt idx="136">
                        <c:v>3.6509065577299702</c:v>
                      </c:pt>
                      <c:pt idx="137">
                        <c:v>3.5292199705988598</c:v>
                      </c:pt>
                      <c:pt idx="138">
                        <c:v>3.4029795781674301</c:v>
                      </c:pt>
                      <c:pt idx="139">
                        <c:v>3.2562196920247102</c:v>
                      </c:pt>
                      <c:pt idx="140">
                        <c:v>3.28504690182235</c:v>
                      </c:pt>
                      <c:pt idx="141">
                        <c:v>3.3169153862432301</c:v>
                      </c:pt>
                      <c:pt idx="142">
                        <c:v>3.1272576770629801</c:v>
                      </c:pt>
                      <c:pt idx="143">
                        <c:v>3.3680025090874199</c:v>
                      </c:pt>
                      <c:pt idx="144">
                        <c:v>3.3594017046184401</c:v>
                      </c:pt>
                      <c:pt idx="145">
                        <c:v>3.3401952284194398</c:v>
                      </c:pt>
                      <c:pt idx="146">
                        <c:v>3.2854697689599699</c:v>
                      </c:pt>
                      <c:pt idx="147">
                        <c:v>3.3875632564743499</c:v>
                      </c:pt>
                      <c:pt idx="148">
                        <c:v>3.4697235063491298</c:v>
                      </c:pt>
                      <c:pt idx="149">
                        <c:v>3.2954966409851298</c:v>
                      </c:pt>
                      <c:pt idx="150">
                        <c:v>3.5390996126211598</c:v>
                      </c:pt>
                      <c:pt idx="151">
                        <c:v>3.4994287856049402</c:v>
                      </c:pt>
                      <c:pt idx="152">
                        <c:v>3.4296844653253502</c:v>
                      </c:pt>
                      <c:pt idx="153">
                        <c:v>3.3129138687645798</c:v>
                      </c:pt>
                      <c:pt idx="154">
                        <c:v>3.34996927272935</c:v>
                      </c:pt>
                      <c:pt idx="155">
                        <c:v>3.3700404222538798</c:v>
                      </c:pt>
                      <c:pt idx="156">
                        <c:v>3.1521120124789301</c:v>
                      </c:pt>
                      <c:pt idx="157">
                        <c:v>3.3578471479260998</c:v>
                      </c:pt>
                      <c:pt idx="158">
                        <c:v>3.3112180433382101</c:v>
                      </c:pt>
                      <c:pt idx="159">
                        <c:v>3.2589382068044599</c:v>
                      </c:pt>
                      <c:pt idx="160">
                        <c:v>3.1821361219526798</c:v>
                      </c:pt>
                      <c:pt idx="161">
                        <c:v>3.2725824359110001</c:v>
                      </c:pt>
                      <c:pt idx="162">
                        <c:v>3.3594424499101101</c:v>
                      </c:pt>
                      <c:pt idx="163">
                        <c:v>3.2109911567452598</c:v>
                      </c:pt>
                      <c:pt idx="164">
                        <c:v>3.48787250008936</c:v>
                      </c:pt>
                      <c:pt idx="165">
                        <c:v>3.4961124089925302</c:v>
                      </c:pt>
                      <c:pt idx="166">
                        <c:v>3.4782023971811702</c:v>
                      </c:pt>
                      <c:pt idx="167">
                        <c:v>3.4096192740487399</c:v>
                      </c:pt>
                      <c:pt idx="168">
                        <c:v>3.4894181380802101</c:v>
                      </c:pt>
                      <c:pt idx="169">
                        <c:v>3.53882592517455</c:v>
                      </c:pt>
                      <c:pt idx="170">
                        <c:v>3.3241764669245799</c:v>
                      </c:pt>
                      <c:pt idx="171">
                        <c:v>3.5287509062905098</c:v>
                      </c:pt>
                      <c:pt idx="172">
                        <c:v>3.4530520575809001</c:v>
                      </c:pt>
                      <c:pt idx="173">
                        <c:v>3.3563155643581002</c:v>
                      </c:pt>
                      <c:pt idx="174">
                        <c:v>3.2252749623609902</c:v>
                      </c:pt>
                      <c:pt idx="175">
                        <c:v>3.2588992391087301</c:v>
                      </c:pt>
                      <c:pt idx="176">
                        <c:v>3.2902603200447902</c:v>
                      </c:pt>
                      <c:pt idx="177">
                        <c:v>3.1006206550492199</c:v>
                      </c:pt>
                      <c:pt idx="178">
                        <c:v>3.34273485574924</c:v>
                      </c:pt>
                      <c:pt idx="179">
                        <c:v>3.3445470380238098</c:v>
                      </c:pt>
                      <c:pt idx="180">
                        <c:v>3.34603433451566</c:v>
                      </c:pt>
                      <c:pt idx="181">
                        <c:v>3.3230728264469702</c:v>
                      </c:pt>
                      <c:pt idx="182">
                        <c:v>3.4696695068225401</c:v>
                      </c:pt>
                      <c:pt idx="183">
                        <c:v>3.6067988627815502</c:v>
                      </c:pt>
                      <c:pt idx="184">
                        <c:v>3.4849171680616098</c:v>
                      </c:pt>
                      <c:pt idx="185">
                        <c:v>3.7975078991219502</c:v>
                      </c:pt>
                      <c:pt idx="186">
                        <c:v>3.8089625373892102</c:v>
                      </c:pt>
                      <c:pt idx="187">
                        <c:v>3.77479494542946</c:v>
                      </c:pt>
                      <c:pt idx="188">
                        <c:v>3.67073508970909</c:v>
                      </c:pt>
                      <c:pt idx="189">
                        <c:v>3.7081120006544102</c:v>
                      </c:pt>
                      <c:pt idx="190">
                        <c:v>3.7015545800398502</c:v>
                      </c:pt>
                      <c:pt idx="191">
                        <c:v>3.4176712727789198</c:v>
                      </c:pt>
                      <c:pt idx="192">
                        <c:v>3.5576910339407899</c:v>
                      </c:pt>
                      <c:pt idx="193">
                        <c:v>3.4144699554885301</c:v>
                      </c:pt>
                      <c:pt idx="194">
                        <c:v>3.2556679559946899</c:v>
                      </c:pt>
                      <c:pt idx="195">
                        <c:v>3.07098641995157</c:v>
                      </c:pt>
                      <c:pt idx="196">
                        <c:v>3.0526251349131099</c:v>
                      </c:pt>
                      <c:pt idx="197">
                        <c:v>3.03742333803724</c:v>
                      </c:pt>
                      <c:pt idx="198">
                        <c:v>2.8197108946438498</c:v>
                      </c:pt>
                      <c:pt idx="199">
                        <c:v>3.0115109887031402</c:v>
                      </c:pt>
                      <c:pt idx="200">
                        <c:v>2.9811912782012699</c:v>
                      </c:pt>
                      <c:pt idx="201">
                        <c:v>2.9530576952656999</c:v>
                      </c:pt>
                      <c:pt idx="202">
                        <c:v>2.9044454299872902</c:v>
                      </c:pt>
                      <c:pt idx="203">
                        <c:v>3.0119332183240499</c:v>
                      </c:pt>
                      <c:pt idx="204">
                        <c:v>3.1120127845521899</c:v>
                      </c:pt>
                      <c:pt idx="205">
                        <c:v>2.9814929534230399</c:v>
                      </c:pt>
                      <c:pt idx="206">
                        <c:v>3.2481098560837398</c:v>
                      </c:pt>
                      <c:pt idx="207">
                        <c:v>3.2520305116847199</c:v>
                      </c:pt>
                      <c:pt idx="208">
                        <c:v>3.22667141273726</c:v>
                      </c:pt>
                      <c:pt idx="209">
                        <c:v>3.1525906201396201</c:v>
                      </c:pt>
                      <c:pt idx="210">
                        <c:v>3.2228127850532302</c:v>
                      </c:pt>
                      <c:pt idx="211">
                        <c:v>3.2719412853347198</c:v>
                      </c:pt>
                      <c:pt idx="212">
                        <c:v>3.0816452039920699</c:v>
                      </c:pt>
                      <c:pt idx="213">
                        <c:v>3.3039960599096099</c:v>
                      </c:pt>
                      <c:pt idx="214">
                        <c:v>3.27403059755274</c:v>
                      </c:pt>
                      <c:pt idx="215">
                        <c:v>3.2365547166511299</c:v>
                      </c:pt>
                      <c:pt idx="216">
                        <c:v>3.1747149986033101</c:v>
                      </c:pt>
                      <c:pt idx="217">
                        <c:v>3.2823899165807799</c:v>
                      </c:pt>
                      <c:pt idx="218">
                        <c:v>3.3914954108890099</c:v>
                      </c:pt>
                      <c:pt idx="219">
                        <c:v>3.2691253428880098</c:v>
                      </c:pt>
                      <c:pt idx="220">
                        <c:v>3.5846242885956001</c:v>
                      </c:pt>
                      <c:pt idx="221">
                        <c:v>3.6350554595280702</c:v>
                      </c:pt>
                      <c:pt idx="222">
                        <c:v>3.6642581616695402</c:v>
                      </c:pt>
                      <c:pt idx="223">
                        <c:v>3.6439175430915598</c:v>
                      </c:pt>
                      <c:pt idx="224">
                        <c:v>3.7797933145279199</c:v>
                      </c:pt>
                      <c:pt idx="225">
                        <c:v>3.8821960253871999</c:v>
                      </c:pt>
                      <c:pt idx="226">
                        <c:v>3.6953107394718301</c:v>
                      </c:pt>
                      <c:pt idx="227">
                        <c:v>3.9470037777973199</c:v>
                      </c:pt>
                      <c:pt idx="228">
                        <c:v>3.88190721952405</c:v>
                      </c:pt>
                      <c:pt idx="229">
                        <c:v>3.7751172449560602</c:v>
                      </c:pt>
                      <c:pt idx="230">
                        <c:v>3.61096910471595</c:v>
                      </c:pt>
                      <c:pt idx="231">
                        <c:v>3.6035102064628601</c:v>
                      </c:pt>
                      <c:pt idx="232">
                        <c:v>3.5721936516708599</c:v>
                      </c:pt>
                      <c:pt idx="233">
                        <c:v>3.2913996027094101</c:v>
                      </c:pt>
                      <c:pt idx="234">
                        <c:v>3.4440515498037199</c:v>
                      </c:pt>
                      <c:pt idx="235">
                        <c:v>3.3367826382177599</c:v>
                      </c:pt>
                      <c:pt idx="236">
                        <c:v>3.2252777463289299</c:v>
                      </c:pt>
                      <c:pt idx="237">
                        <c:v>3.09294229263813</c:v>
                      </c:pt>
                      <c:pt idx="238">
                        <c:v>3.1284862867402001</c:v>
                      </c:pt>
                      <c:pt idx="239">
                        <c:v>3.1648898748167098</c:v>
                      </c:pt>
                      <c:pt idx="240">
                        <c:v>2.9843958256302301</c:v>
                      </c:pt>
                      <c:pt idx="241">
                        <c:v>3.2196284867774398</c:v>
                      </c:pt>
                      <c:pt idx="242">
                        <c:v>3.21311235806761</c:v>
                      </c:pt>
                      <c:pt idx="243">
                        <c:v>3.1984619962324601</c:v>
                      </c:pt>
                      <c:pt idx="244">
                        <c:v>3.1540533522201999</c:v>
                      </c:pt>
                      <c:pt idx="245">
                        <c:v>3.2701086070749601</c:v>
                      </c:pt>
                      <c:pt idx="246">
                        <c:v>3.37801121595826</c:v>
                      </c:pt>
                      <c:pt idx="247">
                        <c:v>3.2460311612685699</c:v>
                      </c:pt>
                      <c:pt idx="248">
                        <c:v>3.5424293280219099</c:v>
                      </c:pt>
                      <c:pt idx="249">
                        <c:v>3.5714393347445399</c:v>
                      </c:pt>
                      <c:pt idx="250">
                        <c:v>3.5804086317217001</c:v>
                      </c:pt>
                      <c:pt idx="251">
                        <c:v>3.5461683612858699</c:v>
                      </c:pt>
                      <c:pt idx="252">
                        <c:v>3.6744574514291402</c:v>
                      </c:pt>
                      <c:pt idx="253">
                        <c:v>3.7817898394867902</c:v>
                      </c:pt>
                      <c:pt idx="254">
                        <c:v>3.6173641654182198</c:v>
                      </c:pt>
                      <c:pt idx="255">
                        <c:v>3.89785903357454</c:v>
                      </c:pt>
                      <c:pt idx="256">
                        <c:v>3.8750844962287498</c:v>
                      </c:pt>
                      <c:pt idx="257">
                        <c:v>3.8154449453419201</c:v>
                      </c:pt>
                      <c:pt idx="258">
                        <c:v>3.69739552183285</c:v>
                      </c:pt>
                      <c:pt idx="259">
                        <c:v>3.7343486663863401</c:v>
                      </c:pt>
                      <c:pt idx="260">
                        <c:v>3.7401137219575999</c:v>
                      </c:pt>
                      <c:pt idx="261">
                        <c:v>3.4777046800086202</c:v>
                      </c:pt>
                      <c:pt idx="262">
                        <c:v>3.6545509891520598</c:v>
                      </c:pt>
                      <c:pt idx="263">
                        <c:v>3.5524499319138498</c:v>
                      </c:pt>
                      <c:pt idx="264">
                        <c:v>3.4397260863149102</c:v>
                      </c:pt>
                      <c:pt idx="265">
                        <c:v>3.3032447532625002</c:v>
                      </c:pt>
                      <c:pt idx="266">
                        <c:v>3.3449869274236601</c:v>
                      </c:pt>
                      <c:pt idx="267">
                        <c:v>3.3952379873709702</c:v>
                      </c:pt>
                      <c:pt idx="268">
                        <c:v>3.2288101404551401</c:v>
                      </c:pt>
                      <c:pt idx="269">
                        <c:v>3.5153071028908398</c:v>
                      </c:pt>
                      <c:pt idx="270">
                        <c:v>3.5625294701889301</c:v>
                      </c:pt>
                      <c:pt idx="271">
                        <c:v>3.61509990330799</c:v>
                      </c:pt>
                      <c:pt idx="272">
                        <c:v>3.6451165188128001</c:v>
                      </c:pt>
                      <c:pt idx="273">
                        <c:v>3.8578200552025201</c:v>
                      </c:pt>
                      <c:pt idx="274">
                        <c:v>4.0615977588526802</c:v>
                      </c:pt>
                      <c:pt idx="275">
                        <c:v>3.98073889015529</c:v>
                      </c:pt>
                      <c:pt idx="276">
                        <c:v>4.3696430670695303</c:v>
                      </c:pt>
                      <c:pt idx="277">
                        <c:v>4.4213276759370297</c:v>
                      </c:pt>
                      <c:pt idx="278">
                        <c:v>4.4130037307852303</c:v>
                      </c:pt>
                      <c:pt idx="279">
                        <c:v>4.3169552966287403</c:v>
                      </c:pt>
                      <c:pt idx="280">
                        <c:v>4.3698656391433701</c:v>
                      </c:pt>
                      <c:pt idx="281">
                        <c:v>4.3671443517043098</c:v>
                      </c:pt>
                      <c:pt idx="282">
                        <c:v>4.0500746105537901</c:v>
                      </c:pt>
                      <c:pt idx="283">
                        <c:v>4.2070903501082402</c:v>
                      </c:pt>
                      <c:pt idx="284">
                        <c:v>4.0498382544554898</c:v>
                      </c:pt>
                      <c:pt idx="285">
                        <c:v>3.8810621604129301</c:v>
                      </c:pt>
                      <c:pt idx="286">
                        <c:v>3.6913864267504999</c:v>
                      </c:pt>
                      <c:pt idx="287">
                        <c:v>3.70067819834625</c:v>
                      </c:pt>
                      <c:pt idx="288">
                        <c:v>3.7267399561294501</c:v>
                      </c:pt>
                      <c:pt idx="289">
                        <c:v>3.5312829004650599</c:v>
                      </c:pt>
                      <c:pt idx="290">
                        <c:v>3.82453584014673</c:v>
                      </c:pt>
                      <c:pt idx="291">
                        <c:v>3.8702728382356701</c:v>
                      </c:pt>
                      <c:pt idx="292">
                        <c:v>3.9256073072295399</c:v>
                      </c:pt>
                      <c:pt idx="293">
                        <c:v>3.9580797241518999</c:v>
                      </c:pt>
                      <c:pt idx="294">
                        <c:v>4.1815091153946202</c:v>
                      </c:pt>
                      <c:pt idx="295">
                        <c:v>4.3904836326935497</c:v>
                      </c:pt>
                      <c:pt idx="296">
                        <c:v>4.2930171059631199</c:v>
                      </c:pt>
                      <c:pt idx="297">
                        <c:v>4.6818207545025396</c:v>
                      </c:pt>
                      <c:pt idx="298">
                        <c:v>4.7096622151857899</c:v>
                      </c:pt>
                      <c:pt idx="299">
                        <c:v>4.6709383115864496</c:v>
                      </c:pt>
                      <c:pt idx="300">
                        <c:v>4.5410314385422001</c:v>
                      </c:pt>
                      <c:pt idx="301">
                        <c:v>4.5687138305377397</c:v>
                      </c:pt>
                      <c:pt idx="302">
                        <c:v>4.5459971636632197</c:v>
                      </c:pt>
                      <c:pt idx="303">
                        <c:v>4.2112420666902901</c:v>
                      </c:pt>
                      <c:pt idx="304">
                        <c:v>4.3761077052328998</c:v>
                      </c:pt>
                      <c:pt idx="305">
                        <c:v>4.2320802527419898</c:v>
                      </c:pt>
                      <c:pt idx="306">
                        <c:v>4.08873871415748</c:v>
                      </c:pt>
                      <c:pt idx="307">
                        <c:v>3.9336920633935102</c:v>
                      </c:pt>
                      <c:pt idx="308">
                        <c:v>3.9944076310954602</c:v>
                      </c:pt>
                      <c:pt idx="309">
                        <c:v>4.07913158517366</c:v>
                      </c:pt>
                      <c:pt idx="310">
                        <c:v>3.9283565240966798</c:v>
                      </c:pt>
                      <c:pt idx="311">
                        <c:v>4.3003784226597199</c:v>
                      </c:pt>
                      <c:pt idx="312">
                        <c:v>4.4002260736287298</c:v>
                      </c:pt>
                      <c:pt idx="313">
                        <c:v>4.5001423962313298</c:v>
                      </c:pt>
                      <c:pt idx="314">
                        <c:v>4.5616259172526297</c:v>
                      </c:pt>
                      <c:pt idx="315">
                        <c:v>4.8184663094668201</c:v>
                      </c:pt>
                      <c:pt idx="316">
                        <c:v>5.0442287322999704</c:v>
                      </c:pt>
                      <c:pt idx="317">
                        <c:v>4.9200859955712497</c:v>
                      </c:pt>
                      <c:pt idx="318">
                        <c:v>5.31724053757811</c:v>
                      </c:pt>
                      <c:pt idx="319">
                        <c:v>5.31296956843146</c:v>
                      </c:pt>
                      <c:pt idx="320">
                        <c:v>5.2351144876280502</c:v>
                      </c:pt>
                      <c:pt idx="321">
                        <c:v>5.06226089145839</c:v>
                      </c:pt>
                      <c:pt idx="322">
                        <c:v>5.0652480740827404</c:v>
                      </c:pt>
                      <c:pt idx="323">
                        <c:v>5.02196682223002</c:v>
                      </c:pt>
                      <c:pt idx="324">
                        <c:v>4.6535398618369399</c:v>
                      </c:pt>
                      <c:pt idx="325">
                        <c:v>4.8263677840735397</c:v>
                      </c:pt>
                      <c:pt idx="326">
                        <c:v>4.6737159539930397</c:v>
                      </c:pt>
                      <c:pt idx="327">
                        <c:v>4.52294679646727</c:v>
                      </c:pt>
                      <c:pt idx="328">
                        <c:v>4.3570895078412004</c:v>
                      </c:pt>
                      <c:pt idx="329">
                        <c:v>4.4163244571135998</c:v>
                      </c:pt>
                      <c:pt idx="330">
                        <c:v>4.4919719821098196</c:v>
                      </c:pt>
                      <c:pt idx="331">
                        <c:v>4.3056172376116697</c:v>
                      </c:pt>
                      <c:pt idx="332">
                        <c:v>4.6620777254900503</c:v>
                      </c:pt>
                      <c:pt idx="333">
                        <c:v>4.7172162494217904</c:v>
                      </c:pt>
                      <c:pt idx="334">
                        <c:v>4.7630322516183297</c:v>
                      </c:pt>
                      <c:pt idx="335">
                        <c:v>4.76417951123089</c:v>
                      </c:pt>
                      <c:pt idx="336">
                        <c:v>4.9658716018816902</c:v>
                      </c:pt>
                      <c:pt idx="337">
                        <c:v>5.1403816411268499</c:v>
                      </c:pt>
                      <c:pt idx="338">
                        <c:v>4.9743901570410403</c:v>
                      </c:pt>
                      <c:pt idx="339">
                        <c:v>5.3528832644656097</c:v>
                      </c:pt>
                      <c:pt idx="340">
                        <c:v>5.3517488033648402</c:v>
                      </c:pt>
                      <c:pt idx="341">
                        <c:v>5.3030270883664299</c:v>
                      </c:pt>
                      <c:pt idx="342">
                        <c:v>5.1830179268916599</c:v>
                      </c:pt>
                      <c:pt idx="343">
                        <c:v>5.2632802293863001</c:v>
                      </c:pt>
                      <c:pt idx="344">
                        <c:v>5.3133733280356399</c:v>
                      </c:pt>
                      <c:pt idx="345">
                        <c:v>5.0304471196822096</c:v>
                      </c:pt>
                      <c:pt idx="346">
                        <c:v>5.3165503758821</c:v>
                      </c:pt>
                      <c:pt idx="347">
                        <c:v>5.2477154052321699</c:v>
                      </c:pt>
                      <c:pt idx="348">
                        <c:v>5.1600755060828201</c:v>
                      </c:pt>
                      <c:pt idx="349">
                        <c:v>5.0281343417025104</c:v>
                      </c:pt>
                      <c:pt idx="350">
                        <c:v>5.1128968578122098</c:v>
                      </c:pt>
                      <c:pt idx="351">
                        <c:v>5.1826521050920196</c:v>
                      </c:pt>
                      <c:pt idx="352">
                        <c:v>4.9320873269205201</c:v>
                      </c:pt>
                      <c:pt idx="353">
                        <c:v>5.2452901571091202</c:v>
                      </c:pt>
                      <c:pt idx="354">
                        <c:v>5.2054076034930397</c:v>
                      </c:pt>
                      <c:pt idx="355">
                        <c:v>5.1417128502871199</c:v>
                      </c:pt>
                      <c:pt idx="356">
                        <c:v>5.0286605585953996</c:v>
                      </c:pt>
                      <c:pt idx="357">
                        <c:v>5.12980731095102</c:v>
                      </c:pt>
                      <c:pt idx="358">
                        <c:v>5.21767305077781</c:v>
                      </c:pt>
                      <c:pt idx="359">
                        <c:v>4.9893231371662097</c:v>
                      </c:pt>
                      <c:pt idx="360">
                        <c:v>5.3403158082950801</c:v>
                      </c:pt>
                      <c:pt idx="361">
                        <c:v>5.3498630344388003</c:v>
                      </c:pt>
                      <c:pt idx="362">
                        <c:v>5.3509244781393299</c:v>
                      </c:pt>
                      <c:pt idx="363">
                        <c:v>5.3151916568701898</c:v>
                      </c:pt>
                      <c:pt idx="364">
                        <c:v>5.5134035605149698</c:v>
                      </c:pt>
                      <c:pt idx="365">
                        <c:v>5.7046043950027601</c:v>
                      </c:pt>
                    </c:numCache>
                  </c:numRef>
                </c:val>
                <c:smooth val="0"/>
                <c:extLst>
                  <c:ext xmlns:c16="http://schemas.microsoft.com/office/drawing/2014/chart" uri="{C3380CC4-5D6E-409C-BE32-E72D297353CC}">
                    <c16:uniqueId val="{00000004-2A9D-433D-91AA-CDA71A9A3926}"/>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Upper 80%</c:v>
                      </c:pt>
                    </c:strCache>
                  </c:strRef>
                </c:tx>
                <c:spPr>
                  <a:ln w="28575" cap="rnd">
                    <a:solidFill>
                      <a:schemeClr val="accent5"/>
                    </a:solidFill>
                    <a:round/>
                  </a:ln>
                  <a:effectLst/>
                </c:spPr>
                <c:marker>
                  <c:symbol val="none"/>
                </c:marker>
                <c:cat>
                  <c:numRef>
                    <c:extLst xmlns:c15="http://schemas.microsoft.com/office/drawing/2012/chart">
                      <c:ext xmlns:c15="http://schemas.microsoft.com/office/drawing/2012/char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xmlns:c15="http://schemas.microsoft.com/office/drawing/2012/chart">
                      <c:ext xmlns:c15="http://schemas.microsoft.com/office/drawing/2012/chart" uri="{02D57815-91ED-43cb-92C2-25804820EDAC}">
                        <c15:formulaRef>
                          <c15:sqref>Sheet1!$F$2:$F$367</c15:sqref>
                        </c15:formulaRef>
                      </c:ext>
                    </c:extLst>
                    <c:numCache>
                      <c:formatCode>General</c:formatCode>
                      <c:ptCount val="366"/>
                      <c:pt idx="0">
                        <c:v>10.6937433071193</c:v>
                      </c:pt>
                      <c:pt idx="1">
                        <c:v>12.410653432299499</c:v>
                      </c:pt>
                      <c:pt idx="2">
                        <c:v>12.6967083856911</c:v>
                      </c:pt>
                      <c:pt idx="3">
                        <c:v>13.6908634760607</c:v>
                      </c:pt>
                      <c:pt idx="4">
                        <c:v>13.8345515937089</c:v>
                      </c:pt>
                      <c:pt idx="5">
                        <c:v>13.8051349246815</c:v>
                      </c:pt>
                      <c:pt idx="6">
                        <c:v>13.5707452708118</c:v>
                      </c:pt>
                      <c:pt idx="7">
                        <c:v>13.647734413062301</c:v>
                      </c:pt>
                      <c:pt idx="8">
                        <c:v>13.5899584312003</c:v>
                      </c:pt>
                      <c:pt idx="9">
                        <c:v>12.8308461800698</c:v>
                      </c:pt>
                      <c:pt idx="10">
                        <c:v>13.0628049041091</c:v>
                      </c:pt>
                      <c:pt idx="11">
                        <c:v>12.5775181613401</c:v>
                      </c:pt>
                      <c:pt idx="12">
                        <c:v>12.0250112881214</c:v>
                      </c:pt>
                      <c:pt idx="13">
                        <c:v>11.3877393464011</c:v>
                      </c:pt>
                      <c:pt idx="14">
                        <c:v>11.138110933465001</c:v>
                      </c:pt>
                      <c:pt idx="15">
                        <c:v>10.8916472328293</c:v>
                      </c:pt>
                      <c:pt idx="16">
                        <c:v>10.1768498626355</c:v>
                      </c:pt>
                      <c:pt idx="17">
                        <c:v>10.4464104930851</c:v>
                      </c:pt>
                      <c:pt idx="18">
                        <c:v>10.2277658938933</c:v>
                      </c:pt>
                      <c:pt idx="19">
                        <c:v>10.0584711062768</c:v>
                      </c:pt>
                      <c:pt idx="20">
                        <c:v>9.89471741805243</c:v>
                      </c:pt>
                      <c:pt idx="21">
                        <c:v>10.1432109015939</c:v>
                      </c:pt>
                      <c:pt idx="22">
                        <c:v>10.434218363227901</c:v>
                      </c:pt>
                      <c:pt idx="23">
                        <c:v>10.2605632130249</c:v>
                      </c:pt>
                      <c:pt idx="24">
                        <c:v>11.0492151475698</c:v>
                      </c:pt>
                      <c:pt idx="25">
                        <c:v>11.285609747013099</c:v>
                      </c:pt>
                      <c:pt idx="26">
                        <c:v>11.485126068505201</c:v>
                      </c:pt>
                      <c:pt idx="27">
                        <c:v>11.5805174967402</c:v>
                      </c:pt>
                      <c:pt idx="28">
                        <c:v>12.016479363789101</c:v>
                      </c:pt>
                      <c:pt idx="29">
                        <c:v>12.3799598780673</c:v>
                      </c:pt>
                      <c:pt idx="30">
                        <c:v>12.105684015570599</c:v>
                      </c:pt>
                      <c:pt idx="31">
                        <c:v>12.798596130955801</c:v>
                      </c:pt>
                      <c:pt idx="32">
                        <c:v>12.789183173754701</c:v>
                      </c:pt>
                      <c:pt idx="33">
                        <c:v>12.6805529672228</c:v>
                      </c:pt>
                      <c:pt idx="34">
                        <c:v>12.4316545857313</c:v>
                      </c:pt>
                      <c:pt idx="35">
                        <c:v>12.531899416052401</c:v>
                      </c:pt>
                      <c:pt idx="36">
                        <c:v>12.566355162688399</c:v>
                      </c:pt>
                      <c:pt idx="37">
                        <c:v>11.9948978509839</c:v>
                      </c:pt>
                      <c:pt idx="38">
                        <c:v>12.4292127990973</c:v>
                      </c:pt>
                      <c:pt idx="39">
                        <c:v>12.220950024195201</c:v>
                      </c:pt>
                      <c:pt idx="40">
                        <c:v>11.9715842982695</c:v>
                      </c:pt>
                      <c:pt idx="41">
                        <c:v>11.638471562844501</c:v>
                      </c:pt>
                      <c:pt idx="42">
                        <c:v>11.6814494629823</c:v>
                      </c:pt>
                      <c:pt idx="43">
                        <c:v>11.693990817740801</c:v>
                      </c:pt>
                      <c:pt idx="44">
                        <c:v>11.1531932760508</c:v>
                      </c:pt>
                      <c:pt idx="45">
                        <c:v>11.5862379296592</c:v>
                      </c:pt>
                      <c:pt idx="46">
                        <c:v>11.416204322649</c:v>
                      </c:pt>
                      <c:pt idx="47">
                        <c:v>11.2114802724453</c:v>
                      </c:pt>
                      <c:pt idx="48">
                        <c:v>10.928839247155601</c:v>
                      </c:pt>
                      <c:pt idx="49">
                        <c:v>11.009334876413799</c:v>
                      </c:pt>
                      <c:pt idx="50">
                        <c:v>11.065204205935199</c:v>
                      </c:pt>
                      <c:pt idx="51">
                        <c:v>10.5929931100235</c:v>
                      </c:pt>
                      <c:pt idx="52">
                        <c:v>11.0697057532779</c:v>
                      </c:pt>
                      <c:pt idx="53">
                        <c:v>10.972003345480999</c:v>
                      </c:pt>
                      <c:pt idx="54">
                        <c:v>10.8482535042407</c:v>
                      </c:pt>
                      <c:pt idx="55">
                        <c:v>10.653503241203101</c:v>
                      </c:pt>
                      <c:pt idx="56">
                        <c:v>10.8189150128298</c:v>
                      </c:pt>
                      <c:pt idx="57">
                        <c:v>10.9603162215732</c:v>
                      </c:pt>
                      <c:pt idx="58">
                        <c:v>10.569096269774899</c:v>
                      </c:pt>
                      <c:pt idx="59">
                        <c:v>11.113761738854601</c:v>
                      </c:pt>
                      <c:pt idx="60">
                        <c:v>11.067368132377601</c:v>
                      </c:pt>
                      <c:pt idx="61">
                        <c:v>10.973719841327201</c:v>
                      </c:pt>
                      <c:pt idx="62">
                        <c:v>10.785952713476499</c:v>
                      </c:pt>
                      <c:pt idx="63">
                        <c:v>10.939569357156</c:v>
                      </c:pt>
                      <c:pt idx="64">
                        <c:v>11.049563641470501</c:v>
                      </c:pt>
                      <c:pt idx="65">
                        <c:v>10.6105147544038</c:v>
                      </c:pt>
                      <c:pt idx="66">
                        <c:v>11.101251877947499</c:v>
                      </c:pt>
                      <c:pt idx="67">
                        <c:v>10.998640712547999</c:v>
                      </c:pt>
                      <c:pt idx="68">
                        <c:v>10.8551785098407</c:v>
                      </c:pt>
                      <c:pt idx="69">
                        <c:v>10.630446657301301</c:v>
                      </c:pt>
                      <c:pt idx="70">
                        <c:v>10.759131825415199</c:v>
                      </c:pt>
                      <c:pt idx="71">
                        <c:v>10.8611907828748</c:v>
                      </c:pt>
                      <c:pt idx="72">
                        <c:v>10.4360179906335</c:v>
                      </c:pt>
                      <c:pt idx="73">
                        <c:v>10.942411140871</c:v>
                      </c:pt>
                      <c:pt idx="74">
                        <c:v>10.867521587473901</c:v>
                      </c:pt>
                      <c:pt idx="75">
                        <c:v>10.7496785638145</c:v>
                      </c:pt>
                      <c:pt idx="76">
                        <c:v>10.5400405289977</c:v>
                      </c:pt>
                      <c:pt idx="77">
                        <c:v>10.6627769977884</c:v>
                      </c:pt>
                      <c:pt idx="78">
                        <c:v>10.732872864110201</c:v>
                      </c:pt>
                      <c:pt idx="79">
                        <c:v>10.2506994980121</c:v>
                      </c:pt>
                      <c:pt idx="80">
                        <c:v>10.6564553594306</c:v>
                      </c:pt>
                      <c:pt idx="81">
                        <c:v>10.458948956609101</c:v>
                      </c:pt>
                      <c:pt idx="82">
                        <c:v>10.1974896447819</c:v>
                      </c:pt>
                      <c:pt idx="83">
                        <c:v>9.8362282973215596</c:v>
                      </c:pt>
                      <c:pt idx="84">
                        <c:v>9.7900996980264292</c:v>
                      </c:pt>
                      <c:pt idx="85">
                        <c:v>9.7017628255042094</c:v>
                      </c:pt>
                      <c:pt idx="86">
                        <c:v>9.1233660322765608</c:v>
                      </c:pt>
                      <c:pt idx="87">
                        <c:v>9.4008431752237396</c:v>
                      </c:pt>
                      <c:pt idx="88">
                        <c:v>9.1658138397771296</c:v>
                      </c:pt>
                      <c:pt idx="89">
                        <c:v>8.9234702335683291</c:v>
                      </c:pt>
                      <c:pt idx="90">
                        <c:v>8.6426121475751092</c:v>
                      </c:pt>
                      <c:pt idx="91">
                        <c:v>8.7025378661929498</c:v>
                      </c:pt>
                      <c:pt idx="92">
                        <c:v>8.7731151198704005</c:v>
                      </c:pt>
                      <c:pt idx="93">
                        <c:v>8.4219818646393794</c:v>
                      </c:pt>
                      <c:pt idx="94">
                        <c:v>8.9135459225328706</c:v>
                      </c:pt>
                      <c:pt idx="95">
                        <c:v>8.9351582411167492</c:v>
                      </c:pt>
                      <c:pt idx="96">
                        <c:v>8.9508254804573699</c:v>
                      </c:pt>
                      <c:pt idx="97">
                        <c:v>8.91324256755885</c:v>
                      </c:pt>
                      <c:pt idx="98">
                        <c:v>9.1998870546308797</c:v>
                      </c:pt>
                      <c:pt idx="99">
                        <c:v>9.4660816713473395</c:v>
                      </c:pt>
                      <c:pt idx="100">
                        <c:v>9.2397563041948807</c:v>
                      </c:pt>
                      <c:pt idx="101">
                        <c:v>9.8565341168834397</c:v>
                      </c:pt>
                      <c:pt idx="102">
                        <c:v>9.9141246986420608</c:v>
                      </c:pt>
                      <c:pt idx="103">
                        <c:v>9.9057377924816894</c:v>
                      </c:pt>
                      <c:pt idx="104">
                        <c:v>9.7851709177176094</c:v>
                      </c:pt>
                      <c:pt idx="105">
                        <c:v>9.9602048935538896</c:v>
                      </c:pt>
                      <c:pt idx="106">
                        <c:v>10.070796822464899</c:v>
                      </c:pt>
                      <c:pt idx="107">
                        <c:v>9.6433777118746402</c:v>
                      </c:pt>
                      <c:pt idx="108">
                        <c:v>10.067395129594299</c:v>
                      </c:pt>
                      <c:pt idx="109">
                        <c:v>9.9175633302454305</c:v>
                      </c:pt>
                      <c:pt idx="110">
                        <c:v>9.71694719710454</c:v>
                      </c:pt>
                      <c:pt idx="111">
                        <c:v>9.4339431350409093</c:v>
                      </c:pt>
                      <c:pt idx="112">
                        <c:v>9.4745592173760897</c:v>
                      </c:pt>
                      <c:pt idx="113">
                        <c:v>9.4929415869196703</c:v>
                      </c:pt>
                      <c:pt idx="114">
                        <c:v>9.0416799033769504</c:v>
                      </c:pt>
                      <c:pt idx="115">
                        <c:v>9.4543590343824704</c:v>
                      </c:pt>
                      <c:pt idx="116">
                        <c:v>9.3643051908692403</c:v>
                      </c:pt>
                      <c:pt idx="117">
                        <c:v>9.2674443768608601</c:v>
                      </c:pt>
                      <c:pt idx="118">
                        <c:v>9.1246145529327496</c:v>
                      </c:pt>
                      <c:pt idx="119">
                        <c:v>9.32540044713447</c:v>
                      </c:pt>
                      <c:pt idx="120">
                        <c:v>9.5244051954541398</c:v>
                      </c:pt>
                      <c:pt idx="121">
                        <c:v>9.2545875902824992</c:v>
                      </c:pt>
                      <c:pt idx="122">
                        <c:v>9.8561906576674794</c:v>
                      </c:pt>
                      <c:pt idx="123">
                        <c:v>9.9256113317885699</c:v>
                      </c:pt>
                      <c:pt idx="124">
                        <c:v>9.9533564616949803</c:v>
                      </c:pt>
                      <c:pt idx="125">
                        <c:v>9.8868622033511606</c:v>
                      </c:pt>
                      <c:pt idx="126">
                        <c:v>10.129789253909999</c:v>
                      </c:pt>
                      <c:pt idx="127">
                        <c:v>10.3119683751341</c:v>
                      </c:pt>
                      <c:pt idx="128">
                        <c:v>9.9403560343483601</c:v>
                      </c:pt>
                      <c:pt idx="129">
                        <c:v>10.4232566703734</c:v>
                      </c:pt>
                      <c:pt idx="130">
                        <c:v>10.298021177072201</c:v>
                      </c:pt>
                      <c:pt idx="131">
                        <c:v>10.0932751313577</c:v>
                      </c:pt>
                      <c:pt idx="132">
                        <c:v>9.7745814140477805</c:v>
                      </c:pt>
                      <c:pt idx="133">
                        <c:v>9.7577022195351795</c:v>
                      </c:pt>
                      <c:pt idx="134">
                        <c:v>9.6895918582303704</c:v>
                      </c:pt>
                      <c:pt idx="135">
                        <c:v>9.1243476543215998</c:v>
                      </c:pt>
                      <c:pt idx="136">
                        <c:v>9.4098495316819903</c:v>
                      </c:pt>
                      <c:pt idx="137">
                        <c:v>9.1790516211975905</c:v>
                      </c:pt>
                      <c:pt idx="138">
                        <c:v>8.93809101780856</c:v>
                      </c:pt>
                      <c:pt idx="139">
                        <c:v>8.6559023464528799</c:v>
                      </c:pt>
                      <c:pt idx="140">
                        <c:v>8.7115120747958503</c:v>
                      </c:pt>
                      <c:pt idx="141">
                        <c:v>8.7728843816345492</c:v>
                      </c:pt>
                      <c:pt idx="142">
                        <c:v>8.4059978020315302</c:v>
                      </c:pt>
                      <c:pt idx="143">
                        <c:v>8.8710431354895398</c:v>
                      </c:pt>
                      <c:pt idx="144">
                        <c:v>8.8545367358832792</c:v>
                      </c:pt>
                      <c:pt idx="145">
                        <c:v>8.8176483185960493</c:v>
                      </c:pt>
                      <c:pt idx="146">
                        <c:v>8.7123271457453697</c:v>
                      </c:pt>
                      <c:pt idx="147">
                        <c:v>8.9085548959934506</c:v>
                      </c:pt>
                      <c:pt idx="148">
                        <c:v>9.0656864232870191</c:v>
                      </c:pt>
                      <c:pt idx="149">
                        <c:v>8.73164817122621</c:v>
                      </c:pt>
                      <c:pt idx="150">
                        <c:v>9.1978427931290003</c:v>
                      </c:pt>
                      <c:pt idx="151">
                        <c:v>9.1223307982675799</c:v>
                      </c:pt>
                      <c:pt idx="152">
                        <c:v>8.9891972979848394</c:v>
                      </c:pt>
                      <c:pt idx="153">
                        <c:v>8.7651842232236596</c:v>
                      </c:pt>
                      <c:pt idx="154">
                        <c:v>8.8364254167609708</c:v>
                      </c:pt>
                      <c:pt idx="155">
                        <c:v>8.8749531064214295</c:v>
                      </c:pt>
                      <c:pt idx="156">
                        <c:v>8.4543071465806801</c:v>
                      </c:pt>
                      <c:pt idx="157">
                        <c:v>8.8515524546690596</c:v>
                      </c:pt>
                      <c:pt idx="158">
                        <c:v>8.7619204155302004</c:v>
                      </c:pt>
                      <c:pt idx="159">
                        <c:v>8.6611504116236997</c:v>
                      </c:pt>
                      <c:pt idx="160">
                        <c:v>8.5125708265458808</c:v>
                      </c:pt>
                      <c:pt idx="161">
                        <c:v>8.6874783009946697</c:v>
                      </c:pt>
                      <c:pt idx="162">
                        <c:v>8.8546149511905305</c:v>
                      </c:pt>
                      <c:pt idx="163">
                        <c:v>8.5684699729699396</c:v>
                      </c:pt>
                      <c:pt idx="164">
                        <c:v>9.1003047550461602</c:v>
                      </c:pt>
                      <c:pt idx="165">
                        <c:v>9.1160112020650192</c:v>
                      </c:pt>
                      <c:pt idx="166">
                        <c:v>9.0818635750262295</c:v>
                      </c:pt>
                      <c:pt idx="167">
                        <c:v>8.9508044876537909</c:v>
                      </c:pt>
                      <c:pt idx="168">
                        <c:v>9.1032514742324704</c:v>
                      </c:pt>
                      <c:pt idx="169">
                        <c:v>9.1973223647322904</c:v>
                      </c:pt>
                      <c:pt idx="170">
                        <c:v>8.7868526012548198</c:v>
                      </c:pt>
                      <c:pt idx="171">
                        <c:v>9.1781592203791291</c:v>
                      </c:pt>
                      <c:pt idx="172">
                        <c:v>9.0338574819619506</c:v>
                      </c:pt>
                      <c:pt idx="173">
                        <c:v>8.8486120278930596</c:v>
                      </c:pt>
                      <c:pt idx="174">
                        <c:v>8.5961067471067807</c:v>
                      </c:pt>
                      <c:pt idx="175">
                        <c:v>8.6610751905796306</c:v>
                      </c:pt>
                      <c:pt idx="176">
                        <c:v>8.7215595255300098</c:v>
                      </c:pt>
                      <c:pt idx="177">
                        <c:v>8.3541441086843697</c:v>
                      </c:pt>
                      <c:pt idx="178">
                        <c:v>8.8225282096809607</c:v>
                      </c:pt>
                      <c:pt idx="179">
                        <c:v>8.8260099010153592</c:v>
                      </c:pt>
                      <c:pt idx="180">
                        <c:v>8.8288671411068602</c:v>
                      </c:pt>
                      <c:pt idx="181">
                        <c:v>8.7847298768453808</c:v>
                      </c:pt>
                      <c:pt idx="182">
                        <c:v>9.0655833728717905</c:v>
                      </c:pt>
                      <c:pt idx="183">
                        <c:v>9.3263545934607599</c:v>
                      </c:pt>
                      <c:pt idx="184">
                        <c:v>9.0946698314876198</c:v>
                      </c:pt>
                      <c:pt idx="185">
                        <c:v>9.6860819840069396</c:v>
                      </c:pt>
                      <c:pt idx="186">
                        <c:v>9.7075844674498306</c:v>
                      </c:pt>
                      <c:pt idx="187">
                        <c:v>9.6434114430105708</c:v>
                      </c:pt>
                      <c:pt idx="188">
                        <c:v>9.4473255002102405</c:v>
                      </c:pt>
                      <c:pt idx="189">
                        <c:v>9.5178696889959902</c:v>
                      </c:pt>
                      <c:pt idx="190">
                        <c:v>9.5055026141133698</c:v>
                      </c:pt>
                      <c:pt idx="191">
                        <c:v>8.9662161393031905</c:v>
                      </c:pt>
                      <c:pt idx="192">
                        <c:v>9.2331782057022505</c:v>
                      </c:pt>
                      <c:pt idx="193">
                        <c:v>8.9600895606421993</c:v>
                      </c:pt>
                      <c:pt idx="194">
                        <c:v>8.6548371271642104</c:v>
                      </c:pt>
                      <c:pt idx="195">
                        <c:v>8.2963581432597504</c:v>
                      </c:pt>
                      <c:pt idx="196">
                        <c:v>8.2605019206771608</c:v>
                      </c:pt>
                      <c:pt idx="197">
                        <c:v>8.2307850754706102</c:v>
                      </c:pt>
                      <c:pt idx="198">
                        <c:v>7.8020375860444204</c:v>
                      </c:pt>
                      <c:pt idx="199">
                        <c:v>8.1800666509391302</c:v>
                      </c:pt>
                      <c:pt idx="200">
                        <c:v>8.1206175571851293</c:v>
                      </c:pt>
                      <c:pt idx="201">
                        <c:v>8.0653531223707091</c:v>
                      </c:pt>
                      <c:pt idx="202">
                        <c:v>7.9696263404248899</c:v>
                      </c:pt>
                      <c:pt idx="203">
                        <c:v>8.1808937379871907</c:v>
                      </c:pt>
                      <c:pt idx="204">
                        <c:v>8.3763310195140601</c:v>
                      </c:pt>
                      <c:pt idx="205">
                        <c:v>8.12120962198318</c:v>
                      </c:pt>
                      <c:pt idx="206">
                        <c:v>8.6402415919092892</c:v>
                      </c:pt>
                      <c:pt idx="207">
                        <c:v>8.6478135959919893</c:v>
                      </c:pt>
                      <c:pt idx="208">
                        <c:v>8.5988074307246407</c:v>
                      </c:pt>
                      <c:pt idx="209">
                        <c:v>8.45523671988866</c:v>
                      </c:pt>
                      <c:pt idx="210">
                        <c:v>8.5913444609194407</c:v>
                      </c:pt>
                      <c:pt idx="211">
                        <c:v>8.6862415904636308</c:v>
                      </c:pt>
                      <c:pt idx="212">
                        <c:v>8.3171544154645094</c:v>
                      </c:pt>
                      <c:pt idx="213">
                        <c:v>8.74801745567712</c:v>
                      </c:pt>
                      <c:pt idx="214">
                        <c:v>8.6902714850963498</c:v>
                      </c:pt>
                      <c:pt idx="215">
                        <c:v>8.6179152179050007</c:v>
                      </c:pt>
                      <c:pt idx="216">
                        <c:v>8.4981791847435009</c:v>
                      </c:pt>
                      <c:pt idx="217">
                        <c:v>8.7063903286521391</c:v>
                      </c:pt>
                      <c:pt idx="218">
                        <c:v>8.9160908329678197</c:v>
                      </c:pt>
                      <c:pt idx="219">
                        <c:v>8.6808094121485304</c:v>
                      </c:pt>
                      <c:pt idx="220">
                        <c:v>9.2843093874913798</c:v>
                      </c:pt>
                      <c:pt idx="221">
                        <c:v>9.3798646866543205</c:v>
                      </c:pt>
                      <c:pt idx="222">
                        <c:v>9.4350880884677899</c:v>
                      </c:pt>
                      <c:pt idx="223">
                        <c:v>9.3966315944935399</c:v>
                      </c:pt>
                      <c:pt idx="224">
                        <c:v>9.6528057221288996</c:v>
                      </c:pt>
                      <c:pt idx="225">
                        <c:v>9.8447883348392207</c:v>
                      </c:pt>
                      <c:pt idx="226">
                        <c:v>9.4937233030291601</c:v>
                      </c:pt>
                      <c:pt idx="227">
                        <c:v>9.9658255009837795</c:v>
                      </c:pt>
                      <c:pt idx="228">
                        <c:v>9.8442481576582601</c:v>
                      </c:pt>
                      <c:pt idx="229">
                        <c:v>9.6440172616043505</c:v>
                      </c:pt>
                      <c:pt idx="230">
                        <c:v>9.3342565884615798</c:v>
                      </c:pt>
                      <c:pt idx="231">
                        <c:v>9.3201219153855792</c:v>
                      </c:pt>
                      <c:pt idx="232">
                        <c:v>9.2607191948952892</c:v>
                      </c:pt>
                      <c:pt idx="233">
                        <c:v>8.7237547945029199</c:v>
                      </c:pt>
                      <c:pt idx="234">
                        <c:v>9.0166622199357995</c:v>
                      </c:pt>
                      <c:pt idx="235">
                        <c:v>8.8110899605330495</c:v>
                      </c:pt>
                      <c:pt idx="236">
                        <c:v>8.5961121314129798</c:v>
                      </c:pt>
                      <c:pt idx="237">
                        <c:v>8.3391814329827305</c:v>
                      </c:pt>
                      <c:pt idx="238">
                        <c:v>8.4083875213613393</c:v>
                      </c:pt>
                      <c:pt idx="239">
                        <c:v>8.47911591609083</c:v>
                      </c:pt>
                      <c:pt idx="240">
                        <c:v>8.1269061946391297</c:v>
                      </c:pt>
                      <c:pt idx="241">
                        <c:v>8.5851844687814296</c:v>
                      </c:pt>
                      <c:pt idx="242">
                        <c:v>8.5725755761438691</c:v>
                      </c:pt>
                      <c:pt idx="243">
                        <c:v>8.54420943691124</c:v>
                      </c:pt>
                      <c:pt idx="244">
                        <c:v>8.4580775415504093</c:v>
                      </c:pt>
                      <c:pt idx="245">
                        <c:v>8.6827063052332107</c:v>
                      </c:pt>
                      <c:pt idx="246">
                        <c:v>8.8902418465530904</c:v>
                      </c:pt>
                      <c:pt idx="247">
                        <c:v>8.6362263032310906</c:v>
                      </c:pt>
                      <c:pt idx="248">
                        <c:v>9.2041738077593607</c:v>
                      </c:pt>
                      <c:pt idx="249">
                        <c:v>9.2592872175425107</c:v>
                      </c:pt>
                      <c:pt idx="250">
                        <c:v>9.2763107944193202</c:v>
                      </c:pt>
                      <c:pt idx="251">
                        <c:v>9.2112818060636492</c:v>
                      </c:pt>
                      <c:pt idx="252">
                        <c:v>9.4543567260693493</c:v>
                      </c:pt>
                      <c:pt idx="253">
                        <c:v>9.6565575113834701</c:v>
                      </c:pt>
                      <c:pt idx="254">
                        <c:v>9.3463711035308492</c:v>
                      </c:pt>
                      <c:pt idx="255">
                        <c:v>9.8740735291280792</c:v>
                      </c:pt>
                      <c:pt idx="256">
                        <c:v>9.83148499552488</c:v>
                      </c:pt>
                      <c:pt idx="257">
                        <c:v>9.7197480664337395</c:v>
                      </c:pt>
                      <c:pt idx="258">
                        <c:v>9.4976567422278002</c:v>
                      </c:pt>
                      <c:pt idx="259">
                        <c:v>9.5673121952350293</c:v>
                      </c:pt>
                      <c:pt idx="260">
                        <c:v>9.5781680208645703</c:v>
                      </c:pt>
                      <c:pt idx="261">
                        <c:v>9.0809141619703801</c:v>
                      </c:pt>
                      <c:pt idx="262">
                        <c:v>9.4167402441036092</c:v>
                      </c:pt>
                      <c:pt idx="263">
                        <c:v>9.2232201896646497</c:v>
                      </c:pt>
                      <c:pt idx="264">
                        <c:v>9.0083956176409892</c:v>
                      </c:pt>
                      <c:pt idx="265">
                        <c:v>8.7465708035377503</c:v>
                      </c:pt>
                      <c:pt idx="266">
                        <c:v>8.8268549952151201</c:v>
                      </c:pt>
                      <c:pt idx="267">
                        <c:v>8.9232619654111804</c:v>
                      </c:pt>
                      <c:pt idx="268">
                        <c:v>8.6029432332270606</c:v>
                      </c:pt>
                      <c:pt idx="269">
                        <c:v>9.1525730868688004</c:v>
                      </c:pt>
                      <c:pt idx="270">
                        <c:v>9.2423688145358405</c:v>
                      </c:pt>
                      <c:pt idx="271">
                        <c:v>9.3420822276488007</c:v>
                      </c:pt>
                      <c:pt idx="272">
                        <c:v>9.3988994737480205</c:v>
                      </c:pt>
                      <c:pt idx="273">
                        <c:v>9.7991709164569691</c:v>
                      </c:pt>
                      <c:pt idx="274">
                        <c:v>10.1789958307265</c:v>
                      </c:pt>
                      <c:pt idx="275">
                        <c:v>10.0286916922348</c:v>
                      </c:pt>
                      <c:pt idx="276">
                        <c:v>10.7469446488877</c:v>
                      </c:pt>
                      <c:pt idx="277">
                        <c:v>10.8415482579416</c:v>
                      </c:pt>
                      <c:pt idx="278">
                        <c:v>10.826324945407</c:v>
                      </c:pt>
                      <c:pt idx="279">
                        <c:v>10.6503069842729</c:v>
                      </c:pt>
                      <c:pt idx="280">
                        <c:v>10.747352455022799</c:v>
                      </c:pt>
                      <c:pt idx="281">
                        <c:v>10.742366150342701</c:v>
                      </c:pt>
                      <c:pt idx="282">
                        <c:v>10.1576083045691</c:v>
                      </c:pt>
                      <c:pt idx="283">
                        <c:v>10.4481395848308</c:v>
                      </c:pt>
                      <c:pt idx="284">
                        <c:v>10.157169504904401</c:v>
                      </c:pt>
                      <c:pt idx="285">
                        <c:v>9.8426675338544296</c:v>
                      </c:pt>
                      <c:pt idx="286">
                        <c:v>9.4863180749457197</c:v>
                      </c:pt>
                      <c:pt idx="287">
                        <c:v>9.5038494914024199</c:v>
                      </c:pt>
                      <c:pt idx="288">
                        <c:v>9.5529801208630207</c:v>
                      </c:pt>
                      <c:pt idx="289">
                        <c:v>9.1829761172150004</c:v>
                      </c:pt>
                      <c:pt idx="290">
                        <c:v>9.7368000633159095</c:v>
                      </c:pt>
                      <c:pt idx="291">
                        <c:v>9.8224815149733704</c:v>
                      </c:pt>
                      <c:pt idx="292">
                        <c:v>9.9259037213259003</c:v>
                      </c:pt>
                      <c:pt idx="293">
                        <c:v>9.9864761653692202</c:v>
                      </c:pt>
                      <c:pt idx="294">
                        <c:v>10.400936109061799</c:v>
                      </c:pt>
                      <c:pt idx="295">
                        <c:v>10.785114206898999</c:v>
                      </c:pt>
                      <c:pt idx="296">
                        <c:v>10.606333650174999</c:v>
                      </c:pt>
                      <c:pt idx="297">
                        <c:v>11.3155397897514</c:v>
                      </c:pt>
                      <c:pt idx="298">
                        <c:v>11.3659316360347</c:v>
                      </c:pt>
                      <c:pt idx="299">
                        <c:v>11.2958293088173</c:v>
                      </c:pt>
                      <c:pt idx="300">
                        <c:v>11.0599335167632</c:v>
                      </c:pt>
                      <c:pt idx="301">
                        <c:v>11.1102963873397</c:v>
                      </c:pt>
                      <c:pt idx="302">
                        <c:v>11.068971543635801</c:v>
                      </c:pt>
                      <c:pt idx="303">
                        <c:v>10.455795794417501</c:v>
                      </c:pt>
                      <c:pt idx="304">
                        <c:v>10.758787986544201</c:v>
                      </c:pt>
                      <c:pt idx="305">
                        <c:v>10.4942039362515</c:v>
                      </c:pt>
                      <c:pt idx="306">
                        <c:v>10.2293289750768</c:v>
                      </c:pt>
                      <c:pt idx="307">
                        <c:v>9.9409928424124896</c:v>
                      </c:pt>
                      <c:pt idx="308">
                        <c:v>10.0541370546484</c:v>
                      </c:pt>
                      <c:pt idx="309">
                        <c:v>10.2115191548432</c:v>
                      </c:pt>
                      <c:pt idx="310">
                        <c:v>9.9310353820303998</c:v>
                      </c:pt>
                      <c:pt idx="311">
                        <c:v>10.6198605298238</c:v>
                      </c:pt>
                      <c:pt idx="312">
                        <c:v>10.8029468565285</c:v>
                      </c:pt>
                      <c:pt idx="313">
                        <c:v>10.9854479878211</c:v>
                      </c:pt>
                      <c:pt idx="314">
                        <c:v>11.097406219663</c:v>
                      </c:pt>
                      <c:pt idx="315">
                        <c:v>11.562385122206299</c:v>
                      </c:pt>
                      <c:pt idx="316">
                        <c:v>11.9676746863696</c:v>
                      </c:pt>
                      <c:pt idx="317">
                        <c:v>11.745196155263599</c:v>
                      </c:pt>
                      <c:pt idx="318">
                        <c:v>12.453802324215101</c:v>
                      </c:pt>
                      <c:pt idx="319">
                        <c:v>12.4462294751029</c:v>
                      </c:pt>
                      <c:pt idx="320">
                        <c:v>12.308009092831201</c:v>
                      </c:pt>
                      <c:pt idx="321">
                        <c:v>11.999914410609399</c:v>
                      </c:pt>
                      <c:pt idx="322">
                        <c:v>12.005253361634001</c:v>
                      </c:pt>
                      <c:pt idx="323">
                        <c:v>11.927846230405001</c:v>
                      </c:pt>
                      <c:pt idx="324">
                        <c:v>11.2643007973239</c:v>
                      </c:pt>
                      <c:pt idx="325">
                        <c:v>11.576622613609899</c:v>
                      </c:pt>
                      <c:pt idx="326">
                        <c:v>11.300860961860399</c:v>
                      </c:pt>
                      <c:pt idx="327">
                        <c:v>11.0270037636576</c:v>
                      </c:pt>
                      <c:pt idx="328">
                        <c:v>10.723937699523599</c:v>
                      </c:pt>
                      <c:pt idx="329">
                        <c:v>10.832398670549599</c:v>
                      </c:pt>
                      <c:pt idx="330">
                        <c:v>10.970550566755801</c:v>
                      </c:pt>
                      <c:pt idx="331">
                        <c:v>10.6294847501677</c:v>
                      </c:pt>
                      <c:pt idx="332">
                        <c:v>11.2797751263648</c:v>
                      </c:pt>
                      <c:pt idx="333">
                        <c:v>11.379595443650301</c:v>
                      </c:pt>
                      <c:pt idx="334">
                        <c:v>11.462389213502</c:v>
                      </c:pt>
                      <c:pt idx="335">
                        <c:v>11.4644606946565</c:v>
                      </c:pt>
                      <c:pt idx="336">
                        <c:v>11.827356788816701</c:v>
                      </c:pt>
                      <c:pt idx="337">
                        <c:v>12.1393683440684</c:v>
                      </c:pt>
                      <c:pt idx="338">
                        <c:v>11.842629093211601</c:v>
                      </c:pt>
                      <c:pt idx="339">
                        <c:v>12.5169617149184</c:v>
                      </c:pt>
                      <c:pt idx="340">
                        <c:v>12.5149524952701</c:v>
                      </c:pt>
                      <c:pt idx="341">
                        <c:v>12.428596619500899</c:v>
                      </c:pt>
                      <c:pt idx="342">
                        <c:v>12.2153309867165</c:v>
                      </c:pt>
                      <c:pt idx="343">
                        <c:v>12.358051907288599</c:v>
                      </c:pt>
                      <c:pt idx="344">
                        <c:v>12.446945423260599</c:v>
                      </c:pt>
                      <c:pt idx="345">
                        <c:v>11.9430216496983</c:v>
                      </c:pt>
                      <c:pt idx="346">
                        <c:v>12.4525786669289</c:v>
                      </c:pt>
                      <c:pt idx="347">
                        <c:v>12.3304029203199</c:v>
                      </c:pt>
                      <c:pt idx="348">
                        <c:v>12.174468628404799</c:v>
                      </c:pt>
                      <c:pt idx="349">
                        <c:v>11.938883374358401</c:v>
                      </c:pt>
                      <c:pt idx="350">
                        <c:v>12.0903452366788</c:v>
                      </c:pt>
                      <c:pt idx="351">
                        <c:v>12.2146796616077</c:v>
                      </c:pt>
                      <c:pt idx="352">
                        <c:v>11.766744381246101</c:v>
                      </c:pt>
                      <c:pt idx="353">
                        <c:v>12.3260935563804</c:v>
                      </c:pt>
                      <c:pt idx="354">
                        <c:v>12.2551801737171</c:v>
                      </c:pt>
                      <c:pt idx="355">
                        <c:v>12.1417416496343</c:v>
                      </c:pt>
                      <c:pt idx="356">
                        <c:v>11.9398249669087</c:v>
                      </c:pt>
                      <c:pt idx="357">
                        <c:v>12.1205126197656</c:v>
                      </c:pt>
                      <c:pt idx="358">
                        <c:v>12.276998287354299</c:v>
                      </c:pt>
                      <c:pt idx="359">
                        <c:v>11.869390875745401</c:v>
                      </c:pt>
                      <c:pt idx="360">
                        <c:v>12.4946998787194</c:v>
                      </c:pt>
                      <c:pt idx="361">
                        <c:v>12.5116124966305</c:v>
                      </c:pt>
                      <c:pt idx="362">
                        <c:v>12.5134925069807</c:v>
                      </c:pt>
                      <c:pt idx="363">
                        <c:v>12.450169581030799</c:v>
                      </c:pt>
                      <c:pt idx="364">
                        <c:v>12.8005646292669</c:v>
                      </c:pt>
                      <c:pt idx="365">
                        <c:v>13.136635158811901</c:v>
                      </c:pt>
                    </c:numCache>
                  </c:numRef>
                </c:val>
                <c:smooth val="0"/>
                <c:extLst xmlns:c15="http://schemas.microsoft.com/office/drawing/2012/chart">
                  <c:ext xmlns:c16="http://schemas.microsoft.com/office/drawing/2014/chart" uri="{C3380CC4-5D6E-409C-BE32-E72D297353CC}">
                    <c16:uniqueId val="{00000005-2A9D-433D-91AA-CDA71A9A3926}"/>
                  </c:ext>
                </c:extLst>
              </c15:ser>
            </c15:filteredLineSeries>
          </c:ext>
        </c:extLst>
      </c:lineChart>
      <c:dateAx>
        <c:axId val="3183105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318305151"/>
        <c:crosses val="autoZero"/>
        <c:auto val="1"/>
        <c:lblOffset val="100"/>
        <c:baseTimeUnit val="days"/>
      </c:dateAx>
      <c:valAx>
        <c:axId val="318305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318310559"/>
        <c:crosses val="autoZero"/>
        <c:crossBetween val="between"/>
      </c:valAx>
      <c:valAx>
        <c:axId val="1159535232"/>
        <c:scaling>
          <c:orientation val="minMax"/>
        </c:scaling>
        <c:delete val="1"/>
        <c:axPos val="r"/>
        <c:numFmt formatCode="General" sourceLinked="1"/>
        <c:majorTickMark val="out"/>
        <c:minorTickMark val="none"/>
        <c:tickLblPos val="nextTo"/>
        <c:crossAx val="1159531072"/>
        <c:crosses val="max"/>
        <c:crossBetween val="between"/>
      </c:valAx>
      <c:dateAx>
        <c:axId val="1159531072"/>
        <c:scaling>
          <c:orientation val="minMax"/>
        </c:scaling>
        <c:delete val="1"/>
        <c:axPos val="b"/>
        <c:numFmt formatCode="m/d/yyyy" sourceLinked="1"/>
        <c:majorTickMark val="out"/>
        <c:minorTickMark val="none"/>
        <c:tickLblPos val="nextTo"/>
        <c:crossAx val="1159535232"/>
        <c:crosses val="autoZero"/>
        <c:auto val="1"/>
        <c:lblOffset val="100"/>
        <c:baseTimeUnit val="days"/>
      </c:date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95% Prediction interval and point forecast of F-ARMA(3,2)x(1,0,0)xTemp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areaChart>
        <c:grouping val="standard"/>
        <c:varyColors val="0"/>
        <c:ser>
          <c:idx val="5"/>
          <c:order val="5"/>
          <c:tx>
            <c:strRef>
              <c:f>Sheet1!$G$1</c:f>
              <c:strCache>
                <c:ptCount val="1"/>
                <c:pt idx="0">
                  <c:v>95% Prediction interval</c:v>
                </c:pt>
              </c:strCache>
            </c:strRef>
          </c:tx>
          <c:spPr>
            <a:solidFill>
              <a:schemeClr val="accent1">
                <a:lumMod val="40000"/>
                <a:lumOff val="60000"/>
              </a:schemeClr>
            </a:solidFill>
            <a:ln>
              <a:no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Sheet1!$G$2:$G$367</c:f>
              <c:numCache>
                <c:formatCode>General</c:formatCode>
                <c:ptCount val="366"/>
                <c:pt idx="0">
                  <c:v>12.4881028641298</c:v>
                </c:pt>
                <c:pt idx="1">
                  <c:v>14.139905850950299</c:v>
                </c:pt>
                <c:pt idx="2">
                  <c:v>14.2177188949323</c:v>
                </c:pt>
                <c:pt idx="3">
                  <c:v>15.278449593354599</c:v>
                </c:pt>
                <c:pt idx="4">
                  <c:v>15.556937106383799</c:v>
                </c:pt>
                <c:pt idx="5">
                  <c:v>15.3037461103042</c:v>
                </c:pt>
                <c:pt idx="6">
                  <c:v>15.217199634597799</c:v>
                </c:pt>
                <c:pt idx="7">
                  <c:v>15.4080046385928</c:v>
                </c:pt>
                <c:pt idx="8">
                  <c:v>15.2869997057775</c:v>
                </c:pt>
                <c:pt idx="9">
                  <c:v>14.5625834508962</c:v>
                </c:pt>
                <c:pt idx="10">
                  <c:v>15.6427056458349</c:v>
                </c:pt>
                <c:pt idx="11">
                  <c:v>15.610814460842599</c:v>
                </c:pt>
                <c:pt idx="12">
                  <c:v>15.547189761851801</c:v>
                </c:pt>
                <c:pt idx="13">
                  <c:v>14.752535420067501</c:v>
                </c:pt>
                <c:pt idx="14">
                  <c:v>15.3304004546396</c:v>
                </c:pt>
                <c:pt idx="15">
                  <c:v>15.321168242452099</c:v>
                </c:pt>
                <c:pt idx="16">
                  <c:v>14.4228904712032</c:v>
                </c:pt>
                <c:pt idx="17">
                  <c:v>14.794067902772801</c:v>
                </c:pt>
                <c:pt idx="18">
                  <c:v>13.8709597210759</c:v>
                </c:pt>
                <c:pt idx="19">
                  <c:v>13.7267126054307</c:v>
                </c:pt>
                <c:pt idx="20">
                  <c:v>13.894344472947401</c:v>
                </c:pt>
                <c:pt idx="21">
                  <c:v>13.3780312525633</c:v>
                </c:pt>
                <c:pt idx="22">
                  <c:v>13.506431597854901</c:v>
                </c:pt>
                <c:pt idx="23">
                  <c:v>12.404405832656099</c:v>
                </c:pt>
                <c:pt idx="24">
                  <c:v>13.488132335366901</c:v>
                </c:pt>
                <c:pt idx="25">
                  <c:v>14.966721868264599</c:v>
                </c:pt>
                <c:pt idx="26">
                  <c:v>14.6404741041033</c:v>
                </c:pt>
                <c:pt idx="27">
                  <c:v>14.1658060260949</c:v>
                </c:pt>
                <c:pt idx="28">
                  <c:v>13.9449902343744</c:v>
                </c:pt>
                <c:pt idx="29">
                  <c:v>13.7058268221563</c:v>
                </c:pt>
                <c:pt idx="30">
                  <c:v>13.174636180326599</c:v>
                </c:pt>
                <c:pt idx="31">
                  <c:v>13.7579648879789</c:v>
                </c:pt>
                <c:pt idx="32">
                  <c:v>14.0747136826553</c:v>
                </c:pt>
                <c:pt idx="33">
                  <c:v>14.166517746646001</c:v>
                </c:pt>
                <c:pt idx="34">
                  <c:v>13.5179125586272</c:v>
                </c:pt>
                <c:pt idx="35">
                  <c:v>13.9610814833364</c:v>
                </c:pt>
                <c:pt idx="36">
                  <c:v>14.3198804576881</c:v>
                </c:pt>
                <c:pt idx="37">
                  <c:v>14.1576097455275</c:v>
                </c:pt>
                <c:pt idx="38">
                  <c:v>14.8364633191115</c:v>
                </c:pt>
                <c:pt idx="39">
                  <c:v>14.7512307258857</c:v>
                </c:pt>
                <c:pt idx="40">
                  <c:v>14.2644810955889</c:v>
                </c:pt>
                <c:pt idx="41">
                  <c:v>14.0294998444435</c:v>
                </c:pt>
                <c:pt idx="42">
                  <c:v>14.194169855398499</c:v>
                </c:pt>
                <c:pt idx="43">
                  <c:v>14.3874509466853</c:v>
                </c:pt>
                <c:pt idx="44">
                  <c:v>13.8346920156899</c:v>
                </c:pt>
                <c:pt idx="45">
                  <c:v>14.8071460312712</c:v>
                </c:pt>
                <c:pt idx="46">
                  <c:v>14.561874603568301</c:v>
                </c:pt>
                <c:pt idx="47">
                  <c:v>14.605891578398101</c:v>
                </c:pt>
                <c:pt idx="48">
                  <c:v>14.1377315684444</c:v>
                </c:pt>
                <c:pt idx="49">
                  <c:v>14.0190890656335</c:v>
                </c:pt>
                <c:pt idx="50">
                  <c:v>14.2707573263539</c:v>
                </c:pt>
                <c:pt idx="51">
                  <c:v>13.711714046093901</c:v>
                </c:pt>
                <c:pt idx="52">
                  <c:v>14.385221060012499</c:v>
                </c:pt>
                <c:pt idx="53">
                  <c:v>13.8429172960527</c:v>
                </c:pt>
                <c:pt idx="54">
                  <c:v>13.719662391716</c:v>
                </c:pt>
                <c:pt idx="55">
                  <c:v>13.952785234371801</c:v>
                </c:pt>
                <c:pt idx="56">
                  <c:v>14.337202850827699</c:v>
                </c:pt>
                <c:pt idx="57">
                  <c:v>14.5592240590695</c:v>
                </c:pt>
                <c:pt idx="58">
                  <c:v>13.2308141340442</c:v>
                </c:pt>
                <c:pt idx="59">
                  <c:v>13.5038409474645</c:v>
                </c:pt>
                <c:pt idx="60">
                  <c:v>13.7515528118129</c:v>
                </c:pt>
                <c:pt idx="61">
                  <c:v>14.0135061862506</c:v>
                </c:pt>
                <c:pt idx="62">
                  <c:v>13.391440673158399</c:v>
                </c:pt>
                <c:pt idx="63">
                  <c:v>13.2988196878824</c:v>
                </c:pt>
                <c:pt idx="64">
                  <c:v>13.7702593183818</c:v>
                </c:pt>
                <c:pt idx="65">
                  <c:v>13.256410517020001</c:v>
                </c:pt>
                <c:pt idx="66">
                  <c:v>13.4810973075971</c:v>
                </c:pt>
                <c:pt idx="67">
                  <c:v>13.4394133045878</c:v>
                </c:pt>
                <c:pt idx="68">
                  <c:v>12.859118702878</c:v>
                </c:pt>
                <c:pt idx="69">
                  <c:v>12.663794419396</c:v>
                </c:pt>
                <c:pt idx="70">
                  <c:v>12.837076107894401</c:v>
                </c:pt>
                <c:pt idx="71">
                  <c:v>13.128812255469199</c:v>
                </c:pt>
                <c:pt idx="72">
                  <c:v>12.6524137856774</c:v>
                </c:pt>
                <c:pt idx="73">
                  <c:v>13.3025783736623</c:v>
                </c:pt>
                <c:pt idx="74">
                  <c:v>13.247948610850701</c:v>
                </c:pt>
                <c:pt idx="75">
                  <c:v>12.7923005591738</c:v>
                </c:pt>
                <c:pt idx="76">
                  <c:v>12.4836393011408</c:v>
                </c:pt>
                <c:pt idx="77">
                  <c:v>12.717259251028601</c:v>
                </c:pt>
                <c:pt idx="78">
                  <c:v>13.053343236537801</c:v>
                </c:pt>
                <c:pt idx="79">
                  <c:v>12.612369319586801</c:v>
                </c:pt>
                <c:pt idx="80">
                  <c:v>13.024669589444599</c:v>
                </c:pt>
                <c:pt idx="81">
                  <c:v>12.742972457969501</c:v>
                </c:pt>
                <c:pt idx="82">
                  <c:v>12.443838496970001</c:v>
                </c:pt>
                <c:pt idx="83">
                  <c:v>12.1895464103543</c:v>
                </c:pt>
                <c:pt idx="84">
                  <c:v>12.387153125808601</c:v>
                </c:pt>
                <c:pt idx="85">
                  <c:v>12.5810276938528</c:v>
                </c:pt>
                <c:pt idx="86">
                  <c:v>12.1696957341958</c:v>
                </c:pt>
                <c:pt idx="87">
                  <c:v>12.856004663175099</c:v>
                </c:pt>
                <c:pt idx="88">
                  <c:v>12.720818532164399</c:v>
                </c:pt>
                <c:pt idx="89">
                  <c:v>12.0902049283123</c:v>
                </c:pt>
                <c:pt idx="90">
                  <c:v>12.121488008133101</c:v>
                </c:pt>
                <c:pt idx="91">
                  <c:v>12.5045433910089</c:v>
                </c:pt>
                <c:pt idx="92">
                  <c:v>12.3520759513763</c:v>
                </c:pt>
                <c:pt idx="93">
                  <c:v>11.6542851259013</c:v>
                </c:pt>
                <c:pt idx="94">
                  <c:v>12.087396419126801</c:v>
                </c:pt>
                <c:pt idx="95">
                  <c:v>12.2882984676297</c:v>
                </c:pt>
                <c:pt idx="96">
                  <c:v>12.485709695347101</c:v>
                </c:pt>
                <c:pt idx="97">
                  <c:v>12.1089185670922</c:v>
                </c:pt>
                <c:pt idx="98">
                  <c:v>11.9066160124621</c:v>
                </c:pt>
                <c:pt idx="99">
                  <c:v>11.561219317579001</c:v>
                </c:pt>
                <c:pt idx="100">
                  <c:v>11.142588724236001</c:v>
                </c:pt>
                <c:pt idx="101">
                  <c:v>11.5881957950514</c:v>
                </c:pt>
                <c:pt idx="102">
                  <c:v>11.1619503233141</c:v>
                </c:pt>
                <c:pt idx="103">
                  <c:v>11.354182902541501</c:v>
                </c:pt>
                <c:pt idx="104">
                  <c:v>11.577262901097599</c:v>
                </c:pt>
                <c:pt idx="105">
                  <c:v>11.656009871302301</c:v>
                </c:pt>
                <c:pt idx="106">
                  <c:v>12.3541059218513</c:v>
                </c:pt>
                <c:pt idx="107">
                  <c:v>11.8051963265605</c:v>
                </c:pt>
                <c:pt idx="108">
                  <c:v>12.361435053725501</c:v>
                </c:pt>
                <c:pt idx="109">
                  <c:v>12.2939226033991</c:v>
                </c:pt>
                <c:pt idx="110">
                  <c:v>12.0422199925434</c:v>
                </c:pt>
                <c:pt idx="111">
                  <c:v>12.562344454362</c:v>
                </c:pt>
                <c:pt idx="112">
                  <c:v>12.442600283908</c:v>
                </c:pt>
                <c:pt idx="113">
                  <c:v>13.2728989575887</c:v>
                </c:pt>
                <c:pt idx="114">
                  <c:v>11.989676214825099</c:v>
                </c:pt>
                <c:pt idx="115">
                  <c:v>12.206721560332801</c:v>
                </c:pt>
                <c:pt idx="116">
                  <c:v>11.8088768712086</c:v>
                </c:pt>
                <c:pt idx="117">
                  <c:v>11.405138294852099</c:v>
                </c:pt>
                <c:pt idx="118">
                  <c:v>11.129576944245001</c:v>
                </c:pt>
                <c:pt idx="119">
                  <c:v>11.1384128059623</c:v>
                </c:pt>
                <c:pt idx="120">
                  <c:v>11.2413021995281</c:v>
                </c:pt>
                <c:pt idx="121">
                  <c:v>10.9402284540101</c:v>
                </c:pt>
                <c:pt idx="122">
                  <c:v>11.0123026561069</c:v>
                </c:pt>
                <c:pt idx="123">
                  <c:v>10.8098840895188</c:v>
                </c:pt>
                <c:pt idx="124">
                  <c:v>10.836052214585401</c:v>
                </c:pt>
                <c:pt idx="125">
                  <c:v>10.6712116001032</c:v>
                </c:pt>
                <c:pt idx="126">
                  <c:v>10.829235847371899</c:v>
                </c:pt>
                <c:pt idx="127">
                  <c:v>11.287494099673101</c:v>
                </c:pt>
                <c:pt idx="128">
                  <c:v>11.0154911545487</c:v>
                </c:pt>
                <c:pt idx="129">
                  <c:v>11.066690330537099</c:v>
                </c:pt>
                <c:pt idx="130">
                  <c:v>10.9440018374732</c:v>
                </c:pt>
                <c:pt idx="131">
                  <c:v>10.851708544653601</c:v>
                </c:pt>
                <c:pt idx="132">
                  <c:v>10.622052772792999</c:v>
                </c:pt>
                <c:pt idx="133">
                  <c:v>10.8769015414883</c:v>
                </c:pt>
                <c:pt idx="134">
                  <c:v>11.230563604785999</c:v>
                </c:pt>
                <c:pt idx="135">
                  <c:v>10.8785704677413</c:v>
                </c:pt>
                <c:pt idx="136">
                  <c:v>11.4655835501169</c:v>
                </c:pt>
                <c:pt idx="137">
                  <c:v>11.596813731280101</c:v>
                </c:pt>
                <c:pt idx="138">
                  <c:v>11.090262547921</c:v>
                </c:pt>
                <c:pt idx="139">
                  <c:v>10.9397472734986</c:v>
                </c:pt>
                <c:pt idx="140">
                  <c:v>10.871731261689501</c:v>
                </c:pt>
                <c:pt idx="141">
                  <c:v>11.0977390185875</c:v>
                </c:pt>
                <c:pt idx="142">
                  <c:v>11.0527548030954</c:v>
                </c:pt>
                <c:pt idx="143">
                  <c:v>11.275177406728</c:v>
                </c:pt>
                <c:pt idx="144">
                  <c:v>10.9654523552933</c:v>
                </c:pt>
                <c:pt idx="145">
                  <c:v>11.4535345539337</c:v>
                </c:pt>
                <c:pt idx="146">
                  <c:v>10.9143750872224</c:v>
                </c:pt>
                <c:pt idx="147">
                  <c:v>10.6055168115246</c:v>
                </c:pt>
                <c:pt idx="148">
                  <c:v>11.165723297305201</c:v>
                </c:pt>
                <c:pt idx="149">
                  <c:v>11.1535901892476</c:v>
                </c:pt>
                <c:pt idx="150">
                  <c:v>11.7720449538584</c:v>
                </c:pt>
                <c:pt idx="151">
                  <c:v>11.470412849495499</c:v>
                </c:pt>
                <c:pt idx="152">
                  <c:v>12.5806970533875</c:v>
                </c:pt>
                <c:pt idx="153">
                  <c:v>11.312809038051</c:v>
                </c:pt>
                <c:pt idx="154">
                  <c:v>11.495498474783</c:v>
                </c:pt>
                <c:pt idx="155">
                  <c:v>11.620090304400099</c:v>
                </c:pt>
                <c:pt idx="156">
                  <c:v>10.8997921227747</c:v>
                </c:pt>
                <c:pt idx="157">
                  <c:v>11.770648968981099</c:v>
                </c:pt>
                <c:pt idx="158">
                  <c:v>11.0546637858531</c:v>
                </c:pt>
                <c:pt idx="159">
                  <c:v>11.0519063260096</c:v>
                </c:pt>
                <c:pt idx="160">
                  <c:v>10.945920665522999</c:v>
                </c:pt>
                <c:pt idx="161">
                  <c:v>11.0116621111196</c:v>
                </c:pt>
                <c:pt idx="162">
                  <c:v>11.0082986537931</c:v>
                </c:pt>
                <c:pt idx="163">
                  <c:v>10.6882766767181</c:v>
                </c:pt>
                <c:pt idx="164">
                  <c:v>11.3884343196051</c:v>
                </c:pt>
                <c:pt idx="165">
                  <c:v>11.1498687443758</c:v>
                </c:pt>
                <c:pt idx="166">
                  <c:v>11.2244082157256</c:v>
                </c:pt>
                <c:pt idx="167">
                  <c:v>11.400670108308701</c:v>
                </c:pt>
                <c:pt idx="168">
                  <c:v>11.3166685486355</c:v>
                </c:pt>
                <c:pt idx="169">
                  <c:v>11.595289372967599</c:v>
                </c:pt>
                <c:pt idx="170">
                  <c:v>10.6026063158096</c:v>
                </c:pt>
                <c:pt idx="171">
                  <c:v>11.099245135583701</c:v>
                </c:pt>
                <c:pt idx="172">
                  <c:v>10.967599500945401</c:v>
                </c:pt>
                <c:pt idx="173">
                  <c:v>11.598311990936001</c:v>
                </c:pt>
                <c:pt idx="174">
                  <c:v>12.3074824039291</c:v>
                </c:pt>
                <c:pt idx="175">
                  <c:v>12.264820160388799</c:v>
                </c:pt>
                <c:pt idx="176">
                  <c:v>10.956936047091601</c:v>
                </c:pt>
                <c:pt idx="177">
                  <c:v>10.251823022640901</c:v>
                </c:pt>
                <c:pt idx="178">
                  <c:v>10.711388479464899</c:v>
                </c:pt>
                <c:pt idx="179">
                  <c:v>11.4546474417411</c:v>
                </c:pt>
                <c:pt idx="180">
                  <c:v>11.413253171782801</c:v>
                </c:pt>
                <c:pt idx="181">
                  <c:v>10.7595427197476</c:v>
                </c:pt>
                <c:pt idx="182">
                  <c:v>10.5898518041071</c:v>
                </c:pt>
                <c:pt idx="183">
                  <c:v>10.675559320443</c:v>
                </c:pt>
                <c:pt idx="184">
                  <c:v>10.412033520775701</c:v>
                </c:pt>
                <c:pt idx="185">
                  <c:v>10.923170201110601</c:v>
                </c:pt>
                <c:pt idx="186">
                  <c:v>10.788600058967001</c:v>
                </c:pt>
                <c:pt idx="187">
                  <c:v>10.3332011854272</c:v>
                </c:pt>
                <c:pt idx="188">
                  <c:v>10.0545898395725</c:v>
                </c:pt>
                <c:pt idx="189">
                  <c:v>10.3831522435817</c:v>
                </c:pt>
                <c:pt idx="190">
                  <c:v>10.5365211144169</c:v>
                </c:pt>
                <c:pt idx="191">
                  <c:v>10.419097170068699</c:v>
                </c:pt>
                <c:pt idx="192">
                  <c:v>10.880964670913601</c:v>
                </c:pt>
                <c:pt idx="193">
                  <c:v>10.578066741744401</c:v>
                </c:pt>
                <c:pt idx="194">
                  <c:v>10.306039787349899</c:v>
                </c:pt>
                <c:pt idx="195">
                  <c:v>10.090957854883801</c:v>
                </c:pt>
                <c:pt idx="196">
                  <c:v>10.291861991936001</c:v>
                </c:pt>
                <c:pt idx="197">
                  <c:v>10.684319360389299</c:v>
                </c:pt>
                <c:pt idx="198">
                  <c:v>10.583059340164599</c:v>
                </c:pt>
                <c:pt idx="199">
                  <c:v>11.13659923701</c:v>
                </c:pt>
                <c:pt idx="200">
                  <c:v>11.248957809715799</c:v>
                </c:pt>
                <c:pt idx="201">
                  <c:v>10.808659641651801</c:v>
                </c:pt>
                <c:pt idx="202">
                  <c:v>10.8594997354864</c:v>
                </c:pt>
                <c:pt idx="203">
                  <c:v>11.3161598218267</c:v>
                </c:pt>
                <c:pt idx="204">
                  <c:v>12.327737417607199</c:v>
                </c:pt>
                <c:pt idx="205">
                  <c:v>11.4333415319559</c:v>
                </c:pt>
                <c:pt idx="206">
                  <c:v>12.5251605881848</c:v>
                </c:pt>
                <c:pt idx="207">
                  <c:v>11.745670486420099</c:v>
                </c:pt>
                <c:pt idx="208">
                  <c:v>11.3695864633042</c:v>
                </c:pt>
                <c:pt idx="209">
                  <c:v>10.890951804346001</c:v>
                </c:pt>
                <c:pt idx="210">
                  <c:v>11.285470474632</c:v>
                </c:pt>
                <c:pt idx="211">
                  <c:v>11.1353885900996</c:v>
                </c:pt>
                <c:pt idx="212">
                  <c:v>10.5631043644452</c:v>
                </c:pt>
                <c:pt idx="213">
                  <c:v>11.0833317867041</c:v>
                </c:pt>
                <c:pt idx="214">
                  <c:v>10.956468244525</c:v>
                </c:pt>
                <c:pt idx="215">
                  <c:v>10.966676977259301</c:v>
                </c:pt>
                <c:pt idx="216">
                  <c:v>10.8588580582808</c:v>
                </c:pt>
                <c:pt idx="217">
                  <c:v>11.034205294816401</c:v>
                </c:pt>
                <c:pt idx="218">
                  <c:v>11.0685857777155</c:v>
                </c:pt>
                <c:pt idx="219">
                  <c:v>10.650441971573001</c:v>
                </c:pt>
                <c:pt idx="220">
                  <c:v>11.1873124967824</c:v>
                </c:pt>
                <c:pt idx="221">
                  <c:v>11.2958695334904</c:v>
                </c:pt>
                <c:pt idx="222">
                  <c:v>11.0089541154404</c:v>
                </c:pt>
                <c:pt idx="223">
                  <c:v>10.5463314241637</c:v>
                </c:pt>
                <c:pt idx="224">
                  <c:v>10.365653065563</c:v>
                </c:pt>
                <c:pt idx="225">
                  <c:v>10.7434946796172</c:v>
                </c:pt>
                <c:pt idx="226">
                  <c:v>10.4461224933127</c:v>
                </c:pt>
                <c:pt idx="227">
                  <c:v>11.120038648958401</c:v>
                </c:pt>
                <c:pt idx="228">
                  <c:v>11.0696334557915</c:v>
                </c:pt>
                <c:pt idx="229">
                  <c:v>10.799913490762099</c:v>
                </c:pt>
                <c:pt idx="230">
                  <c:v>10.631305303377699</c:v>
                </c:pt>
                <c:pt idx="231">
                  <c:v>10.7299860275612</c:v>
                </c:pt>
                <c:pt idx="232">
                  <c:v>11.033228988207499</c:v>
                </c:pt>
                <c:pt idx="233">
                  <c:v>10.702002534715101</c:v>
                </c:pt>
                <c:pt idx="234">
                  <c:v>11.2719553686675</c:v>
                </c:pt>
                <c:pt idx="235">
                  <c:v>11.746865225386999</c:v>
                </c:pt>
                <c:pt idx="236">
                  <c:v>11.7757991591139</c:v>
                </c:pt>
                <c:pt idx="237">
                  <c:v>11.5601342718171</c:v>
                </c:pt>
                <c:pt idx="238">
                  <c:v>12.122738337681801</c:v>
                </c:pt>
                <c:pt idx="239">
                  <c:v>12.087418307931699</c:v>
                </c:pt>
                <c:pt idx="240">
                  <c:v>11.0411552104971</c:v>
                </c:pt>
                <c:pt idx="241">
                  <c:v>11.484809998264399</c:v>
                </c:pt>
                <c:pt idx="242">
                  <c:v>11.675876508942901</c:v>
                </c:pt>
                <c:pt idx="243">
                  <c:v>11.082221679368001</c:v>
                </c:pt>
                <c:pt idx="244">
                  <c:v>10.8158452248815</c:v>
                </c:pt>
                <c:pt idx="245">
                  <c:v>11.162452022393101</c:v>
                </c:pt>
                <c:pt idx="246">
                  <c:v>11.100101472529399</c:v>
                </c:pt>
                <c:pt idx="247">
                  <c:v>10.5118098983527</c:v>
                </c:pt>
                <c:pt idx="248">
                  <c:v>11.056985728864801</c:v>
                </c:pt>
                <c:pt idx="249">
                  <c:v>11.024669780239099</c:v>
                </c:pt>
                <c:pt idx="250">
                  <c:v>10.952210792202999</c:v>
                </c:pt>
                <c:pt idx="251">
                  <c:v>10.7606157491629</c:v>
                </c:pt>
                <c:pt idx="252">
                  <c:v>11.0281210897394</c:v>
                </c:pt>
                <c:pt idx="253">
                  <c:v>11.236647443454199</c:v>
                </c:pt>
                <c:pt idx="254">
                  <c:v>11.1755185479291</c:v>
                </c:pt>
                <c:pt idx="255">
                  <c:v>11.584184173123401</c:v>
                </c:pt>
                <c:pt idx="256">
                  <c:v>11.419823311470701</c:v>
                </c:pt>
                <c:pt idx="257">
                  <c:v>11.4116114921276</c:v>
                </c:pt>
                <c:pt idx="258">
                  <c:v>11.085308520456101</c:v>
                </c:pt>
                <c:pt idx="259">
                  <c:v>11.1514612652767</c:v>
                </c:pt>
                <c:pt idx="260">
                  <c:v>11.197784479781699</c:v>
                </c:pt>
                <c:pt idx="261">
                  <c:v>10.835142803730299</c:v>
                </c:pt>
                <c:pt idx="262">
                  <c:v>11.4399467319158</c:v>
                </c:pt>
                <c:pt idx="263">
                  <c:v>11.777440877906001</c:v>
                </c:pt>
                <c:pt idx="264">
                  <c:v>12.2037422262415</c:v>
                </c:pt>
                <c:pt idx="265">
                  <c:v>11.7241999379098</c:v>
                </c:pt>
                <c:pt idx="266">
                  <c:v>11.732971007197101</c:v>
                </c:pt>
                <c:pt idx="267">
                  <c:v>11.8869400414086</c:v>
                </c:pt>
                <c:pt idx="268">
                  <c:v>11.654723127618301</c:v>
                </c:pt>
                <c:pt idx="269">
                  <c:v>12.0520015209121</c:v>
                </c:pt>
                <c:pt idx="270">
                  <c:v>12.0825942012049</c:v>
                </c:pt>
                <c:pt idx="271">
                  <c:v>11.951307345501901</c:v>
                </c:pt>
                <c:pt idx="272">
                  <c:v>11.749173728954201</c:v>
                </c:pt>
                <c:pt idx="273">
                  <c:v>11.5456238934122</c:v>
                </c:pt>
                <c:pt idx="274">
                  <c:v>11.718157910227299</c:v>
                </c:pt>
                <c:pt idx="275">
                  <c:v>11.475076234460101</c:v>
                </c:pt>
                <c:pt idx="276">
                  <c:v>11.642262622153201</c:v>
                </c:pt>
                <c:pt idx="277">
                  <c:v>11.884077975534201</c:v>
                </c:pt>
                <c:pt idx="278">
                  <c:v>11.4846949636089</c:v>
                </c:pt>
                <c:pt idx="279">
                  <c:v>11.238027270144901</c:v>
                </c:pt>
                <c:pt idx="280">
                  <c:v>12.0598033693991</c:v>
                </c:pt>
                <c:pt idx="281">
                  <c:v>11.9760705564525</c:v>
                </c:pt>
                <c:pt idx="282">
                  <c:v>11.733236166821699</c:v>
                </c:pt>
                <c:pt idx="283">
                  <c:v>12.6834216662789</c:v>
                </c:pt>
                <c:pt idx="284">
                  <c:v>12.3472097362895</c:v>
                </c:pt>
                <c:pt idx="285">
                  <c:v>12.6485845798812</c:v>
                </c:pt>
                <c:pt idx="286">
                  <c:v>12.406678939582701</c:v>
                </c:pt>
                <c:pt idx="287">
                  <c:v>12.8575015062255</c:v>
                </c:pt>
                <c:pt idx="288">
                  <c:v>12.785588597509401</c:v>
                </c:pt>
                <c:pt idx="289">
                  <c:v>12.388725308952701</c:v>
                </c:pt>
                <c:pt idx="290">
                  <c:v>12.832638402296</c:v>
                </c:pt>
                <c:pt idx="291">
                  <c:v>12.6977718057106</c:v>
                </c:pt>
                <c:pt idx="292">
                  <c:v>12.6799576026272</c:v>
                </c:pt>
                <c:pt idx="293">
                  <c:v>12.6799361934148</c:v>
                </c:pt>
                <c:pt idx="294">
                  <c:v>12.818238209174201</c:v>
                </c:pt>
                <c:pt idx="295">
                  <c:v>12.9345185100631</c:v>
                </c:pt>
                <c:pt idx="296">
                  <c:v>12.9703458279623</c:v>
                </c:pt>
                <c:pt idx="297">
                  <c:v>13.5049149303674</c:v>
                </c:pt>
                <c:pt idx="298">
                  <c:v>13.872208975523399</c:v>
                </c:pt>
                <c:pt idx="299">
                  <c:v>13.052351115304401</c:v>
                </c:pt>
                <c:pt idx="300">
                  <c:v>12.781661866417901</c:v>
                </c:pt>
                <c:pt idx="301">
                  <c:v>12.787125649553101</c:v>
                </c:pt>
                <c:pt idx="302">
                  <c:v>12.6411961718994</c:v>
                </c:pt>
                <c:pt idx="303">
                  <c:v>12.085067517563299</c:v>
                </c:pt>
                <c:pt idx="304">
                  <c:v>12.4298814003276</c:v>
                </c:pt>
                <c:pt idx="305">
                  <c:v>13.741992919014001</c:v>
                </c:pt>
                <c:pt idx="306">
                  <c:v>13.4068828160481</c:v>
                </c:pt>
                <c:pt idx="307">
                  <c:v>13.157590193783699</c:v>
                </c:pt>
                <c:pt idx="308">
                  <c:v>13.276019445587901</c:v>
                </c:pt>
                <c:pt idx="309">
                  <c:v>13.2275499924037</c:v>
                </c:pt>
                <c:pt idx="310">
                  <c:v>12.7508860287695</c:v>
                </c:pt>
                <c:pt idx="311">
                  <c:v>13.141896174545099</c:v>
                </c:pt>
                <c:pt idx="312">
                  <c:v>13.110400810377699</c:v>
                </c:pt>
                <c:pt idx="313">
                  <c:v>13.2233439200464</c:v>
                </c:pt>
                <c:pt idx="314">
                  <c:v>12.6987891899436</c:v>
                </c:pt>
                <c:pt idx="315">
                  <c:v>12.9304121379196</c:v>
                </c:pt>
                <c:pt idx="316">
                  <c:v>13.410394277459501</c:v>
                </c:pt>
                <c:pt idx="317">
                  <c:v>12.770847227020001</c:v>
                </c:pt>
                <c:pt idx="318">
                  <c:v>13.408825910419299</c:v>
                </c:pt>
                <c:pt idx="319">
                  <c:v>13.4674161556408</c:v>
                </c:pt>
                <c:pt idx="320">
                  <c:v>13.3666728814741</c:v>
                </c:pt>
                <c:pt idx="321">
                  <c:v>13.747220195774499</c:v>
                </c:pt>
                <c:pt idx="322">
                  <c:v>13.821476231233399</c:v>
                </c:pt>
                <c:pt idx="323">
                  <c:v>13.077013278897599</c:v>
                </c:pt>
                <c:pt idx="324">
                  <c:v>12.6167701288726</c:v>
                </c:pt>
                <c:pt idx="325">
                  <c:v>13.7940032849309</c:v>
                </c:pt>
                <c:pt idx="326">
                  <c:v>14.0935796060228</c:v>
                </c:pt>
                <c:pt idx="327">
                  <c:v>13.899527796424501</c:v>
                </c:pt>
                <c:pt idx="328">
                  <c:v>13.668402777013601</c:v>
                </c:pt>
                <c:pt idx="329">
                  <c:v>14.3448326188921</c:v>
                </c:pt>
                <c:pt idx="330">
                  <c:v>14.867073072375501</c:v>
                </c:pt>
                <c:pt idx="331">
                  <c:v>14.3124152080378</c:v>
                </c:pt>
                <c:pt idx="332">
                  <c:v>14.6134964092545</c:v>
                </c:pt>
                <c:pt idx="333">
                  <c:v>14.4703998464114</c:v>
                </c:pt>
                <c:pt idx="334">
                  <c:v>14.335982121911099</c:v>
                </c:pt>
                <c:pt idx="335">
                  <c:v>14.531938965786599</c:v>
                </c:pt>
                <c:pt idx="336">
                  <c:v>14.479173188957599</c:v>
                </c:pt>
                <c:pt idx="337">
                  <c:v>14.3903821055957</c:v>
                </c:pt>
                <c:pt idx="338">
                  <c:v>13.764213628456</c:v>
                </c:pt>
                <c:pt idx="339">
                  <c:v>15.059729354548899</c:v>
                </c:pt>
                <c:pt idx="340">
                  <c:v>15.2216695036937</c:v>
                </c:pt>
                <c:pt idx="341">
                  <c:v>15.160119555890001</c:v>
                </c:pt>
                <c:pt idx="342">
                  <c:v>14.6174956818131</c:v>
                </c:pt>
                <c:pt idx="343">
                  <c:v>14.6298226255652</c:v>
                </c:pt>
                <c:pt idx="344">
                  <c:v>14.8184177082533</c:v>
                </c:pt>
                <c:pt idx="345">
                  <c:v>14.029090897414299</c:v>
                </c:pt>
                <c:pt idx="346">
                  <c:v>14.4374390999418</c:v>
                </c:pt>
                <c:pt idx="347">
                  <c:v>14.931086474504299</c:v>
                </c:pt>
                <c:pt idx="348">
                  <c:v>14.9509098766204</c:v>
                </c:pt>
                <c:pt idx="349">
                  <c:v>14.699345653844899</c:v>
                </c:pt>
                <c:pt idx="350">
                  <c:v>15.3474909786681</c:v>
                </c:pt>
                <c:pt idx="351">
                  <c:v>15.0753792602828</c:v>
                </c:pt>
                <c:pt idx="352">
                  <c:v>15.291575785211</c:v>
                </c:pt>
                <c:pt idx="353">
                  <c:v>15.985845402439899</c:v>
                </c:pt>
                <c:pt idx="354">
                  <c:v>15.360593595492</c:v>
                </c:pt>
                <c:pt idx="355">
                  <c:v>15.261544048971301</c:v>
                </c:pt>
                <c:pt idx="356">
                  <c:v>15.2541666813111</c:v>
                </c:pt>
                <c:pt idx="357">
                  <c:v>15.1556895142651</c:v>
                </c:pt>
                <c:pt idx="358">
                  <c:v>15.568396689494101</c:v>
                </c:pt>
                <c:pt idx="359">
                  <c:v>14.7933017138089</c:v>
                </c:pt>
                <c:pt idx="360">
                  <c:v>15.0608972837884</c:v>
                </c:pt>
                <c:pt idx="361">
                  <c:v>14.2241432366431</c:v>
                </c:pt>
                <c:pt idx="362">
                  <c:v>14.3059343903333</c:v>
                </c:pt>
                <c:pt idx="363">
                  <c:v>14.9613078445798</c:v>
                </c:pt>
                <c:pt idx="364">
                  <c:v>15.3249844771216</c:v>
                </c:pt>
                <c:pt idx="365">
                  <c:v>15.6319080624462</c:v>
                </c:pt>
              </c:numCache>
            </c:numRef>
          </c:val>
          <c:extLst>
            <c:ext xmlns:c16="http://schemas.microsoft.com/office/drawing/2014/chart" uri="{C3380CC4-5D6E-409C-BE32-E72D297353CC}">
              <c16:uniqueId val="{00000000-80D5-4908-A9E4-58D0E4745C96}"/>
            </c:ext>
          </c:extLst>
        </c:ser>
        <c:dLbls>
          <c:showLegendKey val="0"/>
          <c:showVal val="0"/>
          <c:showCatName val="0"/>
          <c:showSerName val="0"/>
          <c:showPercent val="0"/>
          <c:showBubbleSize val="0"/>
        </c:dLbls>
        <c:axId val="1313830639"/>
        <c:axId val="1313831055"/>
      </c:areaChart>
      <c:areaChart>
        <c:grouping val="standard"/>
        <c:varyColors val="0"/>
        <c:ser>
          <c:idx val="2"/>
          <c:order val="2"/>
          <c:tx>
            <c:strRef>
              <c:f>Sheet1!$D$1</c:f>
              <c:strCache>
                <c:ptCount val="1"/>
                <c:pt idx="0">
                  <c:v>Lower 95%</c:v>
                </c:pt>
              </c:strCache>
            </c:strRef>
          </c:tx>
          <c:spPr>
            <a:solidFill>
              <a:schemeClr val="bg1"/>
            </a:solidFill>
            <a:ln>
              <a:noFill/>
            </a:ln>
            <a:effectLst/>
          </c:spP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Sheet1!$D$2:$D$367</c:f>
              <c:numCache>
                <c:formatCode>General</c:formatCode>
                <c:ptCount val="366"/>
                <c:pt idx="0">
                  <c:v>3.6696762264012501</c:v>
                </c:pt>
                <c:pt idx="1">
                  <c:v>3.7975690040997199</c:v>
                </c:pt>
                <c:pt idx="2">
                  <c:v>3.7116528245901801</c:v>
                </c:pt>
                <c:pt idx="3">
                  <c:v>4.1202800679112297</c:v>
                </c:pt>
                <c:pt idx="4">
                  <c:v>4.2300791147744397</c:v>
                </c:pt>
                <c:pt idx="5">
                  <c:v>4.1237283005426502</c:v>
                </c:pt>
                <c:pt idx="6">
                  <c:v>4.0876836549824898</c:v>
                </c:pt>
                <c:pt idx="7">
                  <c:v>4.16659346624993</c:v>
                </c:pt>
                <c:pt idx="8">
                  <c:v>4.1164598869985003</c:v>
                </c:pt>
                <c:pt idx="9">
                  <c:v>3.8194344851215698</c:v>
                </c:pt>
                <c:pt idx="10">
                  <c:v>4.2641944105536798</c:v>
                </c:pt>
                <c:pt idx="11">
                  <c:v>4.25089914277648</c:v>
                </c:pt>
                <c:pt idx="12">
                  <c:v>4.2244035439050602</c:v>
                </c:pt>
                <c:pt idx="13">
                  <c:v>3.8968058225650801</c:v>
                </c:pt>
                <c:pt idx="14">
                  <c:v>4.1344168693270396</c:v>
                </c:pt>
                <c:pt idx="15">
                  <c:v>4.1305947841229598</c:v>
                </c:pt>
                <c:pt idx="16">
                  <c:v>3.7627705947419599</c:v>
                </c:pt>
                <c:pt idx="17">
                  <c:v>3.9137720501328599</c:v>
                </c:pt>
                <c:pt idx="18">
                  <c:v>3.5409050599674101</c:v>
                </c:pt>
                <c:pt idx="19">
                  <c:v>3.4834618161031701</c:v>
                </c:pt>
                <c:pt idx="20">
                  <c:v>3.5502389567950101</c:v>
                </c:pt>
                <c:pt idx="21">
                  <c:v>3.3455603447181099</c:v>
                </c:pt>
                <c:pt idx="22">
                  <c:v>3.3961834928633001</c:v>
                </c:pt>
                <c:pt idx="23">
                  <c:v>2.9679404935173901</c:v>
                </c:pt>
                <c:pt idx="24">
                  <c:v>3.3889574596476799</c:v>
                </c:pt>
                <c:pt idx="25">
                  <c:v>3.9844887507875799</c:v>
                </c:pt>
                <c:pt idx="26">
                  <c:v>3.8511158264210499</c:v>
                </c:pt>
                <c:pt idx="27">
                  <c:v>3.6590238100349102</c:v>
                </c:pt>
                <c:pt idx="28">
                  <c:v>3.5704743160699999</c:v>
                </c:pt>
                <c:pt idx="29">
                  <c:v>3.4751634668385201</c:v>
                </c:pt>
                <c:pt idx="30">
                  <c:v>3.26575370796373</c:v>
                </c:pt>
                <c:pt idx="31">
                  <c:v>3.49588797067489</c:v>
                </c:pt>
                <c:pt idx="32">
                  <c:v>3.6224313979259701</c:v>
                </c:pt>
                <c:pt idx="33">
                  <c:v>3.6593100615310998</c:v>
                </c:pt>
                <c:pt idx="34">
                  <c:v>3.4007190280789801</c:v>
                </c:pt>
                <c:pt idx="35">
                  <c:v>3.5769093479566001</c:v>
                </c:pt>
                <c:pt idx="36">
                  <c:v>3.7211172231098302</c:v>
                </c:pt>
                <c:pt idx="37">
                  <c:v>3.6557276834834598</c:v>
                </c:pt>
                <c:pt idx="38">
                  <c:v>3.9311088141686499</c:v>
                </c:pt>
                <c:pt idx="39">
                  <c:v>3.8962731305225802</c:v>
                </c:pt>
                <c:pt idx="40">
                  <c:v>3.6987618768921902</c:v>
                </c:pt>
                <c:pt idx="41">
                  <c:v>3.60430168713438</c:v>
                </c:pt>
                <c:pt idx="42">
                  <c:v>3.6704358124763301</c:v>
                </c:pt>
                <c:pt idx="43">
                  <c:v>3.7484276545912598</c:v>
                </c:pt>
                <c:pt idx="44">
                  <c:v>3.5264407962950699</c:v>
                </c:pt>
                <c:pt idx="45">
                  <c:v>3.9191181519147702</c:v>
                </c:pt>
                <c:pt idx="46">
                  <c:v>3.8191457355374401</c:v>
                </c:pt>
                <c:pt idx="47">
                  <c:v>3.8370416714000402</c:v>
                </c:pt>
                <c:pt idx="48">
                  <c:v>3.6477366656810402</c:v>
                </c:pt>
                <c:pt idx="49">
                  <c:v>3.6001303164699201</c:v>
                </c:pt>
                <c:pt idx="50">
                  <c:v>3.7012929039636999</c:v>
                </c:pt>
                <c:pt idx="51">
                  <c:v>3.4775020940226402</c:v>
                </c:pt>
                <c:pt idx="52">
                  <c:v>3.7475256227143201</c:v>
                </c:pt>
                <c:pt idx="53">
                  <c:v>3.5297199382919899</c:v>
                </c:pt>
                <c:pt idx="54">
                  <c:v>3.4806600835475998</c:v>
                </c:pt>
                <c:pt idx="55">
                  <c:v>3.5735912550020701</c:v>
                </c:pt>
                <c:pt idx="56">
                  <c:v>3.7281139695302699</c:v>
                </c:pt>
                <c:pt idx="57">
                  <c:v>3.8180687436284599</c:v>
                </c:pt>
                <c:pt idx="58">
                  <c:v>3.2877489731250402</c:v>
                </c:pt>
                <c:pt idx="59">
                  <c:v>3.3951602652525898</c:v>
                </c:pt>
                <c:pt idx="60">
                  <c:v>3.4933376015278101</c:v>
                </c:pt>
                <c:pt idx="61">
                  <c:v>3.59789385990126</c:v>
                </c:pt>
                <c:pt idx="62">
                  <c:v>3.3508384265582301</c:v>
                </c:pt>
                <c:pt idx="63">
                  <c:v>3.3144236107479399</c:v>
                </c:pt>
                <c:pt idx="64">
                  <c:v>3.5007792796817201</c:v>
                </c:pt>
                <c:pt idx="65">
                  <c:v>3.2977827271987601</c:v>
                </c:pt>
                <c:pt idx="66">
                  <c:v>3.38618046221469</c:v>
                </c:pt>
                <c:pt idx="67">
                  <c:v>3.36973761557197</c:v>
                </c:pt>
                <c:pt idx="68">
                  <c:v>3.1429021300605702</c:v>
                </c:pt>
                <c:pt idx="69">
                  <c:v>3.0674398844106001</c:v>
                </c:pt>
                <c:pt idx="70">
                  <c:v>3.1343633015129901</c:v>
                </c:pt>
                <c:pt idx="71">
                  <c:v>3.24783932983456</c:v>
                </c:pt>
                <c:pt idx="72">
                  <c:v>3.0630571814147598</c:v>
                </c:pt>
                <c:pt idx="73">
                  <c:v>3.3158994698142701</c:v>
                </c:pt>
                <c:pt idx="74">
                  <c:v>3.2944648367881499</c:v>
                </c:pt>
                <c:pt idx="75">
                  <c:v>3.1170360197182299</c:v>
                </c:pt>
                <c:pt idx="76">
                  <c:v>2.9982464821508699</c:v>
                </c:pt>
                <c:pt idx="77">
                  <c:v>3.08805020029819</c:v>
                </c:pt>
                <c:pt idx="78">
                  <c:v>3.21838864344241</c:v>
                </c:pt>
                <c:pt idx="79">
                  <c:v>3.0476484429209001</c:v>
                </c:pt>
                <c:pt idx="80">
                  <c:v>3.2072165756800102</c:v>
                </c:pt>
                <c:pt idx="81">
                  <c:v>3.09797470723653</c:v>
                </c:pt>
                <c:pt idx="82">
                  <c:v>2.98301341700973</c:v>
                </c:pt>
                <c:pt idx="83">
                  <c:v>2.8861511398030699</c:v>
                </c:pt>
                <c:pt idx="84">
                  <c:v>2.9613517799431199</c:v>
                </c:pt>
                <c:pt idx="85">
                  <c:v>3.0356020462366802</c:v>
                </c:pt>
                <c:pt idx="86">
                  <c:v>2.8786238849811401</c:v>
                </c:pt>
                <c:pt idx="87">
                  <c:v>3.1416954677187001</c:v>
                </c:pt>
                <c:pt idx="88">
                  <c:v>3.0894234998045902</c:v>
                </c:pt>
                <c:pt idx="89">
                  <c:v>2.8485314133928399</c:v>
                </c:pt>
                <c:pt idx="90">
                  <c:v>2.8603645459634599</c:v>
                </c:pt>
                <c:pt idx="91">
                  <c:v>3.0062549507245802</c:v>
                </c:pt>
                <c:pt idx="92">
                  <c:v>2.9479673697831301</c:v>
                </c:pt>
                <c:pt idx="93">
                  <c:v>2.6849524070230499</c:v>
                </c:pt>
                <c:pt idx="94">
                  <c:v>2.84746967567779</c:v>
                </c:pt>
                <c:pt idx="95">
                  <c:v>2.9236709596349302</c:v>
                </c:pt>
                <c:pt idx="96">
                  <c:v>2.9990394221077499</c:v>
                </c:pt>
                <c:pt idx="97">
                  <c:v>2.8556085373720599</c:v>
                </c:pt>
                <c:pt idx="98">
                  <c:v>2.7793392145281999</c:v>
                </c:pt>
                <c:pt idx="99">
                  <c:v>2.6503521981746601</c:v>
                </c:pt>
                <c:pt idx="100">
                  <c:v>2.4961603839253099</c:v>
                </c:pt>
                <c:pt idx="101">
                  <c:v>2.6603696964314598</c:v>
                </c:pt>
                <c:pt idx="102">
                  <c:v>2.50323864749733</c:v>
                </c:pt>
                <c:pt idx="103">
                  <c:v>2.5737967310524401</c:v>
                </c:pt>
                <c:pt idx="104">
                  <c:v>2.6563086828590201</c:v>
                </c:pt>
                <c:pt idx="105">
                  <c:v>2.68559472323936</c:v>
                </c:pt>
                <c:pt idx="106">
                  <c:v>2.9487415302108602</c:v>
                </c:pt>
                <c:pt idx="107">
                  <c:v>2.7413020575063598</c:v>
                </c:pt>
                <c:pt idx="108">
                  <c:v>2.9515370330857902</c:v>
                </c:pt>
                <c:pt idx="109">
                  <c:v>2.9258114688334098</c:v>
                </c:pt>
                <c:pt idx="110">
                  <c:v>2.83040484693253</c:v>
                </c:pt>
                <c:pt idx="111">
                  <c:v>3.0284266821255099</c:v>
                </c:pt>
                <c:pt idx="112">
                  <c:v>2.98253982511048</c:v>
                </c:pt>
                <c:pt idx="113">
                  <c:v>3.3042501591348401</c:v>
                </c:pt>
                <c:pt idx="114">
                  <c:v>2.81058990747841</c:v>
                </c:pt>
                <c:pt idx="115">
                  <c:v>2.8926678600217999</c:v>
                </c:pt>
                <c:pt idx="116">
                  <c:v>2.7426800927578001</c:v>
                </c:pt>
                <c:pt idx="117">
                  <c:v>2.59258460522739</c:v>
                </c:pt>
                <c:pt idx="118">
                  <c:v>2.49140643743368</c:v>
                </c:pt>
                <c:pt idx="119">
                  <c:v>2.4946344252608599</c:v>
                </c:pt>
                <c:pt idx="120">
                  <c:v>2.5323026656746799</c:v>
                </c:pt>
                <c:pt idx="121">
                  <c:v>2.4224954608205098</c:v>
                </c:pt>
                <c:pt idx="122">
                  <c:v>2.44866638683613</c:v>
                </c:pt>
                <c:pt idx="123">
                  <c:v>2.3753539427444199</c:v>
                </c:pt>
                <c:pt idx="124">
                  <c:v>2.3847986084511001</c:v>
                </c:pt>
                <c:pt idx="125">
                  <c:v>2.3254692260382499</c:v>
                </c:pt>
                <c:pt idx="126">
                  <c:v>2.3823374792210799</c:v>
                </c:pt>
                <c:pt idx="127">
                  <c:v>2.54926130817636</c:v>
                </c:pt>
                <c:pt idx="128">
                  <c:v>2.4498258628207998</c:v>
                </c:pt>
                <c:pt idx="129">
                  <c:v>2.4684637129026901</c:v>
                </c:pt>
                <c:pt idx="130">
                  <c:v>2.4238637898620099</c:v>
                </c:pt>
                <c:pt idx="131">
                  <c:v>2.39045403690751</c:v>
                </c:pt>
                <c:pt idx="132">
                  <c:v>2.3078525652628099</c:v>
                </c:pt>
                <c:pt idx="133">
                  <c:v>2.3995617095847201</c:v>
                </c:pt>
                <c:pt idx="134">
                  <c:v>2.5283643689078801</c:v>
                </c:pt>
                <c:pt idx="135">
                  <c:v>2.4001653742200801</c:v>
                </c:pt>
                <c:pt idx="136">
                  <c:v>2.61491720374881</c:v>
                </c:pt>
                <c:pt idx="137">
                  <c:v>2.6635719448013999</c:v>
                </c:pt>
                <c:pt idx="138">
                  <c:v>2.4770570043889002</c:v>
                </c:pt>
                <c:pt idx="139">
                  <c:v>2.42232098654189</c:v>
                </c:pt>
                <c:pt idx="140">
                  <c:v>2.39769182900864</c:v>
                </c:pt>
                <c:pt idx="141">
                  <c:v>2.4797841907545801</c:v>
                </c:pt>
                <c:pt idx="142">
                  <c:v>2.4633871605783599</c:v>
                </c:pt>
                <c:pt idx="143">
                  <c:v>2.5447365540307301</c:v>
                </c:pt>
                <c:pt idx="144">
                  <c:v>2.4316461599002799</c:v>
                </c:pt>
                <c:pt idx="145">
                  <c:v>2.6104615385430598</c:v>
                </c:pt>
                <c:pt idx="146">
                  <c:v>2.4131257927287901</c:v>
                </c:pt>
                <c:pt idx="147">
                  <c:v>2.30193467311262</c:v>
                </c:pt>
                <c:pt idx="148">
                  <c:v>2.5046185882980501</c:v>
                </c:pt>
                <c:pt idx="149">
                  <c:v>2.5001816879617298</c:v>
                </c:pt>
                <c:pt idx="150">
                  <c:v>2.7288978132495401</c:v>
                </c:pt>
                <c:pt idx="151">
                  <c:v>2.6167036073871599</c:v>
                </c:pt>
                <c:pt idx="152">
                  <c:v>3.03547502566148</c:v>
                </c:pt>
                <c:pt idx="153">
                  <c:v>2.5585677357603198</c:v>
                </c:pt>
                <c:pt idx="154">
                  <c:v>2.6259880767350898</c:v>
                </c:pt>
                <c:pt idx="155">
                  <c:v>2.6722259867431601</c:v>
                </c:pt>
                <c:pt idx="156">
                  <c:v>2.4078448977349902</c:v>
                </c:pt>
                <c:pt idx="157">
                  <c:v>2.72837579352076</c:v>
                </c:pt>
                <c:pt idx="158">
                  <c:v>2.4640824197473301</c:v>
                </c:pt>
                <c:pt idx="159">
                  <c:v>2.46307815826873</c:v>
                </c:pt>
                <c:pt idx="160">
                  <c:v>2.4245596854875799</c:v>
                </c:pt>
                <c:pt idx="161">
                  <c:v>2.4484334742737</c:v>
                </c:pt>
                <c:pt idx="162">
                  <c:v>2.4472105616140598</c:v>
                </c:pt>
                <c:pt idx="163">
                  <c:v>2.33159297009975</c:v>
                </c:pt>
                <c:pt idx="164">
                  <c:v>2.5864217535792302</c:v>
                </c:pt>
                <c:pt idx="165">
                  <c:v>2.4988212203976001</c:v>
                </c:pt>
                <c:pt idx="166">
                  <c:v>2.52610764546283</c:v>
                </c:pt>
                <c:pt idx="167">
                  <c:v>2.59093571782173</c:v>
                </c:pt>
                <c:pt idx="168">
                  <c:v>2.5599873637359001</c:v>
                </c:pt>
                <c:pt idx="169">
                  <c:v>2.6630054524352098</c:v>
                </c:pt>
                <c:pt idx="170">
                  <c:v>2.30089348071373</c:v>
                </c:pt>
                <c:pt idx="171">
                  <c:v>2.4803336705596202</c:v>
                </c:pt>
                <c:pt idx="172">
                  <c:v>2.4324255160851802</c:v>
                </c:pt>
                <c:pt idx="173">
                  <c:v>2.6641287683852299</c:v>
                </c:pt>
                <c:pt idx="174">
                  <c:v>2.9309738636352498</c:v>
                </c:pt>
                <c:pt idx="175">
                  <c:v>2.91473954009667</c:v>
                </c:pt>
                <c:pt idx="176">
                  <c:v>2.42855561291515</c:v>
                </c:pt>
                <c:pt idx="177">
                  <c:v>2.1763295654683201</c:v>
                </c:pt>
                <c:pt idx="178">
                  <c:v>2.3398933329823901</c:v>
                </c:pt>
                <c:pt idx="179">
                  <c:v>2.6108729973098401</c:v>
                </c:pt>
                <c:pt idx="180">
                  <c:v>2.5955799177596401</c:v>
                </c:pt>
                <c:pt idx="181">
                  <c:v>2.3572123779078602</c:v>
                </c:pt>
                <c:pt idx="182">
                  <c:v>2.2963321891695698</c:v>
                </c:pt>
                <c:pt idx="183">
                  <c:v>2.3270289867958298</c:v>
                </c:pt>
                <c:pt idx="184">
                  <c:v>2.2329916620952299</c:v>
                </c:pt>
                <c:pt idx="185">
                  <c:v>2.4163122126846899</c:v>
                </c:pt>
                <c:pt idx="186">
                  <c:v>2.3676793312625999</c:v>
                </c:pt>
                <c:pt idx="187">
                  <c:v>2.20506223325699</c:v>
                </c:pt>
                <c:pt idx="188">
                  <c:v>2.1071127177488198</c:v>
                </c:pt>
                <c:pt idx="189">
                  <c:v>2.2227484706040701</c:v>
                </c:pt>
                <c:pt idx="190">
                  <c:v>2.2772859802905598</c:v>
                </c:pt>
                <c:pt idx="191">
                  <c:v>2.2354988023171001</c:v>
                </c:pt>
                <c:pt idx="192">
                  <c:v>2.4010314471936098</c:v>
                </c:pt>
                <c:pt idx="193">
                  <c:v>2.2921197249860401</c:v>
                </c:pt>
                <c:pt idx="194">
                  <c:v>2.19546100588523</c:v>
                </c:pt>
                <c:pt idx="195">
                  <c:v>2.1198304188638</c:v>
                </c:pt>
                <c:pt idx="196">
                  <c:v>2.1904537740587902</c:v>
                </c:pt>
                <c:pt idx="197">
                  <c:v>2.3301725220940201</c:v>
                </c:pt>
                <c:pt idx="198">
                  <c:v>2.2939040341646302</c:v>
                </c:pt>
                <c:pt idx="199">
                  <c:v>2.4939717889296298</c:v>
                </c:pt>
                <c:pt idx="200">
                  <c:v>2.53511127315228</c:v>
                </c:pt>
                <c:pt idx="201">
                  <c:v>2.37491225334995</c:v>
                </c:pt>
                <c:pt idx="202">
                  <c:v>2.3932697059763801</c:v>
                </c:pt>
                <c:pt idx="203">
                  <c:v>2.55980022916297</c:v>
                </c:pt>
                <c:pt idx="204">
                  <c:v>2.9386894842103302</c:v>
                </c:pt>
                <c:pt idx="205">
                  <c:v>2.6029986488480201</c:v>
                </c:pt>
                <c:pt idx="206">
                  <c:v>3.01415875284524</c:v>
                </c:pt>
                <c:pt idx="207">
                  <c:v>2.7190395687025499</c:v>
                </c:pt>
                <c:pt idx="208">
                  <c:v>2.57947248371058</c:v>
                </c:pt>
                <c:pt idx="209">
                  <c:v>2.4046450515998501</c:v>
                </c:pt>
                <c:pt idx="210">
                  <c:v>2.5485177507643599</c:v>
                </c:pt>
                <c:pt idx="211">
                  <c:v>2.49352947194755</c:v>
                </c:pt>
                <c:pt idx="212">
                  <c:v>2.2867745114376601</c:v>
                </c:pt>
                <c:pt idx="213">
                  <c:v>2.47452957524865</c:v>
                </c:pt>
                <c:pt idx="214">
                  <c:v>2.4283858783507499</c:v>
                </c:pt>
                <c:pt idx="215">
                  <c:v>2.4320906567623402</c:v>
                </c:pt>
                <c:pt idx="216">
                  <c:v>2.3930377764853299</c:v>
                </c:pt>
                <c:pt idx="217">
                  <c:v>2.4566340242615898</c:v>
                </c:pt>
                <c:pt idx="218">
                  <c:v>2.4691544132087602</c:v>
                </c:pt>
                <c:pt idx="219">
                  <c:v>2.3180218591986002</c:v>
                </c:pt>
                <c:pt idx="220">
                  <c:v>2.5125185014691498</c:v>
                </c:pt>
                <c:pt idx="221">
                  <c:v>2.5523393615824399</c:v>
                </c:pt>
                <c:pt idx="222">
                  <c:v>2.4474488670608801</c:v>
                </c:pt>
                <c:pt idx="223">
                  <c:v>2.2807864196927601</c:v>
                </c:pt>
                <c:pt idx="224">
                  <c:v>2.2165482264829102</c:v>
                </c:pt>
                <c:pt idx="225">
                  <c:v>2.3514368370182499</c:v>
                </c:pt>
                <c:pt idx="226">
                  <c:v>2.2450979571184</c:v>
                </c:pt>
                <c:pt idx="227">
                  <c:v>2.4879230534261199</c:v>
                </c:pt>
                <c:pt idx="228">
                  <c:v>2.4695362083822499</c:v>
                </c:pt>
                <c:pt idx="229">
                  <c:v>2.3717579233931798</c:v>
                </c:pt>
                <c:pt idx="230">
                  <c:v>2.3111656151574902</c:v>
                </c:pt>
                <c:pt idx="231">
                  <c:v>2.3465780940502401</c:v>
                </c:pt>
                <c:pt idx="232">
                  <c:v>2.45627872411881</c:v>
                </c:pt>
                <c:pt idx="233">
                  <c:v>2.3365215302717299</c:v>
                </c:pt>
                <c:pt idx="234">
                  <c:v>2.5435532257026301</c:v>
                </c:pt>
                <c:pt idx="235">
                  <c:v>2.71948594059509</c:v>
                </c:pt>
                <c:pt idx="236">
                  <c:v>2.7303018012914402</c:v>
                </c:pt>
                <c:pt idx="237">
                  <c:v>2.6499494785656998</c:v>
                </c:pt>
                <c:pt idx="238">
                  <c:v>2.86083775364893</c:v>
                </c:pt>
                <c:pt idx="239">
                  <c:v>2.8474779502029199</c:v>
                </c:pt>
                <c:pt idx="240">
                  <c:v>2.4591636442230498</c:v>
                </c:pt>
                <c:pt idx="241">
                  <c:v>2.6220311158359202</c:v>
                </c:pt>
                <c:pt idx="242">
                  <c:v>2.6929961418625901</c:v>
                </c:pt>
                <c:pt idx="243">
                  <c:v>2.4741248167945602</c:v>
                </c:pt>
                <c:pt idx="244">
                  <c:v>2.3775045839512599</c:v>
                </c:pt>
                <c:pt idx="245">
                  <c:v>2.5034221292769101</c:v>
                </c:pt>
                <c:pt idx="246">
                  <c:v>2.4806461039077998</c:v>
                </c:pt>
                <c:pt idx="247">
                  <c:v>2.2684750388050801</c:v>
                </c:pt>
                <c:pt idx="248">
                  <c:v>2.4649281497329998</c:v>
                </c:pt>
                <c:pt idx="249">
                  <c:v>2.45316440894109</c:v>
                </c:pt>
                <c:pt idx="250">
                  <c:v>2.4268412737143601</c:v>
                </c:pt>
                <c:pt idx="251">
                  <c:v>2.3575986843461498</c:v>
                </c:pt>
                <c:pt idx="252">
                  <c:v>2.4544200627870398</c:v>
                </c:pt>
                <c:pt idx="253">
                  <c:v>2.5305953743484801</c:v>
                </c:pt>
                <c:pt idx="254">
                  <c:v>2.50820206128859</c:v>
                </c:pt>
                <c:pt idx="255">
                  <c:v>2.6588793978333798</c:v>
                </c:pt>
                <c:pt idx="256">
                  <c:v>2.5980057010287601</c:v>
                </c:pt>
                <c:pt idx="257">
                  <c:v>2.5949738791458401</c:v>
                </c:pt>
                <c:pt idx="258">
                  <c:v>2.4752503588491601</c:v>
                </c:pt>
                <c:pt idx="259">
                  <c:v>2.4994033827815301</c:v>
                </c:pt>
                <c:pt idx="260">
                  <c:v>2.51635273556272</c:v>
                </c:pt>
                <c:pt idx="261">
                  <c:v>2.38447021640396</c:v>
                </c:pt>
                <c:pt idx="262">
                  <c:v>2.60543917609936</c:v>
                </c:pt>
                <c:pt idx="263">
                  <c:v>2.73091582510511</c:v>
                </c:pt>
                <c:pt idx="264">
                  <c:v>2.8915371531072398</c:v>
                </c:pt>
                <c:pt idx="265">
                  <c:v>2.7110210578784</c:v>
                </c:pt>
                <c:pt idx="266">
                  <c:v>2.7142960177795898</c:v>
                </c:pt>
                <c:pt idx="267">
                  <c:v>2.77194935225421</c:v>
                </c:pt>
                <c:pt idx="268">
                  <c:v>2.6851155204681101</c:v>
                </c:pt>
                <c:pt idx="269">
                  <c:v>2.8340974883259999</c:v>
                </c:pt>
                <c:pt idx="270">
                  <c:v>2.8456544625482398</c:v>
                </c:pt>
                <c:pt idx="271">
                  <c:v>2.7961428961570798</c:v>
                </c:pt>
                <c:pt idx="272">
                  <c:v>2.7203484842985901</c:v>
                </c:pt>
                <c:pt idx="273">
                  <c:v>2.6445654003610701</c:v>
                </c:pt>
                <c:pt idx="274">
                  <c:v>2.7087656622835201</c:v>
                </c:pt>
                <c:pt idx="275">
                  <c:v>2.6184289363167301</c:v>
                </c:pt>
                <c:pt idx="276">
                  <c:v>2.6804761756933302</c:v>
                </c:pt>
                <c:pt idx="277">
                  <c:v>2.77087484115608</c:v>
                </c:pt>
                <c:pt idx="278">
                  <c:v>2.6219885374397398</c:v>
                </c:pt>
                <c:pt idx="279">
                  <c:v>2.5311014418987701</c:v>
                </c:pt>
                <c:pt idx="280">
                  <c:v>2.8370436531596099</c:v>
                </c:pt>
                <c:pt idx="281">
                  <c:v>2.8054648089734799</c:v>
                </c:pt>
                <c:pt idx="282">
                  <c:v>2.7143950393902001</c:v>
                </c:pt>
                <c:pt idx="283">
                  <c:v>3.0750020477305999</c:v>
                </c:pt>
                <c:pt idx="284">
                  <c:v>2.9461117723195098</c:v>
                </c:pt>
                <c:pt idx="285">
                  <c:v>3.0615828992089198</c:v>
                </c:pt>
                <c:pt idx="286">
                  <c:v>2.9688088549688101</c:v>
                </c:pt>
                <c:pt idx="287">
                  <c:v>3.1422754665500299</c:v>
                </c:pt>
                <c:pt idx="288">
                  <c:v>3.1144406799242099</c:v>
                </c:pt>
                <c:pt idx="289">
                  <c:v>2.9619520354882001</c:v>
                </c:pt>
                <c:pt idx="290">
                  <c:v>3.1326449280740301</c:v>
                </c:pt>
                <c:pt idx="291">
                  <c:v>3.0805339391502602</c:v>
                </c:pt>
                <c:pt idx="292">
                  <c:v>3.0736670441686602</c:v>
                </c:pt>
                <c:pt idx="293">
                  <c:v>3.073658793796</c:v>
                </c:pt>
                <c:pt idx="294">
                  <c:v>3.1270704832711198</c:v>
                </c:pt>
                <c:pt idx="295">
                  <c:v>3.1721539430020398</c:v>
                </c:pt>
                <c:pt idx="296">
                  <c:v>3.1860768951384499</c:v>
                </c:pt>
                <c:pt idx="297">
                  <c:v>3.3955844464779799</c:v>
                </c:pt>
                <c:pt idx="298">
                  <c:v>3.5414035425047201</c:v>
                </c:pt>
                <c:pt idx="299">
                  <c:v>3.2180019243841098</c:v>
                </c:pt>
                <c:pt idx="300">
                  <c:v>3.1129225654098298</c:v>
                </c:pt>
                <c:pt idx="301">
                  <c:v>3.1150349701859499</c:v>
                </c:pt>
                <c:pt idx="302">
                  <c:v>3.0587387901047198</c:v>
                </c:pt>
                <c:pt idx="303">
                  <c:v>2.84658932647244</c:v>
                </c:pt>
                <c:pt idx="304">
                  <c:v>2.9776761986143199</c:v>
                </c:pt>
                <c:pt idx="305">
                  <c:v>3.4895360454382902</c:v>
                </c:pt>
                <c:pt idx="306">
                  <c:v>3.3569191345411502</c:v>
                </c:pt>
                <c:pt idx="307">
                  <c:v>3.25908692148109</c:v>
                </c:pt>
                <c:pt idx="308">
                  <c:v>3.3054744911071201</c:v>
                </c:pt>
                <c:pt idx="309">
                  <c:v>3.2864699743724999</c:v>
                </c:pt>
                <c:pt idx="310">
                  <c:v>3.1010306987812899</c:v>
                </c:pt>
                <c:pt idx="311">
                  <c:v>3.25295186956434</c:v>
                </c:pt>
                <c:pt idx="312">
                  <c:v>3.2406484231194601</c:v>
                </c:pt>
                <c:pt idx="313">
                  <c:v>3.2848220766574401</c:v>
                </c:pt>
                <c:pt idx="314">
                  <c:v>3.0809262287510601</c:v>
                </c:pt>
                <c:pt idx="315">
                  <c:v>3.1705591206018999</c:v>
                </c:pt>
                <c:pt idx="316">
                  <c:v>3.3583022323459502</c:v>
                </c:pt>
                <c:pt idx="317">
                  <c:v>3.1087424678686699</c:v>
                </c:pt>
                <c:pt idx="318">
                  <c:v>3.3576844651682198</c:v>
                </c:pt>
                <c:pt idx="319">
                  <c:v>3.3807815780735</c:v>
                </c:pt>
                <c:pt idx="320">
                  <c:v>3.3410911734655402</c:v>
                </c:pt>
                <c:pt idx="321">
                  <c:v>3.49161458274643</c:v>
                </c:pt>
                <c:pt idx="322">
                  <c:v>3.5211736575520498</c:v>
                </c:pt>
                <c:pt idx="323">
                  <c:v>3.2276183971340799</c:v>
                </c:pt>
                <c:pt idx="324">
                  <c:v>3.04934088308331</c:v>
                </c:pt>
                <c:pt idx="325">
                  <c:v>3.5102304589405202</c:v>
                </c:pt>
                <c:pt idx="326">
                  <c:v>3.6300026847333902</c:v>
                </c:pt>
                <c:pt idx="327">
                  <c:v>3.5523086580632399</c:v>
                </c:pt>
                <c:pt idx="328">
                  <c:v>3.4603061874505001</c:v>
                </c:pt>
                <c:pt idx="329">
                  <c:v>3.7311967345336199</c:v>
                </c:pt>
                <c:pt idx="330">
                  <c:v>3.9436373506930198</c:v>
                </c:pt>
                <c:pt idx="331">
                  <c:v>3.7181028812671499</c:v>
                </c:pt>
                <c:pt idx="332">
                  <c:v>3.84013557913861</c:v>
                </c:pt>
                <c:pt idx="333">
                  <c:v>3.7820189354970402</c:v>
                </c:pt>
                <c:pt idx="334">
                  <c:v>3.7276207975583402</c:v>
                </c:pt>
                <c:pt idx="335">
                  <c:v>3.806986247082</c:v>
                </c:pt>
                <c:pt idx="336">
                  <c:v>3.7855760074209699</c:v>
                </c:pt>
                <c:pt idx="337">
                  <c:v>3.7496134436133199</c:v>
                </c:pt>
                <c:pt idx="338">
                  <c:v>3.4983738090756802</c:v>
                </c:pt>
                <c:pt idx="339">
                  <c:v>4.0227071042685898</c:v>
                </c:pt>
                <c:pt idx="340">
                  <c:v>4.0894556263920601</c:v>
                </c:pt>
                <c:pt idx="341">
                  <c:v>4.0640554895576502</c:v>
                </c:pt>
                <c:pt idx="342">
                  <c:v>3.8417628596778699</c:v>
                </c:pt>
                <c:pt idx="343">
                  <c:v>3.8467796539364798</c:v>
                </c:pt>
                <c:pt idx="344">
                  <c:v>3.92372719793326</c:v>
                </c:pt>
                <c:pt idx="345">
                  <c:v>3.6041378090204401</c:v>
                </c:pt>
                <c:pt idx="346">
                  <c:v>3.7686624503077701</c:v>
                </c:pt>
                <c:pt idx="347">
                  <c:v>3.9698684447221799</c:v>
                </c:pt>
                <c:pt idx="348">
                  <c:v>3.9779999193317002</c:v>
                </c:pt>
                <c:pt idx="349">
                  <c:v>3.8751031415436299</c:v>
                </c:pt>
                <c:pt idx="350">
                  <c:v>4.1414944391933899</c:v>
                </c:pt>
                <c:pt idx="351">
                  <c:v>4.0291463726896302</c:v>
                </c:pt>
                <c:pt idx="352">
                  <c:v>4.1183492644520099</c:v>
                </c:pt>
                <c:pt idx="353">
                  <c:v>4.4078530406302603</c:v>
                </c:pt>
                <c:pt idx="354">
                  <c:v>4.1469224491932204</c:v>
                </c:pt>
                <c:pt idx="355">
                  <c:v>4.10593070293009</c:v>
                </c:pt>
                <c:pt idx="356">
                  <c:v>4.1028814020633897</c:v>
                </c:pt>
                <c:pt idx="357">
                  <c:v>4.0622287590261399</c:v>
                </c:pt>
                <c:pt idx="358">
                  <c:v>4.2332305531211496</c:v>
                </c:pt>
                <c:pt idx="359">
                  <c:v>3.9134588996848998</c:v>
                </c:pt>
                <c:pt idx="360">
                  <c:v>4.0231875733991203</c:v>
                </c:pt>
                <c:pt idx="361">
                  <c:v>3.68250469069705</c:v>
                </c:pt>
                <c:pt idx="362">
                  <c:v>3.7154865117754001</c:v>
                </c:pt>
                <c:pt idx="363">
                  <c:v>3.9822666942743701</c:v>
                </c:pt>
                <c:pt idx="364">
                  <c:v>4.1321745835921497</c:v>
                </c:pt>
                <c:pt idx="365">
                  <c:v>4.2596917492906696</c:v>
                </c:pt>
              </c:numCache>
            </c:numRef>
          </c:val>
          <c:extLst>
            <c:ext xmlns:c16="http://schemas.microsoft.com/office/drawing/2014/chart" uri="{C3380CC4-5D6E-409C-BE32-E72D297353CC}">
              <c16:uniqueId val="{00000001-80D5-4908-A9E4-58D0E4745C96}"/>
            </c:ext>
          </c:extLst>
        </c:ser>
        <c:dLbls>
          <c:showLegendKey val="0"/>
          <c:showVal val="0"/>
          <c:showCatName val="0"/>
          <c:showSerName val="0"/>
          <c:showPercent val="0"/>
          <c:showBubbleSize val="0"/>
        </c:dLbls>
        <c:axId val="1155828656"/>
        <c:axId val="1155817840"/>
      </c:areaChart>
      <c:lineChart>
        <c:grouping val="standard"/>
        <c:varyColors val="0"/>
        <c:ser>
          <c:idx val="0"/>
          <c:order val="0"/>
          <c:tx>
            <c:strRef>
              <c:f>Sheet1!$B$1</c:f>
              <c:strCache>
                <c:ptCount val="1"/>
                <c:pt idx="0">
                  <c:v>Average daily mean wind speed</c:v>
                </c:pt>
              </c:strCache>
            </c:strRef>
          </c:tx>
          <c:spPr>
            <a:ln w="28575" cap="rnd">
              <a:solidFill>
                <a:schemeClr val="accent1"/>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Sheet1!$B$2:$B$367</c:f>
              <c:numCache>
                <c:formatCode>General</c:formatCode>
                <c:ptCount val="366"/>
                <c:pt idx="0">
                  <c:v>5.5416666666666696</c:v>
                </c:pt>
                <c:pt idx="1">
                  <c:v>9.5416666666666696</c:v>
                </c:pt>
                <c:pt idx="2">
                  <c:v>10</c:v>
                </c:pt>
                <c:pt idx="3">
                  <c:v>9.2916666666666696</c:v>
                </c:pt>
                <c:pt idx="4">
                  <c:v>5.875</c:v>
                </c:pt>
                <c:pt idx="5">
                  <c:v>8.375</c:v>
                </c:pt>
                <c:pt idx="6">
                  <c:v>9.7083333333333304</c:v>
                </c:pt>
                <c:pt idx="7">
                  <c:v>7.5</c:v>
                </c:pt>
                <c:pt idx="8">
                  <c:v>8.9583333333333304</c:v>
                </c:pt>
                <c:pt idx="9">
                  <c:v>7.875</c:v>
                </c:pt>
                <c:pt idx="10">
                  <c:v>11.4166666666667</c:v>
                </c:pt>
                <c:pt idx="11">
                  <c:v>10.3333333333333</c:v>
                </c:pt>
                <c:pt idx="12">
                  <c:v>10.5833333333333</c:v>
                </c:pt>
                <c:pt idx="13">
                  <c:v>14.2916666666667</c:v>
                </c:pt>
                <c:pt idx="14">
                  <c:v>11.7083333333333</c:v>
                </c:pt>
                <c:pt idx="15">
                  <c:v>9.2916666666666696</c:v>
                </c:pt>
                <c:pt idx="16">
                  <c:v>9.7916666666666696</c:v>
                </c:pt>
                <c:pt idx="17">
                  <c:v>8.7916666666666696</c:v>
                </c:pt>
                <c:pt idx="18">
                  <c:v>9</c:v>
                </c:pt>
                <c:pt idx="19">
                  <c:v>5.0833333333333304</c:v>
                </c:pt>
                <c:pt idx="20">
                  <c:v>5.6666666666666696</c:v>
                </c:pt>
                <c:pt idx="21">
                  <c:v>4.5416666666666696</c:v>
                </c:pt>
                <c:pt idx="22">
                  <c:v>3.1666666666666701</c:v>
                </c:pt>
                <c:pt idx="23">
                  <c:v>5.5833333333333304</c:v>
                </c:pt>
                <c:pt idx="24">
                  <c:v>7.25</c:v>
                </c:pt>
                <c:pt idx="25">
                  <c:v>8.875</c:v>
                </c:pt>
                <c:pt idx="26">
                  <c:v>8.9166666666666696</c:v>
                </c:pt>
                <c:pt idx="27">
                  <c:v>9.5833333333333304</c:v>
                </c:pt>
                <c:pt idx="28">
                  <c:v>10.2916666666667</c:v>
                </c:pt>
                <c:pt idx="29">
                  <c:v>10.1666666666667</c:v>
                </c:pt>
                <c:pt idx="30">
                  <c:v>10.875</c:v>
                </c:pt>
                <c:pt idx="31">
                  <c:v>10.875</c:v>
                </c:pt>
                <c:pt idx="32">
                  <c:v>4.6666666666666696</c:v>
                </c:pt>
                <c:pt idx="33">
                  <c:v>9.5833333333333304</c:v>
                </c:pt>
                <c:pt idx="34">
                  <c:v>9.5</c:v>
                </c:pt>
                <c:pt idx="35">
                  <c:v>4.6666666666666696</c:v>
                </c:pt>
                <c:pt idx="36">
                  <c:v>4.0833333333333304</c:v>
                </c:pt>
                <c:pt idx="37">
                  <c:v>7.0833333333333304</c:v>
                </c:pt>
                <c:pt idx="38">
                  <c:v>9.0416666666666696</c:v>
                </c:pt>
                <c:pt idx="39">
                  <c:v>18.25</c:v>
                </c:pt>
                <c:pt idx="40">
                  <c:v>13.1666666666667</c:v>
                </c:pt>
                <c:pt idx="41">
                  <c:v>16.0833333333333</c:v>
                </c:pt>
                <c:pt idx="42">
                  <c:v>12.9583333333333</c:v>
                </c:pt>
                <c:pt idx="43">
                  <c:v>8</c:v>
                </c:pt>
                <c:pt idx="44">
                  <c:v>6.9583333333333304</c:v>
                </c:pt>
                <c:pt idx="45">
                  <c:v>#N/A</c:v>
                </c:pt>
                <c:pt idx="46">
                  <c:v>#N/A</c:v>
                </c:pt>
                <c:pt idx="47">
                  <c:v>11.7083333333333</c:v>
                </c:pt>
                <c:pt idx="48">
                  <c:v>10.7916666666667</c:v>
                </c:pt>
                <c:pt idx="49">
                  <c:v>9.9166666666666696</c:v>
                </c:pt>
                <c:pt idx="50">
                  <c:v>12.3333333333333</c:v>
                </c:pt>
                <c:pt idx="51">
                  <c:v>11.75</c:v>
                </c:pt>
                <c:pt idx="52">
                  <c:v>13.2083333333333</c:v>
                </c:pt>
                <c:pt idx="53">
                  <c:v>9.75</c:v>
                </c:pt>
                <c:pt idx="54">
                  <c:v>10.25</c:v>
                </c:pt>
                <c:pt idx="55">
                  <c:v>10.0833333333333</c:v>
                </c:pt>
                <c:pt idx="56">
                  <c:v>7.0416666666666696</c:v>
                </c:pt>
                <c:pt idx="57">
                  <c:v>7.1666666666666696</c:v>
                </c:pt>
                <c:pt idx="58">
                  <c:v>10</c:v>
                </c:pt>
                <c:pt idx="59">
                  <c:v>12.4166666666667</c:v>
                </c:pt>
                <c:pt idx="60">
                  <c:v>11.2916666666667</c:v>
                </c:pt>
                <c:pt idx="61">
                  <c:v>6.2916666666666696</c:v>
                </c:pt>
                <c:pt idx="62">
                  <c:v>4.8333333333333304</c:v>
                </c:pt>
                <c:pt idx="63">
                  <c:v>4.125</c:v>
                </c:pt>
                <c:pt idx="64">
                  <c:v>6.0416666666666696</c:v>
                </c:pt>
                <c:pt idx="65">
                  <c:v>8.0416666666666696</c:v>
                </c:pt>
                <c:pt idx="66">
                  <c:v>7.375</c:v>
                </c:pt>
                <c:pt idx="67">
                  <c:v>11.5416666666667</c:v>
                </c:pt>
                <c:pt idx="68">
                  <c:v>6.875</c:v>
                </c:pt>
                <c:pt idx="69">
                  <c:v>11.5416666666667</c:v>
                </c:pt>
                <c:pt idx="70">
                  <c:v>7.9166666666666696</c:v>
                </c:pt>
                <c:pt idx="71">
                  <c:v>12.8333333333333</c:v>
                </c:pt>
                <c:pt idx="72">
                  <c:v>8.875</c:v>
                </c:pt>
                <c:pt idx="73">
                  <c:v>8.0416666666666696</c:v>
                </c:pt>
                <c:pt idx="74">
                  <c:v>11.2916666666667</c:v>
                </c:pt>
                <c:pt idx="75">
                  <c:v>3.625</c:v>
                </c:pt>
                <c:pt idx="76">
                  <c:v>8.1666666666666696</c:v>
                </c:pt>
                <c:pt idx="77">
                  <c:v>7.5</c:v>
                </c:pt>
                <c:pt idx="78">
                  <c:v>3.2916666666666701</c:v>
                </c:pt>
                <c:pt idx="79">
                  <c:v>6.375</c:v>
                </c:pt>
                <c:pt idx="80">
                  <c:v>8.7083333333333304</c:v>
                </c:pt>
                <c:pt idx="81">
                  <c:v>9.0833333333333304</c:v>
                </c:pt>
                <c:pt idx="82">
                  <c:v>9.4166666666666696</c:v>
                </c:pt>
                <c:pt idx="83">
                  <c:v>8.0416666666666696</c:v>
                </c:pt>
                <c:pt idx="84">
                  <c:v>6.2916666666666696</c:v>
                </c:pt>
                <c:pt idx="85">
                  <c:v>6.1666666666666696</c:v>
                </c:pt>
                <c:pt idx="86">
                  <c:v>7.5</c:v>
                </c:pt>
                <c:pt idx="87">
                  <c:v>10.875</c:v>
                </c:pt>
                <c:pt idx="88">
                  <c:v>12</c:v>
                </c:pt>
                <c:pt idx="89">
                  <c:v>8</c:v>
                </c:pt>
                <c:pt idx="90">
                  <c:v>3.5416666666666701</c:v>
                </c:pt>
                <c:pt idx="91">
                  <c:v>5.8333333333333304</c:v>
                </c:pt>
                <c:pt idx="92">
                  <c:v>7.7916666666666696</c:v>
                </c:pt>
                <c:pt idx="93">
                  <c:v>6.125</c:v>
                </c:pt>
                <c:pt idx="94">
                  <c:v>5.5416666666666696</c:v>
                </c:pt>
                <c:pt idx="95">
                  <c:v>9.4166666666666696</c:v>
                </c:pt>
                <c:pt idx="96">
                  <c:v>7.5833333333333304</c:v>
                </c:pt>
                <c:pt idx="97">
                  <c:v>3.5</c:v>
                </c:pt>
                <c:pt idx="98">
                  <c:v>4.375</c:v>
                </c:pt>
                <c:pt idx="99">
                  <c:v>3.8333333333333299</c:v>
                </c:pt>
                <c:pt idx="100">
                  <c:v>3.8333333333333299</c:v>
                </c:pt>
                <c:pt idx="101">
                  <c:v>4</c:v>
                </c:pt>
                <c:pt idx="102">
                  <c:v>4.9166666666666696</c:v>
                </c:pt>
                <c:pt idx="103">
                  <c:v>12.0833333333333</c:v>
                </c:pt>
                <c:pt idx="104">
                  <c:v>6.75</c:v>
                </c:pt>
                <c:pt idx="105">
                  <c:v>#N/A</c:v>
                </c:pt>
                <c:pt idx="106">
                  <c:v>#N/A</c:v>
                </c:pt>
                <c:pt idx="107">
                  <c:v>4.625</c:v>
                </c:pt>
                <c:pt idx="108">
                  <c:v>6.7916666666666696</c:v>
                </c:pt>
                <c:pt idx="109">
                  <c:v>8.4166666666666696</c:v>
                </c:pt>
                <c:pt idx="110">
                  <c:v>8.75</c:v>
                </c:pt>
                <c:pt idx="111">
                  <c:v>9.5833333333333304</c:v>
                </c:pt>
                <c:pt idx="112">
                  <c:v>8.25</c:v>
                </c:pt>
                <c:pt idx="113">
                  <c:v>5.4583333333333304</c:v>
                </c:pt>
                <c:pt idx="114">
                  <c:v>6.7916666666666696</c:v>
                </c:pt>
                <c:pt idx="115">
                  <c:v>4.9583333333333304</c:v>
                </c:pt>
                <c:pt idx="116">
                  <c:v>2.4166666666666701</c:v>
                </c:pt>
                <c:pt idx="117">
                  <c:v>5.625</c:v>
                </c:pt>
                <c:pt idx="118">
                  <c:v>4.1666666666666696</c:v>
                </c:pt>
                <c:pt idx="119">
                  <c:v>3.4583333333333299</c:v>
                </c:pt>
                <c:pt idx="120">
                  <c:v>7.5833333333333304</c:v>
                </c:pt>
                <c:pt idx="121">
                  <c:v>7.6666666666666696</c:v>
                </c:pt>
                <c:pt idx="122">
                  <c:v>7.0833333333333304</c:v>
                </c:pt>
                <c:pt idx="123">
                  <c:v>4.375</c:v>
                </c:pt>
                <c:pt idx="124">
                  <c:v>5.6666666666666696</c:v>
                </c:pt>
                <c:pt idx="125">
                  <c:v>5.625</c:v>
                </c:pt>
                <c:pt idx="126">
                  <c:v>3.7916666666666701</c:v>
                </c:pt>
                <c:pt idx="127">
                  <c:v>2.125</c:v>
                </c:pt>
                <c:pt idx="128">
                  <c:v>2.5416666666666701</c:v>
                </c:pt>
                <c:pt idx="129">
                  <c:v>3.25</c:v>
                </c:pt>
                <c:pt idx="130">
                  <c:v>9.4583333333333304</c:v>
                </c:pt>
                <c:pt idx="131">
                  <c:v>12.5</c:v>
                </c:pt>
                <c:pt idx="132">
                  <c:v>7.7083333333333304</c:v>
                </c:pt>
                <c:pt idx="133">
                  <c:v>8.25</c:v>
                </c:pt>
                <c:pt idx="134">
                  <c:v>5.3333333333333304</c:v>
                </c:pt>
                <c:pt idx="135">
                  <c:v>5.6666666666666696</c:v>
                </c:pt>
                <c:pt idx="136">
                  <c:v>5.0833333333333304</c:v>
                </c:pt>
                <c:pt idx="137">
                  <c:v>5.6666666666666696</c:v>
                </c:pt>
                <c:pt idx="138">
                  <c:v>5.375</c:v>
                </c:pt>
                <c:pt idx="139">
                  <c:v>3.5416666666666701</c:v>
                </c:pt>
                <c:pt idx="140">
                  <c:v>2.3333333333333299</c:v>
                </c:pt>
                <c:pt idx="141">
                  <c:v>4.8333333333333304</c:v>
                </c:pt>
                <c:pt idx="142">
                  <c:v>7.7083333333333304</c:v>
                </c:pt>
                <c:pt idx="143">
                  <c:v>9.0833333333333304</c:v>
                </c:pt>
                <c:pt idx="144">
                  <c:v>9.3333333333333304</c:v>
                </c:pt>
                <c:pt idx="145">
                  <c:v>5.5416666666666696</c:v>
                </c:pt>
                <c:pt idx="146">
                  <c:v>2.4583333333333299</c:v>
                </c:pt>
                <c:pt idx="147">
                  <c:v>5.25</c:v>
                </c:pt>
                <c:pt idx="148">
                  <c:v>5.0416666666666696</c:v>
                </c:pt>
                <c:pt idx="149">
                  <c:v>5.0833333333333304</c:v>
                </c:pt>
                <c:pt idx="150">
                  <c:v>5.6666666666666696</c:v>
                </c:pt>
                <c:pt idx="151">
                  <c:v>5.8333333333333304</c:v>
                </c:pt>
                <c:pt idx="152">
                  <c:v>7.4166666666666696</c:v>
                </c:pt>
                <c:pt idx="153">
                  <c:v>4.7916666666666696</c:v>
                </c:pt>
                <c:pt idx="154">
                  <c:v>7.375</c:v>
                </c:pt>
                <c:pt idx="155">
                  <c:v>9.25</c:v>
                </c:pt>
                <c:pt idx="156">
                  <c:v>8.125</c:v>
                </c:pt>
                <c:pt idx="157">
                  <c:v>9.5</c:v>
                </c:pt>
                <c:pt idx="158">
                  <c:v>7.4583333333333304</c:v>
                </c:pt>
                <c:pt idx="159">
                  <c:v>5</c:v>
                </c:pt>
                <c:pt idx="160">
                  <c:v>3.0833333333333299</c:v>
                </c:pt>
                <c:pt idx="161">
                  <c:v>4.4583333333333304</c:v>
                </c:pt>
                <c:pt idx="162">
                  <c:v>6.5</c:v>
                </c:pt>
                <c:pt idx="163">
                  <c:v>5.875</c:v>
                </c:pt>
                <c:pt idx="164">
                  <c:v>4</c:v>
                </c:pt>
                <c:pt idx="165">
                  <c:v>3.0416666666666701</c:v>
                </c:pt>
                <c:pt idx="166">
                  <c:v>2.25</c:v>
                </c:pt>
                <c:pt idx="167">
                  <c:v>2.5</c:v>
                </c:pt>
                <c:pt idx="168">
                  <c:v>3.9166666666666701</c:v>
                </c:pt>
                <c:pt idx="169">
                  <c:v>3.8333333333333299</c:v>
                </c:pt>
                <c:pt idx="170">
                  <c:v>2.9583333333333299</c:v>
                </c:pt>
                <c:pt idx="171">
                  <c:v>3.375</c:v>
                </c:pt>
                <c:pt idx="172">
                  <c:v>6.625</c:v>
                </c:pt>
                <c:pt idx="173">
                  <c:v>3.4166666666666701</c:v>
                </c:pt>
                <c:pt idx="174">
                  <c:v>3.9166666666666701</c:v>
                </c:pt>
                <c:pt idx="175">
                  <c:v>5.25</c:v>
                </c:pt>
                <c:pt idx="176">
                  <c:v>6.1666666666666696</c:v>
                </c:pt>
                <c:pt idx="177">
                  <c:v>6.4583333333333304</c:v>
                </c:pt>
                <c:pt idx="178">
                  <c:v>5.1666666666666696</c:v>
                </c:pt>
                <c:pt idx="179">
                  <c:v>9.2083333333333304</c:v>
                </c:pt>
                <c:pt idx="180">
                  <c:v>9.7916666666666696</c:v>
                </c:pt>
                <c:pt idx="181">
                  <c:v>8.0833333333333304</c:v>
                </c:pt>
                <c:pt idx="182">
                  <c:v>6</c:v>
                </c:pt>
                <c:pt idx="183">
                  <c:v>3.9166666666666701</c:v>
                </c:pt>
                <c:pt idx="184">
                  <c:v>6.75</c:v>
                </c:pt>
                <c:pt idx="185">
                  <c:v>9.9166666666666696</c:v>
                </c:pt>
                <c:pt idx="186">
                  <c:v>9.875</c:v>
                </c:pt>
                <c:pt idx="187">
                  <c:v>11.125</c:v>
                </c:pt>
                <c:pt idx="188">
                  <c:v>6.5416666666666696</c:v>
                </c:pt>
                <c:pt idx="189">
                  <c:v>2.5</c:v>
                </c:pt>
                <c:pt idx="190">
                  <c:v>5.625</c:v>
                </c:pt>
                <c:pt idx="191">
                  <c:v>7.7083333333333304</c:v>
                </c:pt>
                <c:pt idx="192">
                  <c:v>5.125</c:v>
                </c:pt>
                <c:pt idx="193">
                  <c:v>3.4166666666666701</c:v>
                </c:pt>
                <c:pt idx="194">
                  <c:v>3.7916666666666701</c:v>
                </c:pt>
                <c:pt idx="195">
                  <c:v>4.2916666666666696</c:v>
                </c:pt>
                <c:pt idx="196">
                  <c:v>2.8333333333333299</c:v>
                </c:pt>
                <c:pt idx="197">
                  <c:v>2.7083333333333299</c:v>
                </c:pt>
                <c:pt idx="198">
                  <c:v>1.7083333333333299</c:v>
                </c:pt>
                <c:pt idx="199">
                  <c:v>3.9166666666666701</c:v>
                </c:pt>
                <c:pt idx="200">
                  <c:v>4.375</c:v>
                </c:pt>
                <c:pt idx="201">
                  <c:v>5.25</c:v>
                </c:pt>
                <c:pt idx="202">
                  <c:v>6.0416666666666696</c:v>
                </c:pt>
                <c:pt idx="203">
                  <c:v>3.8333333333333299</c:v>
                </c:pt>
                <c:pt idx="204">
                  <c:v>6.625</c:v>
                </c:pt>
                <c:pt idx="205">
                  <c:v>4.875</c:v>
                </c:pt>
                <c:pt idx="206">
                  <c:v>6.625</c:v>
                </c:pt>
                <c:pt idx="207">
                  <c:v>6.9583333333333304</c:v>
                </c:pt>
                <c:pt idx="208">
                  <c:v>8.7916666666666696</c:v>
                </c:pt>
                <c:pt idx="209">
                  <c:v>9.0416666666666696</c:v>
                </c:pt>
                <c:pt idx="210">
                  <c:v>8.0416666666666696</c:v>
                </c:pt>
                <c:pt idx="211">
                  <c:v>3.7083333333333299</c:v>
                </c:pt>
                <c:pt idx="212">
                  <c:v>5.125</c:v>
                </c:pt>
                <c:pt idx="213">
                  <c:v>5.625</c:v>
                </c:pt>
                <c:pt idx="214">
                  <c:v>5.1666666666666696</c:v>
                </c:pt>
                <c:pt idx="215">
                  <c:v>3.3333333333333299</c:v>
                </c:pt>
                <c:pt idx="216">
                  <c:v>4.0833333333333304</c:v>
                </c:pt>
                <c:pt idx="217">
                  <c:v>7.5416666666666696</c:v>
                </c:pt>
                <c:pt idx="218">
                  <c:v>3.75</c:v>
                </c:pt>
                <c:pt idx="219">
                  <c:v>4.4583333333333304</c:v>
                </c:pt>
                <c:pt idx="220">
                  <c:v>3.375</c:v>
                </c:pt>
                <c:pt idx="221">
                  <c:v>5.9583333333333304</c:v>
                </c:pt>
                <c:pt idx="222">
                  <c:v>5.4166666666666696</c:v>
                </c:pt>
                <c:pt idx="223">
                  <c:v>6.4166666666666696</c:v>
                </c:pt>
                <c:pt idx="224">
                  <c:v>6.8333333333333304</c:v>
                </c:pt>
                <c:pt idx="225">
                  <c:v>6.5</c:v>
                </c:pt>
                <c:pt idx="226">
                  <c:v>3.625</c:v>
                </c:pt>
                <c:pt idx="227">
                  <c:v>4.5833333333333304</c:v>
                </c:pt>
                <c:pt idx="228">
                  <c:v>4.25</c:v>
                </c:pt>
                <c:pt idx="229">
                  <c:v>3</c:v>
                </c:pt>
                <c:pt idx="230">
                  <c:v>4.5833333333333304</c:v>
                </c:pt>
                <c:pt idx="231">
                  <c:v>6.0833333333333304</c:v>
                </c:pt>
                <c:pt idx="232">
                  <c:v>6.375</c:v>
                </c:pt>
                <c:pt idx="233">
                  <c:v>9.625</c:v>
                </c:pt>
                <c:pt idx="234">
                  <c:v>9</c:v>
                </c:pt>
                <c:pt idx="235">
                  <c:v>7.3333333333333304</c:v>
                </c:pt>
                <c:pt idx="236">
                  <c:v>5.4166666666666696</c:v>
                </c:pt>
                <c:pt idx="237">
                  <c:v>9.1666666666666696</c:v>
                </c:pt>
                <c:pt idx="238">
                  <c:v>13.25</c:v>
                </c:pt>
                <c:pt idx="239">
                  <c:v>6.0833333333333304</c:v>
                </c:pt>
                <c:pt idx="240">
                  <c:v>7.75</c:v>
                </c:pt>
                <c:pt idx="241">
                  <c:v>8.125</c:v>
                </c:pt>
                <c:pt idx="242">
                  <c:v>10.625</c:v>
                </c:pt>
                <c:pt idx="243">
                  <c:v>6.4583333333333304</c:v>
                </c:pt>
                <c:pt idx="244">
                  <c:v>3.2916666666666701</c:v>
                </c:pt>
                <c:pt idx="245">
                  <c:v>1.9166666666666701</c:v>
                </c:pt>
                <c:pt idx="246">
                  <c:v>8.0416666666666696</c:v>
                </c:pt>
                <c:pt idx="247">
                  <c:v>5.125</c:v>
                </c:pt>
                <c:pt idx="248">
                  <c:v>7.6666666666666696</c:v>
                </c:pt>
                <c:pt idx="249">
                  <c:v>5.4583333333333304</c:v>
                </c:pt>
                <c:pt idx="250">
                  <c:v>4.9166666666666696</c:v>
                </c:pt>
                <c:pt idx="251">
                  <c:v>6.0416666666666696</c:v>
                </c:pt>
                <c:pt idx="252">
                  <c:v>8.2916666666666696</c:v>
                </c:pt>
                <c:pt idx="253">
                  <c:v>4.25</c:v>
                </c:pt>
                <c:pt idx="254">
                  <c:v>5.5416666666666696</c:v>
                </c:pt>
                <c:pt idx="255">
                  <c:v>7.1666666666666696</c:v>
                </c:pt>
                <c:pt idx="256">
                  <c:v>8.25</c:v>
                </c:pt>
                <c:pt idx="257">
                  <c:v>4.5833333333333304</c:v>
                </c:pt>
                <c:pt idx="258">
                  <c:v>2.5416666666666701</c:v>
                </c:pt>
                <c:pt idx="259">
                  <c:v>8.4583333333333304</c:v>
                </c:pt>
                <c:pt idx="260">
                  <c:v>6</c:v>
                </c:pt>
                <c:pt idx="261">
                  <c:v>6.6666666666666696</c:v>
                </c:pt>
                <c:pt idx="262">
                  <c:v>7.0416666666666696</c:v>
                </c:pt>
                <c:pt idx="263">
                  <c:v>5.5416666666666696</c:v>
                </c:pt>
                <c:pt idx="264">
                  <c:v>2.9583333333333299</c:v>
                </c:pt>
                <c:pt idx="265">
                  <c:v>2.5416666666666701</c:v>
                </c:pt>
                <c:pt idx="266">
                  <c:v>8.2916666666666696</c:v>
                </c:pt>
                <c:pt idx="267">
                  <c:v>9.5</c:v>
                </c:pt>
                <c:pt idx="268">
                  <c:v>9.0833333333333304</c:v>
                </c:pt>
                <c:pt idx="269">
                  <c:v>7.2083333333333304</c:v>
                </c:pt>
                <c:pt idx="270">
                  <c:v>6.0833333333333304</c:v>
                </c:pt>
                <c:pt idx="271">
                  <c:v>4.375</c:v>
                </c:pt>
                <c:pt idx="272">
                  <c:v>5.125</c:v>
                </c:pt>
                <c:pt idx="273">
                  <c:v>7.2916666666666696</c:v>
                </c:pt>
                <c:pt idx="274">
                  <c:v>8.875</c:v>
                </c:pt>
                <c:pt idx="275">
                  <c:v>7.25</c:v>
                </c:pt>
                <c:pt idx="276">
                  <c:v>8.375</c:v>
                </c:pt>
                <c:pt idx="277">
                  <c:v>11.0833333333333</c:v>
                </c:pt>
                <c:pt idx="278">
                  <c:v>10.7916666666667</c:v>
                </c:pt>
                <c:pt idx="279">
                  <c:v>7.5416666666666696</c:v>
                </c:pt>
                <c:pt idx="280">
                  <c:v>7.2083333333333304</c:v>
                </c:pt>
                <c:pt idx="281">
                  <c:v>9.4583333333333304</c:v>
                </c:pt>
                <c:pt idx="282">
                  <c:v>6.0416666666666696</c:v>
                </c:pt>
                <c:pt idx="283">
                  <c:v>6.625</c:v>
                </c:pt>
                <c:pt idx="284">
                  <c:v>8.75</c:v>
                </c:pt>
                <c:pt idx="285">
                  <c:v>6.375</c:v>
                </c:pt>
                <c:pt idx="286">
                  <c:v>6.75</c:v>
                </c:pt>
                <c:pt idx="287">
                  <c:v>7.9166666666666696</c:v>
                </c:pt>
                <c:pt idx="288">
                  <c:v>6.4583333333333304</c:v>
                </c:pt>
                <c:pt idx="289">
                  <c:v>2.7083333333333299</c:v>
                </c:pt>
                <c:pt idx="290">
                  <c:v>2.2916666666666701</c:v>
                </c:pt>
                <c:pt idx="291">
                  <c:v>6.1666666666666696</c:v>
                </c:pt>
                <c:pt idx="292">
                  <c:v>5.5833333333333304</c:v>
                </c:pt>
                <c:pt idx="293">
                  <c:v>9.5</c:v>
                </c:pt>
                <c:pt idx="294">
                  <c:v>10.25</c:v>
                </c:pt>
                <c:pt idx="295">
                  <c:v>9</c:v>
                </c:pt>
                <c:pt idx="296">
                  <c:v>6.8333333333333304</c:v>
                </c:pt>
                <c:pt idx="297">
                  <c:v>9.875</c:v>
                </c:pt>
                <c:pt idx="298">
                  <c:v>10.68</c:v>
                </c:pt>
                <c:pt idx="299">
                  <c:v>10.0833333333333</c:v>
                </c:pt>
                <c:pt idx="300">
                  <c:v>11.9583333333333</c:v>
                </c:pt>
                <c:pt idx="301">
                  <c:v>9.6666666666666696</c:v>
                </c:pt>
                <c:pt idx="302">
                  <c:v>8.75</c:v>
                </c:pt>
                <c:pt idx="303">
                  <c:v>8.2916666666666696</c:v>
                </c:pt>
                <c:pt idx="304">
                  <c:v>8.4583333333333304</c:v>
                </c:pt>
                <c:pt idx="305">
                  <c:v>11.0833333333333</c:v>
                </c:pt>
                <c:pt idx="306">
                  <c:v>12.2916666666667</c:v>
                </c:pt>
                <c:pt idx="307">
                  <c:v>9.2083333333333304</c:v>
                </c:pt>
                <c:pt idx="308">
                  <c:v>6.7916666666666696</c:v>
                </c:pt>
                <c:pt idx="309">
                  <c:v>5.375</c:v>
                </c:pt>
                <c:pt idx="310">
                  <c:v>3.875</c:v>
                </c:pt>
                <c:pt idx="311">
                  <c:v>4.625</c:v>
                </c:pt>
                <c:pt idx="312">
                  <c:v>5.1666666666666696</c:v>
                </c:pt>
                <c:pt idx="313">
                  <c:v>5</c:v>
                </c:pt>
                <c:pt idx="314">
                  <c:v>4.3333333333333304</c:v>
                </c:pt>
                <c:pt idx="315">
                  <c:v>5.9583333333333304</c:v>
                </c:pt>
                <c:pt idx="316">
                  <c:v>7.6666666666666696</c:v>
                </c:pt>
                <c:pt idx="317">
                  <c:v>7.6666666666666696</c:v>
                </c:pt>
                <c:pt idx="318">
                  <c:v>8.3333333333333304</c:v>
                </c:pt>
                <c:pt idx="319">
                  <c:v>12.625</c:v>
                </c:pt>
                <c:pt idx="320">
                  <c:v>8.4166666666666696</c:v>
                </c:pt>
                <c:pt idx="321">
                  <c:v>9.3333333333333304</c:v>
                </c:pt>
                <c:pt idx="322">
                  <c:v>11.1666666666667</c:v>
                </c:pt>
                <c:pt idx="323">
                  <c:v>11.75</c:v>
                </c:pt>
                <c:pt idx="324">
                  <c:v>8.6666666666666696</c:v>
                </c:pt>
                <c:pt idx="325">
                  <c:v>10</c:v>
                </c:pt>
                <c:pt idx="326">
                  <c:v>7.6666666666666696</c:v>
                </c:pt>
                <c:pt idx="327">
                  <c:v>7.6666666666666696</c:v>
                </c:pt>
                <c:pt idx="328">
                  <c:v>8.7083333333333304</c:v>
                </c:pt>
                <c:pt idx="329">
                  <c:v>7.8333333333333304</c:v>
                </c:pt>
                <c:pt idx="330">
                  <c:v>3.8333333333333299</c:v>
                </c:pt>
                <c:pt idx="331">
                  <c:v>3.5416666666666701</c:v>
                </c:pt>
                <c:pt idx="332">
                  <c:v>5.9166666666666696</c:v>
                </c:pt>
                <c:pt idx="333">
                  <c:v>5.9583333333333304</c:v>
                </c:pt>
                <c:pt idx="334">
                  <c:v>8.9583333333333304</c:v>
                </c:pt>
                <c:pt idx="335">
                  <c:v>9.2083333333333304</c:v>
                </c:pt>
                <c:pt idx="336">
                  <c:v>5.2916666666666696</c:v>
                </c:pt>
                <c:pt idx="337">
                  <c:v>9.8333333333333304</c:v>
                </c:pt>
                <c:pt idx="338">
                  <c:v>10.25</c:v>
                </c:pt>
                <c:pt idx="339">
                  <c:v>5.0416666666666696</c:v>
                </c:pt>
                <c:pt idx="340">
                  <c:v>5.0833333333333304</c:v>
                </c:pt>
                <c:pt idx="341">
                  <c:v>6.7083333333333304</c:v>
                </c:pt>
                <c:pt idx="342">
                  <c:v>4.6666666666666696</c:v>
                </c:pt>
                <c:pt idx="343">
                  <c:v>5.25</c:v>
                </c:pt>
                <c:pt idx="344">
                  <c:v>6.1666666666666696</c:v>
                </c:pt>
                <c:pt idx="345">
                  <c:v>9.5416666666666696</c:v>
                </c:pt>
                <c:pt idx="346">
                  <c:v>5.0416666666666696</c:v>
                </c:pt>
                <c:pt idx="347">
                  <c:v>6.8333333333333304</c:v>
                </c:pt>
                <c:pt idx="348">
                  <c:v>11.0416666666667</c:v>
                </c:pt>
                <c:pt idx="349">
                  <c:v>7.375</c:v>
                </c:pt>
                <c:pt idx="350">
                  <c:v>8.375</c:v>
                </c:pt>
                <c:pt idx="351">
                  <c:v>8.375</c:v>
                </c:pt>
                <c:pt idx="352">
                  <c:v>11.7083333333333</c:v>
                </c:pt>
                <c:pt idx="353">
                  <c:v>11.5833333333333</c:v>
                </c:pt>
                <c:pt idx="354">
                  <c:v>9.9583333333333304</c:v>
                </c:pt>
                <c:pt idx="355">
                  <c:v>10.2083333333333</c:v>
                </c:pt>
                <c:pt idx="356">
                  <c:v>6.0416666666666696</c:v>
                </c:pt>
                <c:pt idx="357">
                  <c:v>5.9166666666666696</c:v>
                </c:pt>
                <c:pt idx="358">
                  <c:v>9.625</c:v>
                </c:pt>
                <c:pt idx="359">
                  <c:v>7.75</c:v>
                </c:pt>
                <c:pt idx="360">
                  <c:v>10.875</c:v>
                </c:pt>
                <c:pt idx="361">
                  <c:v>15.2916666666667</c:v>
                </c:pt>
                <c:pt idx="362">
                  <c:v>5.25</c:v>
                </c:pt>
                <c:pt idx="363">
                  <c:v>3.5416666666666701</c:v>
                </c:pt>
                <c:pt idx="364">
                  <c:v>5.5416666666666696</c:v>
                </c:pt>
                <c:pt idx="365">
                  <c:v>4.7083333333333304</c:v>
                </c:pt>
              </c:numCache>
            </c:numRef>
          </c:val>
          <c:smooth val="0"/>
          <c:extLst>
            <c:ext xmlns:c16="http://schemas.microsoft.com/office/drawing/2014/chart" uri="{C3380CC4-5D6E-409C-BE32-E72D297353CC}">
              <c16:uniqueId val="{00000002-80D5-4908-A9E4-58D0E4745C96}"/>
            </c:ext>
          </c:extLst>
        </c:ser>
        <c:ser>
          <c:idx val="3"/>
          <c:order val="3"/>
          <c:tx>
            <c:strRef>
              <c:f>Sheet1!$E$1</c:f>
              <c:strCache>
                <c:ptCount val="1"/>
                <c:pt idx="0">
                  <c:v>Mean point forecasting</c:v>
                </c:pt>
              </c:strCache>
            </c:strRef>
          </c:tx>
          <c:spPr>
            <a:ln w="28575" cap="rnd">
              <a:solidFill>
                <a:schemeClr val="accent4"/>
              </a:solidFill>
              <a:round/>
            </a:ln>
            <a:effectLst/>
          </c:spPr>
          <c:marker>
            <c:symbol val="none"/>
          </c:marker>
          <c:cat>
            <c:numRef>
              <c:f>Sheet1!$A$2:$A$367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Sheet1!$E$2:$E$367</c:f>
              <c:numCache>
                <c:formatCode>General</c:formatCode>
                <c:ptCount val="366"/>
                <c:pt idx="0">
                  <c:v>7.1948340056452302</c:v>
                </c:pt>
                <c:pt idx="1">
                  <c:v>7.8602147102023796</c:v>
                </c:pt>
                <c:pt idx="2">
                  <c:v>7.8158335310496003</c:v>
                </c:pt>
                <c:pt idx="3">
                  <c:v>8.5069181860441301</c:v>
                </c:pt>
                <c:pt idx="4">
                  <c:v>8.6901863392910208</c:v>
                </c:pt>
                <c:pt idx="5">
                  <c:v>8.5182551811516607</c:v>
                </c:pt>
                <c:pt idx="6">
                  <c:v>8.4597103428251899</c:v>
                </c:pt>
                <c:pt idx="7">
                  <c:v>8.5883117584817494</c:v>
                </c:pt>
                <c:pt idx="8">
                  <c:v>8.5066885125032901</c:v>
                </c:pt>
                <c:pt idx="9">
                  <c:v>8.0200498588417499</c:v>
                </c:pt>
                <c:pt idx="10">
                  <c:v>8.7468534454990401</c:v>
                </c:pt>
                <c:pt idx="11">
                  <c:v>8.7252890725293408</c:v>
                </c:pt>
                <c:pt idx="12">
                  <c:v>8.6822857060033893</c:v>
                </c:pt>
                <c:pt idx="13">
                  <c:v>8.1473223904824703</c:v>
                </c:pt>
                <c:pt idx="14">
                  <c:v>8.5359472170165294</c:v>
                </c:pt>
                <c:pt idx="15">
                  <c:v>8.5297217139526502</c:v>
                </c:pt>
                <c:pt idx="16">
                  <c:v>7.9266043134170001</c:v>
                </c:pt>
                <c:pt idx="17">
                  <c:v>8.1751819657529197</c:v>
                </c:pt>
                <c:pt idx="18">
                  <c:v>7.5587039634739002</c:v>
                </c:pt>
                <c:pt idx="19">
                  <c:v>7.4629045956383004</c:v>
                </c:pt>
                <c:pt idx="20">
                  <c:v>7.5742484987864502</c:v>
                </c:pt>
                <c:pt idx="21">
                  <c:v>7.2319541935317497</c:v>
                </c:pt>
                <c:pt idx="22">
                  <c:v>7.31689736833862</c:v>
                </c:pt>
                <c:pt idx="23">
                  <c:v>6.5919379790947001</c:v>
                </c:pt>
                <c:pt idx="24">
                  <c:v>7.3047840909395703</c:v>
                </c:pt>
                <c:pt idx="25">
                  <c:v>8.2911169039425197</c:v>
                </c:pt>
                <c:pt idx="26">
                  <c:v>8.0722093174543907</c:v>
                </c:pt>
                <c:pt idx="27">
                  <c:v>7.7549777999165501</c:v>
                </c:pt>
                <c:pt idx="28">
                  <c:v>7.6079274723055299</c:v>
                </c:pt>
                <c:pt idx="29">
                  <c:v>7.4490459729868697</c:v>
                </c:pt>
                <c:pt idx="30">
                  <c:v>7.0976489662718496</c:v>
                </c:pt>
                <c:pt idx="31">
                  <c:v>7.4836476849219897</c:v>
                </c:pt>
                <c:pt idx="32">
                  <c:v>7.6942745162672397</c:v>
                </c:pt>
                <c:pt idx="33">
                  <c:v>7.7554523113770903</c:v>
                </c:pt>
                <c:pt idx="34">
                  <c:v>7.3244984930620998</c:v>
                </c:pt>
                <c:pt idx="35">
                  <c:v>7.6186317893438797</c:v>
                </c:pt>
                <c:pt idx="36">
                  <c:v>7.8577819609191302</c:v>
                </c:pt>
                <c:pt idx="37">
                  <c:v>7.7495135067182597</c:v>
                </c:pt>
                <c:pt idx="38">
                  <c:v>8.2036320142794494</c:v>
                </c:pt>
                <c:pt idx="39">
                  <c:v>8.1464473963341106</c:v>
                </c:pt>
                <c:pt idx="40">
                  <c:v>7.82079873889698</c:v>
                </c:pt>
                <c:pt idx="41">
                  <c:v>7.6641657421254896</c:v>
                </c:pt>
                <c:pt idx="42">
                  <c:v>7.7738909618662504</c:v>
                </c:pt>
                <c:pt idx="43">
                  <c:v>7.9029185891281601</c:v>
                </c:pt>
                <c:pt idx="44">
                  <c:v>7.5346034135267503</c:v>
                </c:pt>
                <c:pt idx="45">
                  <c:v>8.1839569796180101</c:v>
                </c:pt>
                <c:pt idx="46">
                  <c:v>8.0195747725165596</c:v>
                </c:pt>
                <c:pt idx="47">
                  <c:v>8.04904590273593</c:v>
                </c:pt>
                <c:pt idx="48">
                  <c:v>7.7362630583879799</c:v>
                </c:pt>
                <c:pt idx="49">
                  <c:v>7.6572350219402701</c:v>
                </c:pt>
                <c:pt idx="50">
                  <c:v>7.8249875404023399</c:v>
                </c:pt>
                <c:pt idx="51">
                  <c:v>7.4529520841084604</c:v>
                </c:pt>
                <c:pt idx="52">
                  <c:v>7.9014285460200204</c:v>
                </c:pt>
                <c:pt idx="53">
                  <c:v>7.5400684434677103</c:v>
                </c:pt>
                <c:pt idx="54">
                  <c:v>7.4582261228879396</c:v>
                </c:pt>
                <c:pt idx="55">
                  <c:v>7.6131126815535204</c:v>
                </c:pt>
                <c:pt idx="56">
                  <c:v>7.8693502471175902</c:v>
                </c:pt>
                <c:pt idx="57">
                  <c:v>8.0178005383837796</c:v>
                </c:pt>
                <c:pt idx="58">
                  <c:v>7.1347132403611999</c:v>
                </c:pt>
                <c:pt idx="59">
                  <c:v>7.3151823267970997</c:v>
                </c:pt>
                <c:pt idx="60">
                  <c:v>7.4793912246377996</c:v>
                </c:pt>
                <c:pt idx="61">
                  <c:v>7.6535186691828496</c:v>
                </c:pt>
                <c:pt idx="62">
                  <c:v>7.2408194993110699</c:v>
                </c:pt>
                <c:pt idx="63">
                  <c:v>7.17961267485083</c:v>
                </c:pt>
                <c:pt idx="64">
                  <c:v>7.4918097885714197</c:v>
                </c:pt>
                <c:pt idx="65">
                  <c:v>7.1516087218492803</c:v>
                </c:pt>
                <c:pt idx="66">
                  <c:v>7.3001278767951403</c:v>
                </c:pt>
                <c:pt idx="67">
                  <c:v>7.272546300778</c:v>
                </c:pt>
                <c:pt idx="68">
                  <c:v>6.8899280882465996</c:v>
                </c:pt>
                <c:pt idx="69">
                  <c:v>6.7617233836241004</c:v>
                </c:pt>
                <c:pt idx="70">
                  <c:v>6.87544504710886</c:v>
                </c:pt>
                <c:pt idx="71">
                  <c:v>7.0674335722839698</c:v>
                </c:pt>
                <c:pt idx="72">
                  <c:v>6.7542627738326697</c:v>
                </c:pt>
                <c:pt idx="73">
                  <c:v>7.1820952880345601</c:v>
                </c:pt>
                <c:pt idx="74">
                  <c:v>7.14602270197555</c:v>
                </c:pt>
                <c:pt idx="75">
                  <c:v>6.8460370477833603</c:v>
                </c:pt>
                <c:pt idx="76">
                  <c:v>6.64374356452665</c:v>
                </c:pt>
                <c:pt idx="77">
                  <c:v>6.79678615953231</c:v>
                </c:pt>
                <c:pt idx="78">
                  <c:v>7.0177055464829996</c:v>
                </c:pt>
                <c:pt idx="79">
                  <c:v>6.7280196887632702</c:v>
                </c:pt>
                <c:pt idx="80">
                  <c:v>6.9988233080073998</c:v>
                </c:pt>
                <c:pt idx="81">
                  <c:v>6.8136571844063996</c:v>
                </c:pt>
                <c:pt idx="82">
                  <c:v>6.6177140545977604</c:v>
                </c:pt>
                <c:pt idx="83">
                  <c:v>6.4517139541267596</c:v>
                </c:pt>
                <c:pt idx="84">
                  <c:v>6.5806643267956701</c:v>
                </c:pt>
                <c:pt idx="85">
                  <c:v>6.7074889194907996</c:v>
                </c:pt>
                <c:pt idx="86">
                  <c:v>6.4387780415129301</c:v>
                </c:pt>
                <c:pt idx="87">
                  <c:v>6.8878817852676004</c:v>
                </c:pt>
                <c:pt idx="88">
                  <c:v>6.7991211745463698</c:v>
                </c:pt>
                <c:pt idx="89">
                  <c:v>6.3870099794311397</c:v>
                </c:pt>
                <c:pt idx="90">
                  <c:v>6.4073766401648298</c:v>
                </c:pt>
                <c:pt idx="91">
                  <c:v>6.65741985583833</c:v>
                </c:pt>
                <c:pt idx="92">
                  <c:v>6.5577509019115503</c:v>
                </c:pt>
                <c:pt idx="93">
                  <c:v>6.10407551608726</c:v>
                </c:pt>
                <c:pt idx="94">
                  <c:v>6.3851819186304697</c:v>
                </c:pt>
                <c:pt idx="95">
                  <c:v>6.5161154402079502</c:v>
                </c:pt>
                <c:pt idx="96">
                  <c:v>6.6450979417742504</c:v>
                </c:pt>
                <c:pt idx="97">
                  <c:v>6.39919239393467</c:v>
                </c:pt>
                <c:pt idx="98">
                  <c:v>6.2676522648999402</c:v>
                </c:pt>
                <c:pt idx="99">
                  <c:v>6.0438851030446097</c:v>
                </c:pt>
                <c:pt idx="100">
                  <c:v>5.7740990239199803</c:v>
                </c:pt>
                <c:pt idx="101">
                  <c:v>6.0613242770952702</c:v>
                </c:pt>
                <c:pt idx="102">
                  <c:v>5.78654117964901</c:v>
                </c:pt>
                <c:pt idx="103">
                  <c:v>5.9102614470060999</c:v>
                </c:pt>
                <c:pt idx="104">
                  <c:v>6.0542558359104799</c:v>
                </c:pt>
                <c:pt idx="105">
                  <c:v>6.1051917190245</c:v>
                </c:pt>
                <c:pt idx="106">
                  <c:v>6.5590766630487796</c:v>
                </c:pt>
                <c:pt idx="107">
                  <c:v>6.2018392323566998</c:v>
                </c:pt>
                <c:pt idx="108">
                  <c:v>6.5638635543600996</c:v>
                </c:pt>
                <c:pt idx="109">
                  <c:v>6.5197856656539601</c:v>
                </c:pt>
                <c:pt idx="110">
                  <c:v>6.3557856784793998</c:v>
                </c:pt>
                <c:pt idx="111">
                  <c:v>6.6952539406946796</c:v>
                </c:pt>
                <c:pt idx="112">
                  <c:v>6.6169044758249296</c:v>
                </c:pt>
                <c:pt idx="113">
                  <c:v>7.1624948980041596</c:v>
                </c:pt>
                <c:pt idx="114">
                  <c:v>6.3216172151474304</c:v>
                </c:pt>
                <c:pt idx="115">
                  <c:v>6.4629089774876496</c:v>
                </c:pt>
                <c:pt idx="116">
                  <c:v>6.2042260505534799</c:v>
                </c:pt>
                <c:pt idx="117">
                  <c:v>5.9431128113397502</c:v>
                </c:pt>
                <c:pt idx="118">
                  <c:v>5.7657393507849903</c:v>
                </c:pt>
                <c:pt idx="119">
                  <c:v>5.7714159515053103</c:v>
                </c:pt>
                <c:pt idx="120">
                  <c:v>5.8375706033652399</c:v>
                </c:pt>
                <c:pt idx="121">
                  <c:v>5.6442684955539102</c:v>
                </c:pt>
                <c:pt idx="122">
                  <c:v>5.6904656863475997</c:v>
                </c:pt>
                <c:pt idx="123">
                  <c:v>5.5608479698812801</c:v>
                </c:pt>
                <c:pt idx="124">
                  <c:v>5.5775824985161897</c:v>
                </c:pt>
                <c:pt idx="125">
                  <c:v>5.4722778134596499</c:v>
                </c:pt>
                <c:pt idx="126">
                  <c:v>5.5732227919209203</c:v>
                </c:pt>
                <c:pt idx="127">
                  <c:v>5.8673023162557199</c:v>
                </c:pt>
                <c:pt idx="128">
                  <c:v>5.6925105452905296</c:v>
                </c:pt>
                <c:pt idx="129">
                  <c:v>5.7253589033561196</c:v>
                </c:pt>
                <c:pt idx="130">
                  <c:v>5.6466858863647102</c:v>
                </c:pt>
                <c:pt idx="131">
                  <c:v>5.5875978859778401</c:v>
                </c:pt>
                <c:pt idx="132">
                  <c:v>5.4409252530881496</c:v>
                </c:pt>
                <c:pt idx="133">
                  <c:v>5.6037188479249602</c:v>
                </c:pt>
                <c:pt idx="134">
                  <c:v>5.8306614488579598</c:v>
                </c:pt>
                <c:pt idx="135">
                  <c:v>5.6047870066227103</c:v>
                </c:pt>
                <c:pt idx="136">
                  <c:v>5.9821128059698898</c:v>
                </c:pt>
                <c:pt idx="137">
                  <c:v>6.0668967761927401</c:v>
                </c:pt>
                <c:pt idx="138">
                  <c:v>5.7404906448985802</c:v>
                </c:pt>
                <c:pt idx="139">
                  <c:v>5.6439602404886697</c:v>
                </c:pt>
                <c:pt idx="140">
                  <c:v>5.6004098962987197</c:v>
                </c:pt>
                <c:pt idx="141">
                  <c:v>5.7452911121099701</c:v>
                </c:pt>
                <c:pt idx="142">
                  <c:v>5.7164157064755896</c:v>
                </c:pt>
                <c:pt idx="143">
                  <c:v>5.8593726826179804</c:v>
                </c:pt>
                <c:pt idx="144">
                  <c:v>5.66043057909887</c:v>
                </c:pt>
                <c:pt idx="145">
                  <c:v>5.9743360246220902</c:v>
                </c:pt>
                <c:pt idx="146">
                  <c:v>5.6277093736939801</c:v>
                </c:pt>
                <c:pt idx="147">
                  <c:v>5.4303842926438701</c:v>
                </c:pt>
                <c:pt idx="148">
                  <c:v>5.7889661747995902</c:v>
                </c:pt>
                <c:pt idx="149">
                  <c:v>5.7811683605454798</c:v>
                </c:pt>
                <c:pt idx="150">
                  <c:v>6.1803459968443804</c:v>
                </c:pt>
                <c:pt idx="151">
                  <c:v>5.9852301460027704</c:v>
                </c:pt>
                <c:pt idx="152">
                  <c:v>6.7072723706970203</c:v>
                </c:pt>
                <c:pt idx="153">
                  <c:v>5.8836047365413799</c:v>
                </c:pt>
                <c:pt idx="154">
                  <c:v>6.0014264255700596</c:v>
                </c:pt>
                <c:pt idx="155">
                  <c:v>6.0819510768273899</c:v>
                </c:pt>
                <c:pt idx="156">
                  <c:v>5.6183717772763497</c:v>
                </c:pt>
                <c:pt idx="157">
                  <c:v>6.1794411386941102</c:v>
                </c:pt>
                <c:pt idx="158">
                  <c:v>5.7176406981624304</c:v>
                </c:pt>
                <c:pt idx="159">
                  <c:v>5.7158712508624996</c:v>
                </c:pt>
                <c:pt idx="160">
                  <c:v>5.6479152216632702</c:v>
                </c:pt>
                <c:pt idx="161">
                  <c:v>5.6900549013854196</c:v>
                </c:pt>
                <c:pt idx="162">
                  <c:v>5.6878979616446399</c:v>
                </c:pt>
                <c:pt idx="163">
                  <c:v>5.4831671508018598</c:v>
                </c:pt>
                <c:pt idx="164">
                  <c:v>5.9323410264763696</c:v>
                </c:pt>
                <c:pt idx="165">
                  <c:v>5.7787769033265102</c:v>
                </c:pt>
                <c:pt idx="166">
                  <c:v>5.8267015836463703</c:v>
                </c:pt>
                <c:pt idx="167">
                  <c:v>5.9402311932823597</c:v>
                </c:pt>
                <c:pt idx="168">
                  <c:v>5.8860907150870503</c:v>
                </c:pt>
                <c:pt idx="169">
                  <c:v>6.0659110531668601</c:v>
                </c:pt>
                <c:pt idx="170">
                  <c:v>5.42852925743549</c:v>
                </c:pt>
                <c:pt idx="171">
                  <c:v>5.7462582179624304</c:v>
                </c:pt>
                <c:pt idx="172">
                  <c:v>5.6618066308097097</c:v>
                </c:pt>
                <c:pt idx="173">
                  <c:v>6.0678656426348798</c:v>
                </c:pt>
                <c:pt idx="174">
                  <c:v>6.5286356561270802</c:v>
                </c:pt>
                <c:pt idx="175">
                  <c:v>6.5007966710957401</c:v>
                </c:pt>
                <c:pt idx="176">
                  <c:v>5.65497312242438</c:v>
                </c:pt>
                <c:pt idx="177">
                  <c:v>5.2055766139116804</c:v>
                </c:pt>
                <c:pt idx="178">
                  <c:v>5.4979194944192802</c:v>
                </c:pt>
                <c:pt idx="179">
                  <c:v>5.9750542608748596</c:v>
                </c:pt>
                <c:pt idx="180">
                  <c:v>5.9483467106829604</c:v>
                </c:pt>
                <c:pt idx="181">
                  <c:v>5.5286732734383701</c:v>
                </c:pt>
                <c:pt idx="182">
                  <c:v>5.4204010242093004</c:v>
                </c:pt>
                <c:pt idx="183">
                  <c:v>5.4750518509838102</c:v>
                </c:pt>
                <c:pt idx="184">
                  <c:v>5.3072495871150096</c:v>
                </c:pt>
                <c:pt idx="185">
                  <c:v>5.6333419422955799</c:v>
                </c:pt>
                <c:pt idx="186">
                  <c:v>5.5472417028147696</c:v>
                </c:pt>
                <c:pt idx="187">
                  <c:v>5.25718811995264</c:v>
                </c:pt>
                <c:pt idx="188">
                  <c:v>5.0807727820329696</c:v>
                </c:pt>
                <c:pt idx="189">
                  <c:v>5.2889015640981603</c:v>
                </c:pt>
                <c:pt idx="190">
                  <c:v>5.3864317870848604</c:v>
                </c:pt>
                <c:pt idx="191">
                  <c:v>5.3117383486621703</c:v>
                </c:pt>
                <c:pt idx="192">
                  <c:v>5.6063194091437403</c:v>
                </c:pt>
                <c:pt idx="193">
                  <c:v>5.41289203852038</c:v>
                </c:pt>
                <c:pt idx="194">
                  <c:v>5.2399543080673698</c:v>
                </c:pt>
                <c:pt idx="195">
                  <c:v>5.1037548349667796</c:v>
                </c:pt>
                <c:pt idx="196">
                  <c:v>5.2309615509553602</c:v>
                </c:pt>
                <c:pt idx="197">
                  <c:v>5.4806417068133904</c:v>
                </c:pt>
                <c:pt idx="198">
                  <c:v>5.4160729607559697</c:v>
                </c:pt>
                <c:pt idx="199">
                  <c:v>5.77025076452282</c:v>
                </c:pt>
                <c:pt idx="200">
                  <c:v>5.8424968304554001</c:v>
                </c:pt>
                <c:pt idx="201">
                  <c:v>5.5600650968416199</c:v>
                </c:pt>
                <c:pt idx="202">
                  <c:v>5.5925828062670098</c:v>
                </c:pt>
                <c:pt idx="203">
                  <c:v>5.8857630274314801</c:v>
                </c:pt>
                <c:pt idx="204">
                  <c:v>6.5418581856007503</c:v>
                </c:pt>
                <c:pt idx="205">
                  <c:v>5.9613057755077596</c:v>
                </c:pt>
                <c:pt idx="206">
                  <c:v>6.67091190179951</c:v>
                </c:pt>
                <c:pt idx="207">
                  <c:v>6.1632532971527096</c:v>
                </c:pt>
                <c:pt idx="208">
                  <c:v>5.9201897664817498</c:v>
                </c:pt>
                <c:pt idx="209">
                  <c:v>5.6127122364386004</c:v>
                </c:pt>
                <c:pt idx="210">
                  <c:v>5.8659993868914597</c:v>
                </c:pt>
                <c:pt idx="211">
                  <c:v>5.7694729616760698</c:v>
                </c:pt>
                <c:pt idx="212">
                  <c:v>5.4033605781571703</c:v>
                </c:pt>
                <c:pt idx="213">
                  <c:v>5.7360410324807702</c:v>
                </c:pt>
                <c:pt idx="214">
                  <c:v>5.6546733631727601</c:v>
                </c:pt>
                <c:pt idx="215">
                  <c:v>5.6612154031898996</c:v>
                </c:pt>
                <c:pt idx="216">
                  <c:v>5.5921722295491003</c:v>
                </c:pt>
                <c:pt idx="217">
                  <c:v>5.7045142971846001</c:v>
                </c:pt>
                <c:pt idx="218">
                  <c:v>5.7265754573226699</c:v>
                </c:pt>
                <c:pt idx="219">
                  <c:v>5.4590284374398701</c:v>
                </c:pt>
                <c:pt idx="220">
                  <c:v>5.8028446931781401</c:v>
                </c:pt>
                <c:pt idx="221">
                  <c:v>5.8726953142409801</c:v>
                </c:pt>
                <c:pt idx="222">
                  <c:v>5.6883182919570698</c:v>
                </c:pt>
                <c:pt idx="223">
                  <c:v>5.39267838554942</c:v>
                </c:pt>
                <c:pt idx="224">
                  <c:v>5.2777886116002897</c:v>
                </c:pt>
                <c:pt idx="225">
                  <c:v>5.51842165702105</c:v>
                </c:pt>
                <c:pt idx="226">
                  <c:v>5.3289168815821002</c:v>
                </c:pt>
                <c:pt idx="227">
                  <c:v>5.7596122884814296</c:v>
                </c:pt>
                <c:pt idx="228">
                  <c:v>5.7272479025191796</c:v>
                </c:pt>
                <c:pt idx="229">
                  <c:v>5.5544735076929603</c:v>
                </c:pt>
                <c:pt idx="230">
                  <c:v>5.4468245203850003</c:v>
                </c:pt>
                <c:pt idx="231">
                  <c:v>5.5097941665298</c:v>
                </c:pt>
                <c:pt idx="232">
                  <c:v>5.7038879862659702</c:v>
                </c:pt>
                <c:pt idx="233">
                  <c:v>5.4919277828132103</c:v>
                </c:pt>
                <c:pt idx="234">
                  <c:v>5.8572985256918102</c:v>
                </c:pt>
                <c:pt idx="235">
                  <c:v>6.1640274496261096</c:v>
                </c:pt>
                <c:pt idx="236">
                  <c:v>6.1827795049679501</c:v>
                </c:pt>
                <c:pt idx="237">
                  <c:v>6.0431838011926002</c:v>
                </c:pt>
                <c:pt idx="238">
                  <c:v>6.4081908303503701</c:v>
                </c:pt>
                <c:pt idx="239">
                  <c:v>6.38519616581398</c:v>
                </c:pt>
                <c:pt idx="240">
                  <c:v>5.7089730003963703</c:v>
                </c:pt>
                <c:pt idx="241">
                  <c:v>5.9945248292032103</c:v>
                </c:pt>
                <c:pt idx="242">
                  <c:v>6.1180506911322299</c:v>
                </c:pt>
                <c:pt idx="243">
                  <c:v>5.73532837518127</c:v>
                </c:pt>
                <c:pt idx="244">
                  <c:v>5.5646595373215</c:v>
                </c:pt>
                <c:pt idx="245">
                  <c:v>5.7868636279565502</c:v>
                </c:pt>
                <c:pt idx="246">
                  <c:v>5.7468080973713702</c:v>
                </c:pt>
                <c:pt idx="247">
                  <c:v>5.3707014722537396</c:v>
                </c:pt>
                <c:pt idx="248">
                  <c:v>5.7191307320720401</c:v>
                </c:pt>
                <c:pt idx="249">
                  <c:v>5.6983975493720598</c:v>
                </c:pt>
                <c:pt idx="250">
                  <c:v>5.6519453619307498</c:v>
                </c:pt>
                <c:pt idx="251">
                  <c:v>5.5293588225788204</c:v>
                </c:pt>
                <c:pt idx="252">
                  <c:v>5.7006113623451196</c:v>
                </c:pt>
                <c:pt idx="253">
                  <c:v>5.8345756277170997</c:v>
                </c:pt>
                <c:pt idx="254">
                  <c:v>5.7952624712549401</c:v>
                </c:pt>
                <c:pt idx="255">
                  <c:v>6.0587305210292604</c:v>
                </c:pt>
                <c:pt idx="256">
                  <c:v>5.9525847277675501</c:v>
                </c:pt>
                <c:pt idx="257">
                  <c:v>5.9472878189873599</c:v>
                </c:pt>
                <c:pt idx="258">
                  <c:v>5.7373100678522997</c:v>
                </c:pt>
                <c:pt idx="259">
                  <c:v>5.7798002657751502</c:v>
                </c:pt>
                <c:pt idx="260">
                  <c:v>5.8095781153084802</c:v>
                </c:pt>
                <c:pt idx="261">
                  <c:v>5.5770008190255798</c:v>
                </c:pt>
                <c:pt idx="262">
                  <c:v>5.9655676061234502</c:v>
                </c:pt>
                <c:pt idx="263">
                  <c:v>6.1838437196979399</c:v>
                </c:pt>
                <c:pt idx="264">
                  <c:v>6.4609668264801297</c:v>
                </c:pt>
                <c:pt idx="265">
                  <c:v>6.1493431941481704</c:v>
                </c:pt>
                <c:pt idx="266">
                  <c:v>6.1550252119976001</c:v>
                </c:pt>
                <c:pt idx="267">
                  <c:v>6.2548772561004702</c:v>
                </c:pt>
                <c:pt idx="268">
                  <c:v>6.1043589750398199</c:v>
                </c:pt>
                <c:pt idx="269">
                  <c:v>6.3621490456598</c:v>
                </c:pt>
                <c:pt idx="270">
                  <c:v>6.3820563050014298</c:v>
                </c:pt>
                <c:pt idx="271">
                  <c:v>6.2966813041267198</c:v>
                </c:pt>
                <c:pt idx="272">
                  <c:v>6.1655233210307001</c:v>
                </c:pt>
                <c:pt idx="273">
                  <c:v>6.0338062584830796</c:v>
                </c:pt>
                <c:pt idx="274">
                  <c:v>6.1454294775134501</c:v>
                </c:pt>
                <c:pt idx="275">
                  <c:v>5.9882405860930099</c:v>
                </c:pt>
                <c:pt idx="276">
                  <c:v>6.0962956438755196</c:v>
                </c:pt>
                <c:pt idx="277">
                  <c:v>6.2530192807453098</c:v>
                </c:pt>
                <c:pt idx="278">
                  <c:v>5.9944505563882604</c:v>
                </c:pt>
                <c:pt idx="279">
                  <c:v>5.8354634187003303</c:v>
                </c:pt>
                <c:pt idx="280">
                  <c:v>6.3672251124605497</c:v>
                </c:pt>
                <c:pt idx="281">
                  <c:v>6.3127734697993301</c:v>
                </c:pt>
                <c:pt idx="282">
                  <c:v>6.1551969964664899</c:v>
                </c:pt>
                <c:pt idx="283">
                  <c:v>6.7745925008349799</c:v>
                </c:pt>
                <c:pt idx="284">
                  <c:v>6.5545729443894896</c:v>
                </c:pt>
                <c:pt idx="285">
                  <c:v>6.7517527574071803</c:v>
                </c:pt>
                <c:pt idx="286">
                  <c:v>6.5934235046568102</c:v>
                </c:pt>
                <c:pt idx="287">
                  <c:v>6.8888653838509599</c:v>
                </c:pt>
                <c:pt idx="288">
                  <c:v>6.8416300710377103</c:v>
                </c:pt>
                <c:pt idx="289">
                  <c:v>6.5816915576132802</c:v>
                </c:pt>
                <c:pt idx="290">
                  <c:v>6.8725297201165896</c:v>
                </c:pt>
                <c:pt idx="291">
                  <c:v>6.7840034762060597</c:v>
                </c:pt>
                <c:pt idx="292">
                  <c:v>6.7723209750643303</c:v>
                </c:pt>
                <c:pt idx="293">
                  <c:v>6.7723069364789303</c:v>
                </c:pt>
                <c:pt idx="294">
                  <c:v>6.8630706493569704</c:v>
                </c:pt>
                <c:pt idx="295">
                  <c:v>6.9394979301206101</c:v>
                </c:pt>
                <c:pt idx="296">
                  <c:v>6.9630671849510399</c:v>
                </c:pt>
                <c:pt idx="297">
                  <c:v>7.3158933103581898</c:v>
                </c:pt>
                <c:pt idx="298">
                  <c:v>7.5595342819420202</c:v>
                </c:pt>
                <c:pt idx="299">
                  <c:v>7.0170521074020504</c:v>
                </c:pt>
                <c:pt idx="300">
                  <c:v>6.8390520001157302</c:v>
                </c:pt>
                <c:pt idx="301">
                  <c:v>6.8426392459494698</c:v>
                </c:pt>
                <c:pt idx="302">
                  <c:v>6.7469100393887302</c:v>
                </c:pt>
                <c:pt idx="303">
                  <c:v>6.3836660851227096</c:v>
                </c:pt>
                <c:pt idx="304">
                  <c:v>6.60858922988636</c:v>
                </c:pt>
                <c:pt idx="305">
                  <c:v>7.4730457294401003</c:v>
                </c:pt>
                <c:pt idx="306">
                  <c:v>7.25103033777705</c:v>
                </c:pt>
                <c:pt idx="307">
                  <c:v>7.0864073217147503</c:v>
                </c:pt>
                <c:pt idx="308">
                  <c:v>7.1645553693476201</c:v>
                </c:pt>
                <c:pt idx="309">
                  <c:v>7.13255902226659</c:v>
                </c:pt>
                <c:pt idx="310">
                  <c:v>6.8188505081857498</c:v>
                </c:pt>
                <c:pt idx="311">
                  <c:v>7.0760592289027899</c:v>
                </c:pt>
                <c:pt idx="312">
                  <c:v>7.0552979105876599</c:v>
                </c:pt>
                <c:pt idx="313">
                  <c:v>7.12978328128741</c:v>
                </c:pt>
                <c:pt idx="314">
                  <c:v>6.7846707495645999</c:v>
                </c:pt>
                <c:pt idx="315">
                  <c:v>6.9367971572686997</c:v>
                </c:pt>
                <c:pt idx="316">
                  <c:v>7.2533524743523303</c:v>
                </c:pt>
                <c:pt idx="317">
                  <c:v>6.8319523412783196</c:v>
                </c:pt>
                <c:pt idx="318">
                  <c:v>7.2523152987774901</c:v>
                </c:pt>
                <c:pt idx="319">
                  <c:v>7.2910738892408302</c:v>
                </c:pt>
                <c:pt idx="320">
                  <c:v>7.2244459306408304</c:v>
                </c:pt>
                <c:pt idx="321">
                  <c:v>7.4765153168943899</c:v>
                </c:pt>
                <c:pt idx="322">
                  <c:v>7.5258236064287098</c:v>
                </c:pt>
                <c:pt idx="323">
                  <c:v>7.0332975342513304</c:v>
                </c:pt>
                <c:pt idx="324">
                  <c:v>6.7309031282501603</c:v>
                </c:pt>
                <c:pt idx="325">
                  <c:v>7.50757613939758</c:v>
                </c:pt>
                <c:pt idx="326">
                  <c:v>7.7068419089337903</c:v>
                </c:pt>
                <c:pt idx="327">
                  <c:v>7.5776945306233703</c:v>
                </c:pt>
                <c:pt idx="328">
                  <c:v>7.4242213457028399</c:v>
                </c:pt>
                <c:pt idx="329">
                  <c:v>7.8744462260172101</c:v>
                </c:pt>
                <c:pt idx="330">
                  <c:v>8.2241804028087699</c:v>
                </c:pt>
                <c:pt idx="331">
                  <c:v>7.8527971278078903</c:v>
                </c:pt>
                <c:pt idx="332">
                  <c:v>8.0541389467183908</c:v>
                </c:pt>
                <c:pt idx="333">
                  <c:v>7.9583701134061204</c:v>
                </c:pt>
                <c:pt idx="334">
                  <c:v>7.8685349498908597</c:v>
                </c:pt>
                <c:pt idx="335">
                  <c:v>7.9995390368931103</c:v>
                </c:pt>
                <c:pt idx="336">
                  <c:v>7.9642378212116496</c:v>
                </c:pt>
                <c:pt idx="337">
                  <c:v>7.9048772838505901</c:v>
                </c:pt>
                <c:pt idx="338">
                  <c:v>7.4877960028890502</c:v>
                </c:pt>
                <c:pt idx="339">
                  <c:v>8.3536499850566699</c:v>
                </c:pt>
                <c:pt idx="340">
                  <c:v>8.4626612316154599</c:v>
                </c:pt>
                <c:pt idx="341">
                  <c:v>8.4212088152151097</c:v>
                </c:pt>
                <c:pt idx="342">
                  <c:v>8.0568174602146705</c:v>
                </c:pt>
                <c:pt idx="343">
                  <c:v>8.0650741002737707</c:v>
                </c:pt>
                <c:pt idx="344">
                  <c:v>8.1915208169570306</c:v>
                </c:pt>
                <c:pt idx="345">
                  <c:v>7.6638934814032096</c:v>
                </c:pt>
                <c:pt idx="346">
                  <c:v>7.9363302280581198</c:v>
                </c:pt>
                <c:pt idx="347">
                  <c:v>8.2671723768977206</c:v>
                </c:pt>
                <c:pt idx="348">
                  <c:v>8.28049132527895</c:v>
                </c:pt>
                <c:pt idx="349">
                  <c:v>8.1116597468770699</c:v>
                </c:pt>
                <c:pt idx="350">
                  <c:v>8.5474731736425102</c:v>
                </c:pt>
                <c:pt idx="351">
                  <c:v>8.3641775594676595</c:v>
                </c:pt>
                <c:pt idx="352">
                  <c:v>8.5097704023452092</c:v>
                </c:pt>
                <c:pt idx="353">
                  <c:v>8.9792672930959192</c:v>
                </c:pt>
                <c:pt idx="354">
                  <c:v>8.5563108953300606</c:v>
                </c:pt>
                <c:pt idx="355">
                  <c:v>8.4895285403870204</c:v>
                </c:pt>
                <c:pt idx="356">
                  <c:v>8.4845569453402305</c:v>
                </c:pt>
                <c:pt idx="357">
                  <c:v>8.4182262129227805</c:v>
                </c:pt>
                <c:pt idx="358">
                  <c:v>8.6966165101389201</c:v>
                </c:pt>
                <c:pt idx="359">
                  <c:v>8.1746679116396397</c:v>
                </c:pt>
                <c:pt idx="360">
                  <c:v>8.3544355882958499</c:v>
                </c:pt>
                <c:pt idx="361">
                  <c:v>7.7938833986468303</c:v>
                </c:pt>
                <c:pt idx="362">
                  <c:v>7.8484699453903302</c:v>
                </c:pt>
                <c:pt idx="363">
                  <c:v>8.2874785259486501</c:v>
                </c:pt>
                <c:pt idx="364">
                  <c:v>8.53229502815568</c:v>
                </c:pt>
                <c:pt idx="365">
                  <c:v>8.7395514773462502</c:v>
                </c:pt>
              </c:numCache>
            </c:numRef>
          </c:val>
          <c:smooth val="0"/>
          <c:extLst>
            <c:ext xmlns:c16="http://schemas.microsoft.com/office/drawing/2014/chart" uri="{C3380CC4-5D6E-409C-BE32-E72D297353CC}">
              <c16:uniqueId val="{00000003-80D5-4908-A9E4-58D0E4745C96}"/>
            </c:ext>
          </c:extLst>
        </c:ser>
        <c:dLbls>
          <c:showLegendKey val="0"/>
          <c:showVal val="0"/>
          <c:showCatName val="0"/>
          <c:showSerName val="0"/>
          <c:showPercent val="0"/>
          <c:showBubbleSize val="0"/>
        </c:dLbls>
        <c:marker val="1"/>
        <c:smooth val="0"/>
        <c:axId val="1313830639"/>
        <c:axId val="1313831055"/>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Lower 80%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extLst>
                      <c:ex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c:ext uri="{02D57815-91ED-43cb-92C2-25804820EDAC}">
                        <c15:formulaRef>
                          <c15:sqref>Sheet1!$C$2:$C$367</c15:sqref>
                        </c15:formulaRef>
                      </c:ext>
                    </c:extLst>
                    <c:numCache>
                      <c:formatCode>General</c:formatCode>
                      <c:ptCount val="366"/>
                      <c:pt idx="0">
                        <c:v>4.7127676938542802</c:v>
                      </c:pt>
                      <c:pt idx="1">
                        <c:v>4.98379051900422</c:v>
                      </c:pt>
                      <c:pt idx="2">
                        <c:v>4.9049143970160101</c:v>
                      </c:pt>
                      <c:pt idx="3">
                        <c:v>5.40189013055525</c:v>
                      </c:pt>
                      <c:pt idx="4">
                        <c:v>5.5347569154976997</c:v>
                      </c:pt>
                      <c:pt idx="5">
                        <c:v>5.4074863113776299</c:v>
                      </c:pt>
                      <c:pt idx="6">
                        <c:v>5.36427565168814</c:v>
                      </c:pt>
                      <c:pt idx="7">
                        <c:v>5.4589801603420396</c:v>
                      </c:pt>
                      <c:pt idx="8">
                        <c:v>5.3988340181499197</c:v>
                      </c:pt>
                      <c:pt idx="9">
                        <c:v>5.0415893172891799</c:v>
                      </c:pt>
                      <c:pt idx="10">
                        <c:v>5.5759646789044304</c:v>
                      </c:pt>
                      <c:pt idx="11">
                        <c:v>5.5600384507130096</c:v>
                      </c:pt>
                      <c:pt idx="12">
                        <c:v>5.5282912532750599</c:v>
                      </c:pt>
                      <c:pt idx="13">
                        <c:v>5.1347973409846803</c:v>
                      </c:pt>
                      <c:pt idx="14">
                        <c:v>5.4203837678913498</c:v>
                      </c:pt>
                      <c:pt idx="15">
                        <c:v>5.41579757545336</c:v>
                      </c:pt>
                      <c:pt idx="16">
                        <c:v>4.9732576410613296</c:v>
                      </c:pt>
                      <c:pt idx="17">
                        <c:v>5.1552217948446097</c:v>
                      </c:pt>
                      <c:pt idx="18">
                        <c:v>4.7051134089500497</c:v>
                      </c:pt>
                      <c:pt idx="19">
                        <c:v>4.6355275466299704</c:v>
                      </c:pt>
                      <c:pt idx="20">
                        <c:v>4.7164139411684802</c:v>
                      </c:pt>
                      <c:pt idx="21">
                        <c:v>4.4681914184259703</c:v>
                      </c:pt>
                      <c:pt idx="22">
                        <c:v>4.52966746669515</c:v>
                      </c:pt>
                      <c:pt idx="23">
                        <c:v>4.0077459638483601</c:v>
                      </c:pt>
                      <c:pt idx="24">
                        <c:v>4.5208956889683298</c:v>
                      </c:pt>
                      <c:pt idx="25">
                        <c:v>5.2402977247204401</c:v>
                      </c:pt>
                      <c:pt idx="26">
                        <c:v>5.0797685876587897</c:v>
                      </c:pt>
                      <c:pt idx="27">
                        <c:v>4.8479903993454698</c:v>
                      </c:pt>
                      <c:pt idx="28">
                        <c:v>4.7409067722551796</c:v>
                      </c:pt>
                      <c:pt idx="29">
                        <c:v>4.6254693916857699</c:v>
                      </c:pt>
                      <c:pt idx="30">
                        <c:v>4.3711600238005204</c:v>
                      </c:pt>
                      <c:pt idx="31">
                        <c:v>4.6505861895508103</c:v>
                      </c:pt>
                      <c:pt idx="32">
                        <c:v>4.8037577644230396</c:v>
                      </c:pt>
                      <c:pt idx="33">
                        <c:v>4.8483363144106297</c:v>
                      </c:pt>
                      <c:pt idx="34">
                        <c:v>4.5351726362172604</c:v>
                      </c:pt>
                      <c:pt idx="35">
                        <c:v>4.7486939830377697</c:v>
                      </c:pt>
                      <c:pt idx="36">
                        <c:v>4.9229887682013898</c:v>
                      </c:pt>
                      <c:pt idx="37">
                        <c:v>4.8440071437708898</c:v>
                      </c:pt>
                      <c:pt idx="38">
                        <c:v>5.1760870081932202</c:v>
                      </c:pt>
                      <c:pt idx="39">
                        <c:v>5.1341559871998896</c:v>
                      </c:pt>
                      <c:pt idx="40">
                        <c:v>4.8959958527233001</c:v>
                      </c:pt>
                      <c:pt idx="41">
                        <c:v>4.7818329011847904</c:v>
                      </c:pt>
                      <c:pt idx="42">
                        <c:v>4.8617797734732804</c:v>
                      </c:pt>
                      <c:pt idx="43">
                        <c:v>4.9559517451525004</c:v>
                      </c:pt>
                      <c:pt idx="44">
                        <c:v>4.6875980319758996</c:v>
                      </c:pt>
                      <c:pt idx="45">
                        <c:v>5.16165652733594</c:v>
                      </c:pt>
                      <c:pt idx="46">
                        <c:v>5.0412414095739901</c:v>
                      </c:pt>
                      <c:pt idx="47">
                        <c:v>5.0628101222356303</c:v>
                      </c:pt>
                      <c:pt idx="48">
                        <c:v>4.8343493907370299</c:v>
                      </c:pt>
                      <c:pt idx="49">
                        <c:v>4.7767873975961299</c:v>
                      </c:pt>
                      <c:pt idx="50">
                        <c:v>4.8990524176474697</c:v>
                      </c:pt>
                      <c:pt idx="51">
                        <c:v>4.6283041102704097</c:v>
                      </c:pt>
                      <c:pt idx="52">
                        <c:v>4.9548632422676997</c:v>
                      </c:pt>
                      <c:pt idx="53">
                        <c:v>4.6915692569831897</c:v>
                      </c:pt>
                      <c:pt idx="54">
                        <c:v>4.6321318202631696</c:v>
                      </c:pt>
                      <c:pt idx="55">
                        <c:v>4.7446787709529197</c:v>
                      </c:pt>
                      <c:pt idx="56">
                        <c:v>4.9314350099322999</c:v>
                      </c:pt>
                      <c:pt idx="57">
                        <c:v>5.0399431989856804</c:v>
                      </c:pt>
                      <c:pt idx="58">
                        <c:v>4.39791684917249</c:v>
                      </c:pt>
                      <c:pt idx="59">
                        <c:v>4.5284254257973</c:v>
                      </c:pt>
                      <c:pt idx="60">
                        <c:v>4.6474957854788697</c:v>
                      </c:pt>
                      <c:pt idx="61">
                        <c:v>4.7740821365466504</c:v>
                      </c:pt>
                      <c:pt idx="62">
                        <c:v>4.4746036687781903</c:v>
                      </c:pt>
                      <c:pt idx="63">
                        <c:v>4.4303513838605797</c:v>
                      </c:pt>
                      <c:pt idx="64">
                        <c:v>4.6565128439796997</c:v>
                      </c:pt>
                      <c:pt idx="65">
                        <c:v>4.4101190848010603</c:v>
                      </c:pt>
                      <c:pt idx="66">
                        <c:v>4.5175243538769703</c:v>
                      </c:pt>
                      <c:pt idx="67">
                        <c:v>4.4975589448719804</c:v>
                      </c:pt>
                      <c:pt idx="68">
                        <c:v>4.2215075958733799</c:v>
                      </c:pt>
                      <c:pt idx="69">
                        <c:v>4.1294041969247504</c:v>
                      </c:pt>
                      <c:pt idx="70">
                        <c:v>4.2110927085125596</c:v>
                      </c:pt>
                      <c:pt idx="71">
                        <c:v>4.3493593731589</c:v>
                      </c:pt>
                      <c:pt idx="72">
                        <c:v>4.1240507079864104</c:v>
                      </c:pt>
                      <c:pt idx="73">
                        <c:v>4.4321454616396103</c:v>
                      </c:pt>
                      <c:pt idx="74">
                        <c:v>4.4060843875170397</c:v>
                      </c:pt>
                      <c:pt idx="75">
                        <c:v>4.1899530538646399</c:v>
                      </c:pt>
                      <c:pt idx="76">
                        <c:v>4.0448278953497399</c:v>
                      </c:pt>
                      <c:pt idx="77">
                        <c:v>4.1545733988437199</c:v>
                      </c:pt>
                      <c:pt idx="78">
                        <c:v>4.3135037239570098</c:v>
                      </c:pt>
                      <c:pt idx="79">
                        <c:v>4.1052250736288203</c:v>
                      </c:pt>
                      <c:pt idx="80">
                        <c:v>4.2998966795140996</c:v>
                      </c:pt>
                      <c:pt idx="81">
                        <c:v>4.1666894168162099</c:v>
                      </c:pt>
                      <c:pt idx="82">
                        <c:v>4.0261919169718299</c:v>
                      </c:pt>
                      <c:pt idx="83">
                        <c:v>3.9075497982242302</c:v>
                      </c:pt>
                      <c:pt idx="84">
                        <c:v>3.9996809724635698</c:v>
                      </c:pt>
                      <c:pt idx="85">
                        <c:v>4.09050324177311</c:v>
                      </c:pt>
                      <c:pt idx="86">
                        <c:v>3.89831956033334</c:v>
                      </c:pt>
                      <c:pt idx="87">
                        <c:v>4.2200359251900599</c:v>
                      </c:pt>
                      <c:pt idx="88">
                        <c:v>4.15625009201087</c:v>
                      </c:pt>
                      <c:pt idx="89">
                        <c:v>3.8614035227515702</c:v>
                      </c:pt>
                      <c:pt idx="90">
                        <c:v>3.87592280359359</c:v>
                      </c:pt>
                      <c:pt idx="91">
                        <c:v>4.05462298886955</c:v>
                      </c:pt>
                      <c:pt idx="92">
                        <c:v>3.98329414451893</c:v>
                      </c:pt>
                      <c:pt idx="93">
                        <c:v>3.6602878920620401</c:v>
                      </c:pt>
                      <c:pt idx="94">
                        <c:v>3.8601005804822002</c:v>
                      </c:pt>
                      <c:pt idx="95">
                        <c:v>3.9535354976499999</c:v>
                      </c:pt>
                      <c:pt idx="96">
                        <c:v>4.0457978070085598</c:v>
                      </c:pt>
                      <c:pt idx="97">
                        <c:v>3.8700876308753598</c:v>
                      </c:pt>
                      <c:pt idx="98">
                        <c:v>3.7764268482927399</c:v>
                      </c:pt>
                      <c:pt idx="99">
                        <c:v>3.6176480501335799</c:v>
                      </c:pt>
                      <c:pt idx="100">
                        <c:v>3.4271783066189898</c:v>
                      </c:pt>
                      <c:pt idx="101">
                        <c:v>3.6299968949017098</c:v>
                      </c:pt>
                      <c:pt idx="102">
                        <c:v>3.4359385562259299</c:v>
                      </c:pt>
                      <c:pt idx="103">
                        <c:v>3.5231744886312</c:v>
                      </c:pt>
                      <c:pt idx="104">
                        <c:v>3.6249911374703401</c:v>
                      </c:pt>
                      <c:pt idx="105">
                        <c:v>3.6610791167649501</c:v>
                      </c:pt>
                      <c:pt idx="106">
                        <c:v>3.98424209381839</c:v>
                      </c:pt>
                      <c:pt idx="107">
                        <c:v>3.7296548443976301</c:v>
                      </c:pt>
                      <c:pt idx="108">
                        <c:v>3.9876650197793402</c:v>
                      </c:pt>
                      <c:pt idx="109">
                        <c:v>3.9561578548118601</c:v>
                      </c:pt>
                      <c:pt idx="110">
                        <c:v>3.8391547202856602</c:v>
                      </c:pt>
                      <c:pt idx="111">
                        <c:v>4.0817325351721596</c:v>
                      </c:pt>
                      <c:pt idx="112">
                        <c:v>4.0256124337078996</c:v>
                      </c:pt>
                      <c:pt idx="113">
                        <c:v>4.4179830481179696</c:v>
                      </c:pt>
                      <c:pt idx="114">
                        <c:v>3.8148231698622701</c:v>
                      </c:pt>
                      <c:pt idx="115">
                        <c:v>3.9155396413404899</c:v>
                      </c:pt>
                      <c:pt idx="116">
                        <c:v>3.7313500574860599</c:v>
                      </c:pt>
                      <c:pt idx="117">
                        <c:v>3.5463765590721898</c:v>
                      </c:pt>
                      <c:pt idx="118">
                        <c:v>3.4212937705126301</c:v>
                      </c:pt>
                      <c:pt idx="119">
                        <c:v>3.4252895235529102</c:v>
                      </c:pt>
                      <c:pt idx="120">
                        <c:v>3.4718918413078499</c:v>
                      </c:pt>
                      <c:pt idx="121">
                        <c:v>3.3359096728687399</c:v>
                      </c:pt>
                      <c:pt idx="122">
                        <c:v>3.3683555507951701</c:v>
                      </c:pt>
                      <c:pt idx="123">
                        <c:v>3.2774057339981102</c:v>
                      </c:pt>
                      <c:pt idx="124">
                        <c:v>3.2891330198569002</c:v>
                      </c:pt>
                      <c:pt idx="125">
                        <c:v>3.2154122646971</c:v>
                      </c:pt>
                      <c:pt idx="126">
                        <c:v>3.2860773774371399</c:v>
                      </c:pt>
                      <c:pt idx="127">
                        <c:v>3.4928577167295698</c:v>
                      </c:pt>
                      <c:pt idx="128">
                        <c:v>3.3697924950716902</c:v>
                      </c:pt>
                      <c:pt idx="129">
                        <c:v>3.3928842744373502</c:v>
                      </c:pt>
                      <c:pt idx="130">
                        <c:v>3.3376066614040498</c:v>
                      </c:pt>
                      <c:pt idx="131">
                        <c:v>3.2961537779351899</c:v>
                      </c:pt>
                      <c:pt idx="132">
                        <c:v>3.1934980437818599</c:v>
                      </c:pt>
                      <c:pt idx="133">
                        <c:v>3.30745787669591</c:v>
                      </c:pt>
                      <c:pt idx="134">
                        <c:v>3.4670216238668701</c:v>
                      </c:pt>
                      <c:pt idx="135">
                        <c:v>3.30820702059063</c:v>
                      </c:pt>
                      <c:pt idx="136">
                        <c:v>3.5739418613564702</c:v>
                      </c:pt>
                      <c:pt idx="137">
                        <c:v>3.63394375568001</c:v>
                      </c:pt>
                      <c:pt idx="138">
                        <c:v>3.40352721298144</c:v>
                      </c:pt>
                      <c:pt idx="139">
                        <c:v>3.3356932869378602</c:v>
                      </c:pt>
                      <c:pt idx="140">
                        <c:v>3.3051372868197899</c:v>
                      </c:pt>
                      <c:pt idx="141">
                        <c:v>3.4069043667666001</c:v>
                      </c:pt>
                      <c:pt idx="142">
                        <c:v>3.3865957204994199</c:v>
                      </c:pt>
                      <c:pt idx="143">
                        <c:v>3.48726469015106</c:v>
                      </c:pt>
                      <c:pt idx="144">
                        <c:v>3.3472570654759299</c:v>
                      </c:pt>
                      <c:pt idx="145">
                        <c:v>3.5684434330761898</c:v>
                      </c:pt>
                      <c:pt idx="146">
                        <c:v>3.3242877758376399</c:v>
                      </c:pt>
                      <c:pt idx="147">
                        <c:v>3.1861339493030001</c:v>
                      </c:pt>
                      <c:pt idx="148">
                        <c:v>3.4376462168692998</c:v>
                      </c:pt>
                      <c:pt idx="149">
                        <c:v>3.4321553823759898</c:v>
                      </c:pt>
                      <c:pt idx="150">
                        <c:v>3.71439307855906</c:v>
                      </c:pt>
                      <c:pt idx="151">
                        <c:v>3.5761461664604699</c:v>
                      </c:pt>
                      <c:pt idx="152">
                        <c:v>4.0903479912244496</c:v>
                      </c:pt>
                      <c:pt idx="153">
                        <c:v>3.5043592929399598</c:v>
                      </c:pt>
                      <c:pt idx="154">
                        <c:v>3.5876010116772798</c:v>
                      </c:pt>
                      <c:pt idx="155">
                        <c:v>3.6446085626567402</c:v>
                      </c:pt>
                      <c:pt idx="156">
                        <c:v>3.3177361583254799</c:v>
                      </c:pt>
                      <c:pt idx="157">
                        <c:v>3.71375070498397</c:v>
                      </c:pt>
                      <c:pt idx="158">
                        <c:v>3.3874570202451801</c:v>
                      </c:pt>
                      <c:pt idx="159">
                        <c:v>3.3862129176081401</c:v>
                      </c:pt>
                      <c:pt idx="160">
                        <c:v>3.3384696799041498</c:v>
                      </c:pt>
                      <c:pt idx="161">
                        <c:v>3.3680668956445601</c:v>
                      </c:pt>
                      <c:pt idx="162">
                        <c:v>3.3665512752298001</c:v>
                      </c:pt>
                      <c:pt idx="163">
                        <c:v>3.22302725099938</c:v>
                      </c:pt>
                      <c:pt idx="164">
                        <c:v>3.5387669698368001</c:v>
                      </c:pt>
                      <c:pt idx="165">
                        <c:v>3.4304716222926501</c:v>
                      </c:pt>
                      <c:pt idx="166">
                        <c:v>3.46423066540155</c:v>
                      </c:pt>
                      <c:pt idx="167">
                        <c:v>3.5443407094782602</c:v>
                      </c:pt>
                      <c:pt idx="168">
                        <c:v>3.5061135326242199</c:v>
                      </c:pt>
                      <c:pt idx="169">
                        <c:v>3.6332455604522802</c:v>
                      </c:pt>
                      <c:pt idx="170">
                        <c:v>3.18483817962588</c:v>
                      </c:pt>
                      <c:pt idx="171">
                        <c:v>3.4075847736443801</c:v>
                      </c:pt>
                      <c:pt idx="172">
                        <c:v>3.3482233799329002</c:v>
                      </c:pt>
                      <c:pt idx="173">
                        <c:v>3.6346300248372998</c:v>
                      </c:pt>
                      <c:pt idx="174">
                        <c:v>3.9624818524446299</c:v>
                      </c:pt>
                      <c:pt idx="175">
                        <c:v>3.9425922229847101</c:v>
                      </c:pt>
                      <c:pt idx="176">
                        <c:v>3.3434249293065998</c:v>
                      </c:pt>
                      <c:pt idx="177">
                        <c:v>3.0295232170067701</c:v>
                      </c:pt>
                      <c:pt idx="178">
                        <c:v>3.2333467442435899</c:v>
                      </c:pt>
                      <c:pt idx="179">
                        <c:v>3.56895121158934</c:v>
                      </c:pt>
                      <c:pt idx="180">
                        <c:v>3.5500745968560699</c:v>
                      </c:pt>
                      <c:pt idx="181">
                        <c:v>3.2548708388738299</c:v>
                      </c:pt>
                      <c:pt idx="182">
                        <c:v>3.17916115767345</c:v>
                      </c:pt>
                      <c:pt idx="183">
                        <c:v>3.2173519839854601</c:v>
                      </c:pt>
                      <c:pt idx="184">
                        <c:v>3.1002468909818801</c:v>
                      </c:pt>
                      <c:pt idx="185">
                        <c:v>3.3282404679926598</c:v>
                      </c:pt>
                      <c:pt idx="186">
                        <c:v>3.26787398634207</c:v>
                      </c:pt>
                      <c:pt idx="187">
                        <c:v>3.0654019571076199</c:v>
                      </c:pt>
                      <c:pt idx="188">
                        <c:v>2.9429560779337298</c:v>
                      </c:pt>
                      <c:pt idx="189">
                        <c:v>3.0874709115316801</c:v>
                      </c:pt>
                      <c:pt idx="190">
                        <c:v>3.1554477841588802</c:v>
                      </c:pt>
                      <c:pt idx="191">
                        <c:v>3.1033733482052699</c:v>
                      </c:pt>
                      <c:pt idx="192">
                        <c:v>3.3092817894676698</c:v>
                      </c:pt>
                      <c:pt idx="193">
                        <c:v>3.1739176088583601</c:v>
                      </c:pt>
                      <c:pt idx="194">
                        <c:v>3.0534164203540199</c:v>
                      </c:pt>
                      <c:pt idx="195">
                        <c:v>2.9588762852149801</c:v>
                      </c:pt>
                      <c:pt idx="196">
                        <c:v>3.0471642933531502</c:v>
                      </c:pt>
                      <c:pt idx="197">
                        <c:v>3.2212610188972302</c:v>
                      </c:pt>
                      <c:pt idx="198">
                        <c:v>3.1761387431625301</c:v>
                      </c:pt>
                      <c:pt idx="199">
                        <c:v>3.42446930954618</c:v>
                      </c:pt>
                      <c:pt idx="200">
                        <c:v>3.4753647452434602</c:v>
                      </c:pt>
                      <c:pt idx="201">
                        <c:v>3.27685721891587</c:v>
                      </c:pt>
                      <c:pt idx="202">
                        <c:v>3.2996487879401601</c:v>
                      </c:pt>
                      <c:pt idx="203">
                        <c:v>3.5058822933842602</c:v>
                      </c:pt>
                      <c:pt idx="204">
                        <c:v>3.9719322715009802</c:v>
                      </c:pt>
                      <c:pt idx="205">
                        <c:v>3.5592326211313599</c:v>
                      </c:pt>
                      <c:pt idx="206">
                        <c:v>4.0642884608877496</c:v>
                      </c:pt>
                      <c:pt idx="207">
                        <c:v>3.7022606322884601</c:v>
                      </c:pt>
                      <c:pt idx="208">
                        <c:v>3.5301849228431501</c:v>
                      </c:pt>
                      <c:pt idx="209">
                        <c:v>3.3137658767284202</c:v>
                      </c:pt>
                      <c:pt idx="210">
                        <c:v>3.49193865396794</c:v>
                      </c:pt>
                      <c:pt idx="211">
                        <c:v>3.4239217997058602</c:v>
                      </c:pt>
                      <c:pt idx="212">
                        <c:v>3.1672631046264699</c:v>
                      </c:pt>
                      <c:pt idx="213">
                        <c:v>3.40039720383343</c:v>
                      </c:pt>
                      <c:pt idx="214">
                        <c:v>3.3432144568161499</c:v>
                      </c:pt>
                      <c:pt idx="215">
                        <c:v>3.34780819437833</c:v>
                      </c:pt>
                      <c:pt idx="216">
                        <c:v>3.2993609108870698</c:v>
                      </c:pt>
                      <c:pt idx="217">
                        <c:v>3.3782289695192702</c:v>
                      </c:pt>
                      <c:pt idx="218">
                        <c:v>3.3937398094939502</c:v>
                      </c:pt>
                      <c:pt idx="219">
                        <c:v>3.2061495001796998</c:v>
                      </c:pt>
                      <c:pt idx="220">
                        <c:v>3.4474210695754199</c:v>
                      </c:pt>
                      <c:pt idx="221">
                        <c:v>3.4966621097885699</c:v>
                      </c:pt>
                      <c:pt idx="222">
                        <c:v>3.3668466237486601</c:v>
                      </c:pt>
                      <c:pt idx="223">
                        <c:v>3.1598069948998702</c:v>
                      </c:pt>
                      <c:pt idx="224">
                        <c:v>3.0797356004879499</c:v>
                      </c:pt>
                      <c:pt idx="225">
                        <c:v>3.2476941911213602</c:v>
                      </c:pt>
                      <c:pt idx="226">
                        <c:v>3.1153414827375401</c:v>
                      </c:pt>
                      <c:pt idx="227">
                        <c:v>3.41698149106583</c:v>
                      </c:pt>
                      <c:pt idx="228">
                        <c:v>3.39421271277127</c:v>
                      </c:pt>
                      <c:pt idx="229">
                        <c:v>3.2729397924989598</c:v>
                      </c:pt>
                      <c:pt idx="230">
                        <c:v>3.19762017054303</c:v>
                      </c:pt>
                      <c:pt idx="231">
                        <c:v>3.24165582942212</c:v>
                      </c:pt>
                      <c:pt idx="232">
                        <c:v>3.37778873053096</c:v>
                      </c:pt>
                      <c:pt idx="233">
                        <c:v>3.2291550221418799</c:v>
                      </c:pt>
                      <c:pt idx="234">
                        <c:v>3.48580187571079</c:v>
                      </c:pt>
                      <c:pt idx="235">
                        <c:v>3.70281003920651</c:v>
                      </c:pt>
                      <c:pt idx="236">
                        <c:v>3.71612072260295</c:v>
                      </c:pt>
                      <c:pt idx="237">
                        <c:v>3.6171515431793901</c:v>
                      </c:pt>
                      <c:pt idx="238">
                        <c:v>3.8765033508609501</c:v>
                      </c:pt>
                      <c:pt idx="239">
                        <c:v>3.8601107349257302</c:v>
                      </c:pt>
                      <c:pt idx="240">
                        <c:v>3.38136320357538</c:v>
                      </c:pt>
                      <c:pt idx="241">
                        <c:v>3.5827193793135099</c:v>
                      </c:pt>
                      <c:pt idx="242">
                        <c:v>3.6701955253496301</c:v>
                      </c:pt>
                      <c:pt idx="243">
                        <c:v>3.3998959246870002</c:v>
                      </c:pt>
                      <c:pt idx="244">
                        <c:v>3.2800764249321399</c:v>
                      </c:pt>
                      <c:pt idx="245">
                        <c:v>3.4361656163801899</c:v>
                      </c:pt>
                      <c:pt idx="246">
                        <c:v>3.4079716474553901</c:v>
                      </c:pt>
                      <c:pt idx="247">
                        <c:v>3.14447321104522</c:v>
                      </c:pt>
                      <c:pt idx="248">
                        <c:v>3.3885047041893999</c:v>
                      </c:pt>
                      <c:pt idx="249">
                        <c:v>3.3739297186278798</c:v>
                      </c:pt>
                      <c:pt idx="250">
                        <c:v>3.3412990870436201</c:v>
                      </c:pt>
                      <c:pt idx="251">
                        <c:v>3.2553508182913302</c:v>
                      </c:pt>
                      <c:pt idx="252">
                        <c:v>3.37548566433472</c:v>
                      </c:pt>
                      <c:pt idx="253">
                        <c:v>3.4697806144191499</c:v>
                      </c:pt>
                      <c:pt idx="254">
                        <c:v>3.4420804320862599</c:v>
                      </c:pt>
                      <c:pt idx="255">
                        <c:v>3.6281599548115899</c:v>
                      </c:pt>
                      <c:pt idx="256">
                        <c:v>3.5530692841487501</c:v>
                      </c:pt>
                      <c:pt idx="257">
                        <c:v>3.5493263991150901</c:v>
                      </c:pt>
                      <c:pt idx="258">
                        <c:v>3.40128985554851</c:v>
                      </c:pt>
                      <c:pt idx="259">
                        <c:v>3.43119213332935</c:v>
                      </c:pt>
                      <c:pt idx="260">
                        <c:v>3.4521645749409502</c:v>
                      </c:pt>
                      <c:pt idx="261">
                        <c:v>3.2887253133043601</c:v>
                      </c:pt>
                      <c:pt idx="262">
                        <c:v>3.56224494689322</c:v>
                      </c:pt>
                      <c:pt idx="263">
                        <c:v>3.71687627695675</c:v>
                      </c:pt>
                      <c:pt idx="264">
                        <c:v>3.9141534169374701</c:v>
                      </c:pt>
                      <c:pt idx="265">
                        <c:v>3.6923902324853999</c:v>
                      </c:pt>
                      <c:pt idx="266">
                        <c:v>3.69642177776569</c:v>
                      </c:pt>
                      <c:pt idx="267">
                        <c:v>3.7673432185042199</c:v>
                      </c:pt>
                      <c:pt idx="268">
                        <c:v>3.6604888213407998</c:v>
                      </c:pt>
                      <c:pt idx="269">
                        <c:v>3.8436878558430498</c:v>
                      </c:pt>
                      <c:pt idx="270">
                        <c:v>3.8578729172309498</c:v>
                      </c:pt>
                      <c:pt idx="271">
                        <c:v>3.7970761961741801</c:v>
                      </c:pt>
                      <c:pt idx="272">
                        <c:v>3.7038716654349502</c:v>
                      </c:pt>
                      <c:pt idx="273">
                        <c:v>3.6105131217037201</c:v>
                      </c:pt>
                      <c:pt idx="274">
                        <c:v>3.68961360940175</c:v>
                      </c:pt>
                      <c:pt idx="275">
                        <c:v>3.57827501600176</c:v>
                      </c:pt>
                      <c:pt idx="276">
                        <c:v>3.65477359265719</c:v>
                      </c:pt>
                      <c:pt idx="277">
                        <c:v>3.7660222983951401</c:v>
                      </c:pt>
                      <c:pt idx="278">
                        <c:v>3.5826668484872801</c:v>
                      </c:pt>
                      <c:pt idx="279">
                        <c:v>3.47040642451715</c:v>
                      </c:pt>
                      <c:pt idx="280">
                        <c:v>3.8473043364358999</c:v>
                      </c:pt>
                      <c:pt idx="281">
                        <c:v>3.8085280750005399</c:v>
                      </c:pt>
                      <c:pt idx="282">
                        <c:v>3.6965436705730501</c:v>
                      </c:pt>
                      <c:pt idx="283">
                        <c:v>4.1386402882237201</c:v>
                      </c:pt>
                      <c:pt idx="284">
                        <c:v>3.9810219257843098</c:v>
                      </c:pt>
                      <c:pt idx="285">
                        <c:v>4.1222497591109999</c:v>
                      </c:pt>
                      <c:pt idx="286">
                        <c:v>4.0088088076171697</c:v>
                      </c:pt>
                      <c:pt idx="287">
                        <c:v>4.2207433082883101</c:v>
                      </c:pt>
                      <c:pt idx="288">
                        <c:v>4.1867860570118802</c:v>
                      </c:pt>
                      <c:pt idx="289">
                        <c:v>4.0004157689993498</c:v>
                      </c:pt>
                      <c:pt idx="290">
                        <c:v>4.2089965804042899</c:v>
                      </c:pt>
                      <c:pt idx="291">
                        <c:v>4.1453957988027703</c:v>
                      </c:pt>
                      <c:pt idx="292">
                        <c:v>4.1370098770105503</c:v>
                      </c:pt>
                      <c:pt idx="293">
                        <c:v>4.1369998008702096</c:v>
                      </c:pt>
                      <c:pt idx="294">
                        <c:v>4.2021961995921</c:v>
                      </c:pt>
                      <c:pt idx="295">
                        <c:v>4.25717306097137</c:v>
                      </c:pt>
                      <c:pt idx="296">
                        <c:v>4.2741415659003996</c:v>
                      </c:pt>
                      <c:pt idx="297">
                        <c:v>4.5289403192932696</c:v>
                      </c:pt>
                      <c:pt idx="298">
                        <c:v>4.7057169658041396</c:v>
                      </c:pt>
                      <c:pt idx="299">
                        <c:v>4.31303276722055</c:v>
                      </c:pt>
                      <c:pt idx="300">
                        <c:v>4.1849334822671604</c:v>
                      </c:pt>
                      <c:pt idx="301">
                        <c:v>4.1875112618230999</c:v>
                      </c:pt>
                      <c:pt idx="302">
                        <c:v>4.1187753086255396</c:v>
                      </c:pt>
                      <c:pt idx="303">
                        <c:v>3.8590202109044802</c:v>
                      </c:pt>
                      <c:pt idx="304">
                        <c:v>4.0196610041549796</c:v>
                      </c:pt>
                      <c:pt idx="305">
                        <c:v>4.6428890071540003</c:v>
                      </c:pt>
                      <c:pt idx="306">
                        <c:v>4.4819902553437201</c:v>
                      </c:pt>
                      <c:pt idx="307">
                        <c:v>4.3630478296125998</c:v>
                      </c:pt>
                      <c:pt idx="308">
                        <c:v>4.4194716478967297</c:v>
                      </c:pt>
                      <c:pt idx="309">
                        <c:v>4.3963612716334302</c:v>
                      </c:pt>
                      <c:pt idx="310">
                        <c:v>4.1704197402985503</c:v>
                      </c:pt>
                      <c:pt idx="311">
                        <c:v>4.35558175596785</c:v>
                      </c:pt>
                      <c:pt idx="312">
                        <c:v>4.3406064295622002</c:v>
                      </c:pt>
                      <c:pt idx="313">
                        <c:v>4.3943569675582204</c:v>
                      </c:pt>
                      <c:pt idx="314">
                        <c:v>4.1458748316575802</c:v>
                      </c:pt>
                      <c:pt idx="315">
                        <c:v>4.2552290887878401</c:v>
                      </c:pt>
                      <c:pt idx="316">
                        <c:v>4.48367027053306</c:v>
                      </c:pt>
                      <c:pt idx="317">
                        <c:v>4.1798321652884196</c:v>
                      </c:pt>
                      <c:pt idx="318">
                        <c:v>4.4829198889922699</c:v>
                      </c:pt>
                      <c:pt idx="319">
                        <c:v>4.5109695121755697</c:v>
                      </c:pt>
                      <c:pt idx="320">
                        <c:v>4.4627614189411799</c:v>
                      </c:pt>
                      <c:pt idx="321">
                        <c:v>4.64540784474468</c:v>
                      </c:pt>
                      <c:pt idx="322">
                        <c:v>4.6812187687951896</c:v>
                      </c:pt>
                      <c:pt idx="323">
                        <c:v>4.3247429320282604</c:v>
                      </c:pt>
                      <c:pt idx="324">
                        <c:v>4.1072931033028199</c:v>
                      </c:pt>
                      <c:pt idx="325">
                        <c:v>4.6679631527663101</c:v>
                      </c:pt>
                      <c:pt idx="326">
                        <c:v>4.8129120438757802</c:v>
                      </c:pt>
                      <c:pt idx="327">
                        <c:v>4.7189194843244602</c:v>
                      </c:pt>
                      <c:pt idx="328">
                        <c:v>4.6074577660958997</c:v>
                      </c:pt>
                      <c:pt idx="329">
                        <c:v>4.9351561261389501</c:v>
                      </c:pt>
                      <c:pt idx="330">
                        <c:v>5.1911620852827101</c:v>
                      </c:pt>
                      <c:pt idx="331">
                        <c:v>4.9193496660079896</c:v>
                      </c:pt>
                      <c:pt idx="332">
                        <c:v>5.0665383956778101</c:v>
                      </c:pt>
                      <c:pt idx="333">
                        <c:v>4.9964762136477301</c:v>
                      </c:pt>
                      <c:pt idx="334">
                        <c:v>4.9308396995580397</c:v>
                      </c:pt>
                      <c:pt idx="335">
                        <c:v>5.02658306667663</c:v>
                      </c:pt>
                      <c:pt idx="336">
                        <c:v>5.0007662207556303</c:v>
                      </c:pt>
                      <c:pt idx="337">
                        <c:v>4.9573826409879</c:v>
                      </c:pt>
                      <c:pt idx="338">
                        <c:v>4.6535982685019004</c:v>
                      </c:pt>
                      <c:pt idx="339">
                        <c:v>5.2862400532810003</c:v>
                      </c:pt>
                      <c:pt idx="340">
                        <c:v>5.36641852620882</c:v>
                      </c:pt>
                      <c:pt idx="341">
                        <c:v>5.3359167403874599</c:v>
                      </c:pt>
                      <c:pt idx="342">
                        <c:v>5.0684992587001396</c:v>
                      </c:pt>
                      <c:pt idx="343">
                        <c:v>5.0745441601640602</c:v>
                      </c:pt>
                      <c:pt idx="344">
                        <c:v>5.1672037083976496</c:v>
                      </c:pt>
                      <c:pt idx="345">
                        <c:v>4.7816346880927396</c:v>
                      </c:pt>
                      <c:pt idx="346">
                        <c:v>4.9803655099219197</c:v>
                      </c:pt>
                      <c:pt idx="347">
                        <c:v>5.2227159315470004</c:v>
                      </c:pt>
                      <c:pt idx="348">
                        <c:v>5.2324949768239</c:v>
                      </c:pt>
                      <c:pt idx="349">
                        <c:v>5.1086634708535703</c:v>
                      </c:pt>
                      <c:pt idx="350">
                        <c:v>5.4288756398522704</c:v>
                      </c:pt>
                      <c:pt idx="351">
                        <c:v>5.2939782261039099</c:v>
                      </c:pt>
                      <c:pt idx="352">
                        <c:v>5.4011023119434798</c:v>
                      </c:pt>
                      <c:pt idx="353">
                        <c:v>5.7478752419528103</c:v>
                      </c:pt>
                      <c:pt idx="354">
                        <c:v>5.4353877616469797</c:v>
                      </c:pt>
                      <c:pt idx="355">
                        <c:v>5.3861968401479796</c:v>
                      </c:pt>
                      <c:pt idx="356">
                        <c:v>5.3825365001463696</c:v>
                      </c:pt>
                      <c:pt idx="357">
                        <c:v>5.3337226884435402</c:v>
                      </c:pt>
                      <c:pt idx="358">
                        <c:v>5.5388690853578204</c:v>
                      </c:pt>
                      <c:pt idx="359">
                        <c:v>5.1548448615426903</c:v>
                      </c:pt>
                      <c:pt idx="360">
                        <c:v>5.28681746537079</c:v>
                      </c:pt>
                      <c:pt idx="361">
                        <c:v>4.8763601081328396</c:v>
                      </c:pt>
                      <c:pt idx="362">
                        <c:v>4.9161908801157903</c:v>
                      </c:pt>
                      <c:pt idx="363">
                        <c:v>5.23762580899459</c:v>
                      </c:pt>
                      <c:pt idx="364">
                        <c:v>5.4176932361457801</c:v>
                      </c:pt>
                      <c:pt idx="365">
                        <c:v>5.5705713397049399</c:v>
                      </c:pt>
                    </c:numCache>
                  </c:numRef>
                </c:val>
                <c:smooth val="0"/>
                <c:extLst>
                  <c:ext xmlns:c16="http://schemas.microsoft.com/office/drawing/2014/chart" uri="{C3380CC4-5D6E-409C-BE32-E72D297353CC}">
                    <c16:uniqueId val="{00000004-80D5-4908-A9E4-58D0E4745C96}"/>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Upper 80%</c:v>
                      </c:pt>
                    </c:strCache>
                  </c:strRef>
                </c:tx>
                <c:spPr>
                  <a:ln w="28575" cap="rnd">
                    <a:solidFill>
                      <a:schemeClr val="accent5"/>
                    </a:solidFill>
                    <a:round/>
                  </a:ln>
                  <a:effectLst/>
                </c:spPr>
                <c:marker>
                  <c:symbol val="none"/>
                </c:marker>
                <c:cat>
                  <c:numRef>
                    <c:extLst xmlns:c15="http://schemas.microsoft.com/office/drawing/2012/chart">
                      <c:ext xmlns:c15="http://schemas.microsoft.com/office/drawing/2012/chart" uri="{02D57815-91ED-43cb-92C2-25804820EDAC}">
                        <c15:formulaRef>
                          <c15:sqref>Sheet1!$A$2:$A$367</c15:sqref>
                        </c15:formulaRef>
                      </c:ext>
                    </c:extLst>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extLst xmlns:c15="http://schemas.microsoft.com/office/drawing/2012/chart">
                      <c:ext xmlns:c15="http://schemas.microsoft.com/office/drawing/2012/chart" uri="{02D57815-91ED-43cb-92C2-25804820EDAC}">
                        <c15:formulaRef>
                          <c15:sqref>Sheet1!$F$2:$F$367</c15:sqref>
                        </c15:formulaRef>
                      </c:ext>
                    </c:extLst>
                    <c:numCache>
                      <c:formatCode>General</c:formatCode>
                      <c:ptCount val="366"/>
                      <c:pt idx="0">
                        <c:v>10.4327521575725</c:v>
                      </c:pt>
                      <c:pt idx="1">
                        <c:v>11.684390394053301</c:v>
                      </c:pt>
                      <c:pt idx="2">
                        <c:v>11.7089793031423</c:v>
                      </c:pt>
                      <c:pt idx="3">
                        <c:v>12.6314508117151</c:v>
                      </c:pt>
                      <c:pt idx="4">
                        <c:v>12.8744198384868</c:v>
                      </c:pt>
                      <c:pt idx="5">
                        <c:v>12.6511236162366</c:v>
                      </c:pt>
                      <c:pt idx="6">
                        <c:v>12.5748922124641</c:v>
                      </c:pt>
                      <c:pt idx="7">
                        <c:v>12.742740511541401</c:v>
                      </c:pt>
                      <c:pt idx="8">
                        <c:v>12.636265622413999</c:v>
                      </c:pt>
                      <c:pt idx="9">
                        <c:v>11.9996384336772</c:v>
                      </c:pt>
                      <c:pt idx="10">
                        <c:v>12.9493466487954</c:v>
                      </c:pt>
                      <c:pt idx="11">
                        <c:v>12.9212642804799</c:v>
                      </c:pt>
                      <c:pt idx="12">
                        <c:v>12.865245833810301</c:v>
                      </c:pt>
                      <c:pt idx="13">
                        <c:v>12.166439328301999</c:v>
                      </c:pt>
                      <c:pt idx="14">
                        <c:v>12.674447771009101</c:v>
                      </c:pt>
                      <c:pt idx="15">
                        <c:v>12.666324996810101</c:v>
                      </c:pt>
                      <c:pt idx="16">
                        <c:v>11.877031537509501</c:v>
                      </c:pt>
                      <c:pt idx="17">
                        <c:v>12.2029225373453</c:v>
                      </c:pt>
                      <c:pt idx="18">
                        <c:v>11.3931284627732</c:v>
                      </c:pt>
                      <c:pt idx="19">
                        <c:v>11.266800481385999</c:v>
                      </c:pt>
                      <c:pt idx="20">
                        <c:v>11.413613796980201</c:v>
                      </c:pt>
                      <c:pt idx="21">
                        <c:v>10.9616819259906</c:v>
                      </c:pt>
                      <c:pt idx="22">
                        <c:v>11.0739992169021</c:v>
                      </c:pt>
                      <c:pt idx="23">
                        <c:v>10.111644616656299</c:v>
                      </c:pt>
                      <c:pt idx="24">
                        <c:v>11.057989106008501</c:v>
                      </c:pt>
                      <c:pt idx="25">
                        <c:v>12.354634104884999</c:v>
                      </c:pt>
                      <c:pt idx="26">
                        <c:v>12.068024247079</c:v>
                      </c:pt>
                      <c:pt idx="27">
                        <c:v>11.6515294617355</c:v>
                      </c:pt>
                      <c:pt idx="28">
                        <c:v>11.457985396107601</c:v>
                      </c:pt>
                      <c:pt idx="29">
                        <c:v>11.2485141598829</c:v>
                      </c:pt>
                      <c:pt idx="30">
                        <c:v>10.7838637224003</c:v>
                      </c:pt>
                      <c:pt idx="31">
                        <c:v>11.2941654119051</c:v>
                      </c:pt>
                      <c:pt idx="32">
                        <c:v>11.5716710260398</c:v>
                      </c:pt>
                      <c:pt idx="33">
                        <c:v>11.6521534998414</c:v>
                      </c:pt>
                      <c:pt idx="34">
                        <c:v>11.084044463724901</c:v>
                      </c:pt>
                      <c:pt idx="35">
                        <c:v>11.4720847168351</c:v>
                      </c:pt>
                      <c:pt idx="36">
                        <c:v>11.7866545788459</c:v>
                      </c:pt>
                      <c:pt idx="37">
                        <c:v>11.644343045731301</c:v>
                      </c:pt>
                      <c:pt idx="38">
                        <c:v>12.240168391653</c:v>
                      </c:pt>
                      <c:pt idx="39">
                        <c:v>12.165293323291699</c:v>
                      </c:pt>
                      <c:pt idx="40">
                        <c:v>11.738061220577499</c:v>
                      </c:pt>
                      <c:pt idx="41">
                        <c:v>11.532041687324799</c:v>
                      </c:pt>
                      <c:pt idx="42">
                        <c:v>11.676400005192599</c:v>
                      </c:pt>
                      <c:pt idx="43">
                        <c:v>11.845935055588599</c:v>
                      </c:pt>
                      <c:pt idx="44">
                        <c:v>11.361360558264201</c:v>
                      </c:pt>
                      <c:pt idx="45">
                        <c:v>12.2144116329174</c:v>
                      </c:pt>
                      <c:pt idx="46">
                        <c:v>11.999015890480299</c:v>
                      </c:pt>
                      <c:pt idx="47">
                        <c:v>12.037659660624</c:v>
                      </c:pt>
                      <c:pt idx="48">
                        <c:v>11.626914828788999</c:v>
                      </c:pt>
                      <c:pt idx="49">
                        <c:v>11.522917580857101</c:v>
                      </c:pt>
                      <c:pt idx="50">
                        <c:v>11.7435659754579</c:v>
                      </c:pt>
                      <c:pt idx="51">
                        <c:v>11.2536685284858</c:v>
                      </c:pt>
                      <c:pt idx="52">
                        <c:v>11.8439785500799</c:v>
                      </c:pt>
                      <c:pt idx="53">
                        <c:v>11.368564986459599</c:v>
                      </c:pt>
                      <c:pt idx="54">
                        <c:v>11.260627603253701</c:v>
                      </c:pt>
                      <c:pt idx="55">
                        <c:v>11.4648153660159</c:v>
                      </c:pt>
                      <c:pt idx="56">
                        <c:v>11.8018505650835</c:v>
                      </c:pt>
                      <c:pt idx="57">
                        <c:v>11.996689064922201</c:v>
                      </c:pt>
                      <c:pt idx="58">
                        <c:v>10.832964926143299</c:v>
                      </c:pt>
                      <c:pt idx="59">
                        <c:v>11.071732585116999</c:v>
                      </c:pt>
                      <c:pt idx="60">
                        <c:v>11.2885506816976</c:v>
                      </c:pt>
                      <c:pt idx="61">
                        <c:v>11.5180248161726</c:v>
                      </c:pt>
                      <c:pt idx="62">
                        <c:v>10.9734094483542</c:v>
                      </c:pt>
                      <c:pt idx="63">
                        <c:v>10.8924164884482</c:v>
                      </c:pt>
                      <c:pt idx="64">
                        <c:v>11.3049313499967</c:v>
                      </c:pt>
                      <c:pt idx="65">
                        <c:v>10.855340074857001</c:v>
                      </c:pt>
                      <c:pt idx="66">
                        <c:v>11.051834388145901</c:v>
                      </c:pt>
                      <c:pt idx="67">
                        <c:v>11.015369385427199</c:v>
                      </c:pt>
                      <c:pt idx="68">
                        <c:v>10.508270781021199</c:v>
                      </c:pt>
                      <c:pt idx="69">
                        <c:v>10.337817163769399</c:v>
                      </c:pt>
                      <c:pt idx="70">
                        <c:v>10.4890288722591</c:v>
                      </c:pt>
                      <c:pt idx="71">
                        <c:v>10.743819307630501</c:v>
                      </c:pt>
                      <c:pt idx="72">
                        <c:v>10.3278893464196</c:v>
                      </c:pt>
                      <c:pt idx="73">
                        <c:v>10.8957027961796</c:v>
                      </c:pt>
                      <c:pt idx="74">
                        <c:v>10.847942858718399</c:v>
                      </c:pt>
                      <c:pt idx="75">
                        <c:v>10.4499470909112</c:v>
                      </c:pt>
                      <c:pt idx="76">
                        <c:v>10.1807087778508</c:v>
                      </c:pt>
                      <c:pt idx="77">
                        <c:v>10.3844623482141</c:v>
                      </c:pt>
                      <c:pt idx="78">
                        <c:v>10.677882672150799</c:v>
                      </c:pt>
                      <c:pt idx="79">
                        <c:v>10.2929601155162</c:v>
                      </c:pt>
                      <c:pt idx="80">
                        <c:v>10.652835311554799</c:v>
                      </c:pt>
                      <c:pt idx="81">
                        <c:v>10.4068989596595</c:v>
                      </c:pt>
                      <c:pt idx="82">
                        <c:v>10.146013697679001</c:v>
                      </c:pt>
                      <c:pt idx="83">
                        <c:v>9.9244653291366198</c:v>
                      </c:pt>
                      <c:pt idx="84">
                        <c:v>10.096608942195299</c:v>
                      </c:pt>
                      <c:pt idx="85">
                        <c:v>10.2656256109177</c:v>
                      </c:pt>
                      <c:pt idx="86">
                        <c:v>9.9071797328172497</c:v>
                      </c:pt>
                      <c:pt idx="87">
                        <c:v>10.5055523127253</c:v>
                      </c:pt>
                      <c:pt idx="88">
                        <c:v>10.387567950854001</c:v>
                      </c:pt>
                      <c:pt idx="89">
                        <c:v>9.8379738896506908</c:v>
                      </c:pt>
                      <c:pt idx="90">
                        <c:v>9.8652068522352394</c:v>
                      </c:pt>
                      <c:pt idx="91">
                        <c:v>10.1989333087971</c:v>
                      </c:pt>
                      <c:pt idx="92">
                        <c:v>10.066042312947101</c:v>
                      </c:pt>
                      <c:pt idx="93">
                        <c:v>9.45884045444609</c:v>
                      </c:pt>
                      <c:pt idx="94">
                        <c:v>9.8355291505237208</c:v>
                      </c:pt>
                      <c:pt idx="95">
                        <c:v>10.0104762947567</c:v>
                      </c:pt>
                      <c:pt idx="96">
                        <c:v>10.1825137185805</c:v>
                      </c:pt>
                      <c:pt idx="97">
                        <c:v>9.8542643385261499</c:v>
                      </c:pt>
                      <c:pt idx="98">
                        <c:v>9.6782206546624892</c:v>
                      </c:pt>
                      <c:pt idx="99">
                        <c:v>9.3779843140271701</c:v>
                      </c:pt>
                      <c:pt idx="100">
                        <c:v>9.0146640152479698</c:v>
                      </c:pt>
                      <c:pt idx="101">
                        <c:v>9.4014184625244805</c:v>
                      </c:pt>
                      <c:pt idx="102">
                        <c:v>9.0314532358408695</c:v>
                      </c:pt>
                      <c:pt idx="103">
                        <c:v>9.1982215951818596</c:v>
                      </c:pt>
                      <c:pt idx="104">
                        <c:v>9.3919208725291998</c:v>
                      </c:pt>
                      <c:pt idx="105">
                        <c:v>9.4603392145434793</c:v>
                      </c:pt>
                      <c:pt idx="106">
                        <c:v>10.067811141080901</c:v>
                      </c:pt>
                      <c:pt idx="107">
                        <c:v>9.5900181520187502</c:v>
                      </c:pt>
                      <c:pt idx="108">
                        <c:v>10.074197541053</c:v>
                      </c:pt>
                      <c:pt idx="109">
                        <c:v>10.015375773168699</c:v>
                      </c:pt>
                      <c:pt idx="110">
                        <c:v>9.7962078368262802</c:v>
                      </c:pt>
                      <c:pt idx="111">
                        <c:v>10.249332578698599</c:v>
                      </c:pt>
                      <c:pt idx="112">
                        <c:v>10.1449344075711</c:v>
                      </c:pt>
                      <c:pt idx="113">
                        <c:v>10.8697545309081</c:v>
                      </c:pt>
                      <c:pt idx="114">
                        <c:v>9.7504827452041702</c:v>
                      </c:pt>
                      <c:pt idx="115">
                        <c:v>9.9394221907759004</c:v>
                      </c:pt>
                      <c:pt idx="116">
                        <c:v>9.5932184172566597</c:v>
                      </c:pt>
                      <c:pt idx="117">
                        <c:v>9.2424499962385607</c:v>
                      </c:pt>
                      <c:pt idx="118">
                        <c:v>9.0033817694267793</c:v>
                      </c:pt>
                      <c:pt idx="119">
                        <c:v>9.01104309332589</c:v>
                      </c:pt>
                      <c:pt idx="120">
                        <c:v>9.1002770906410593</c:v>
                      </c:pt>
                      <c:pt idx="121">
                        <c:v>8.8392742256046901</c:v>
                      </c:pt>
                      <c:pt idx="122">
                        <c:v>8.9017245324303502</c:v>
                      </c:pt>
                      <c:pt idx="123">
                        <c:v>8.7263853344138909</c:v>
                      </c:pt>
                      <c:pt idx="124">
                        <c:v>8.7490437766708204</c:v>
                      </c:pt>
                      <c:pt idx="125">
                        <c:v>8.60635656715551</c:v>
                      </c:pt>
                      <c:pt idx="126">
                        <c:v>8.7431413668206996</c:v>
                      </c:pt>
                      <c:pt idx="127">
                        <c:v>9.1403512622098901</c:v>
                      </c:pt>
                      <c:pt idx="128">
                        <c:v>8.9044877375463098</c:v>
                      </c:pt>
                      <c:pt idx="129">
                        <c:v>8.9488630864880392</c:v>
                      </c:pt>
                      <c:pt idx="130">
                        <c:v>8.8425432636442007</c:v>
                      </c:pt>
                      <c:pt idx="131">
                        <c:v>8.7626015481840902</c:v>
                      </c:pt>
                      <c:pt idx="132">
                        <c:v>8.5638251548510205</c:v>
                      </c:pt>
                      <c:pt idx="133">
                        <c:v>8.7844197025062893</c:v>
                      </c:pt>
                      <c:pt idx="134">
                        <c:v>9.0909618667418997</c:v>
                      </c:pt>
                      <c:pt idx="135">
                        <c:v>8.7858651471764908</c:v>
                      </c:pt>
                      <c:pt idx="136">
                        <c:v>9.2949277073562797</c:v>
                      </c:pt>
                      <c:pt idx="137">
                        <c:v>9.4089053104850109</c:v>
                      </c:pt>
                      <c:pt idx="138">
                        <c:v>8.9692969441002894</c:v>
                      </c:pt>
                      <c:pt idx="139">
                        <c:v>8.8388573629814307</c:v>
                      </c:pt>
                      <c:pt idx="140">
                        <c:v>8.7799418300441197</c:v>
                      </c:pt>
                      <c:pt idx="141">
                        <c:v>8.9757784510502194</c:v>
                      </c:pt>
                      <c:pt idx="142">
                        <c:v>8.9367838991763708</c:v>
                      </c:pt>
                      <c:pt idx="143">
                        <c:v>9.1296650388272305</c:v>
                      </c:pt>
                      <c:pt idx="144">
                        <c:v>8.8611277739828598</c:v>
                      </c:pt>
                      <c:pt idx="145">
                        <c:v>9.2844658813980399</c:v>
                      </c:pt>
                      <c:pt idx="146">
                        <c:v>8.8168778610956497</c:v>
                      </c:pt>
                      <c:pt idx="147">
                        <c:v>8.5495206819705096</c:v>
                      </c:pt>
                      <c:pt idx="148">
                        <c:v>9.0347250969781197</c:v>
                      </c:pt>
                      <c:pt idx="149">
                        <c:v>9.0242036549935492</c:v>
                      </c:pt>
                      <c:pt idx="150">
                        <c:v>9.5611948790221195</c:v>
                      </c:pt>
                      <c:pt idx="151">
                        <c:v>9.2991210084153</c:v>
                      </c:pt>
                      <c:pt idx="152">
                        <c:v>10.265337260614499</c:v>
                      </c:pt>
                      <c:pt idx="153">
                        <c:v>9.1623167979837792</c:v>
                      </c:pt>
                      <c:pt idx="154">
                        <c:v>9.3209043199271502</c:v>
                      </c:pt>
                      <c:pt idx="155">
                        <c:v>9.4291282000082202</c:v>
                      </c:pt>
                      <c:pt idx="156">
                        <c:v>8.8042460066625399</c:v>
                      </c:pt>
                      <c:pt idx="157">
                        <c:v>9.5599812321667592</c:v>
                      </c:pt>
                      <c:pt idx="158">
                        <c:v>8.93843854433511</c:v>
                      </c:pt>
                      <c:pt idx="159">
                        <c:v>8.9360484708369192</c:v>
                      </c:pt>
                      <c:pt idx="160">
                        <c:v>8.8442056447001605</c:v>
                      </c:pt>
                      <c:pt idx="161">
                        <c:v>8.9011694303045896</c:v>
                      </c:pt>
                      <c:pt idx="162">
                        <c:v>8.8982546532273705</c:v>
                      </c:pt>
                      <c:pt idx="163">
                        <c:v>8.6211232418299506</c:v>
                      </c:pt>
                      <c:pt idx="164">
                        <c:v>9.2279501881837493</c:v>
                      </c:pt>
                      <c:pt idx="165">
                        <c:v>9.0209766481232094</c:v>
                      </c:pt>
                      <c:pt idx="166">
                        <c:v>9.0856225507806094</c:v>
                      </c:pt>
                      <c:pt idx="167">
                        <c:v>9.2385713079213403</c:v>
                      </c:pt>
                      <c:pt idx="168">
                        <c:v>9.16566586695164</c:v>
                      </c:pt>
                      <c:pt idx="169">
                        <c:v>9.4075810020962294</c:v>
                      </c:pt>
                      <c:pt idx="170">
                        <c:v>8.5470030640611103</c:v>
                      </c:pt>
                      <c:pt idx="171">
                        <c:v>8.9770841605698006</c:v>
                      </c:pt>
                      <c:pt idx="172">
                        <c:v>8.8629881364321008</c:v>
                      </c:pt>
                      <c:pt idx="173">
                        <c:v>9.4102069533669503</c:v>
                      </c:pt>
                      <c:pt idx="174">
                        <c:v>10.027188853616201</c:v>
                      </c:pt>
                      <c:pt idx="175">
                        <c:v>9.9900242462150697</c:v>
                      </c:pt>
                      <c:pt idx="176">
                        <c:v>8.8537491195900895</c:v>
                      </c:pt>
                      <c:pt idx="177">
                        <c:v>8.2438231704568494</c:v>
                      </c:pt>
                      <c:pt idx="178">
                        <c:v>8.6411240840258596</c:v>
                      </c:pt>
                      <c:pt idx="179">
                        <c:v>9.2854321505052706</c:v>
                      </c:pt>
                      <c:pt idx="180">
                        <c:v>9.2494944447593603</c:v>
                      </c:pt>
                      <c:pt idx="181">
                        <c:v>8.6828033133635305</c:v>
                      </c:pt>
                      <c:pt idx="182">
                        <c:v>8.5359706407804108</c:v>
                      </c:pt>
                      <c:pt idx="183">
                        <c:v>8.6101186069586397</c:v>
                      </c:pt>
                      <c:pt idx="184">
                        <c:v>8.3822295381753307</c:v>
                      </c:pt>
                      <c:pt idx="185">
                        <c:v>8.8244966404818292</c:v>
                      </c:pt>
                      <c:pt idx="186">
                        <c:v>8.7079579035197199</c:v>
                      </c:pt>
                      <c:pt idx="187">
                        <c:v>8.31411272625901</c:v>
                      </c:pt>
                      <c:pt idx="188">
                        <c:v>8.0735807077654993</c:v>
                      </c:pt>
                      <c:pt idx="189">
                        <c:v>8.3572710609050898</c:v>
                      </c:pt>
                      <c:pt idx="190">
                        <c:v>8.4898476423594307</c:v>
                      </c:pt>
                      <c:pt idx="191">
                        <c:v>8.3883342889025094</c:v>
                      </c:pt>
                      <c:pt idx="192">
                        <c:v>8.7879387676783995</c:v>
                      </c:pt>
                      <c:pt idx="193">
                        <c:v>8.5257773544768796</c:v>
                      </c:pt>
                      <c:pt idx="194">
                        <c:v>8.2906492793305198</c:v>
                      </c:pt>
                      <c:pt idx="195">
                        <c:v>8.1049594347453304</c:v>
                      </c:pt>
                      <c:pt idx="196">
                        <c:v>8.2784029712186609</c:v>
                      </c:pt>
                      <c:pt idx="197">
                        <c:v>8.6176988118122697</c:v>
                      </c:pt>
                      <c:pt idx="198">
                        <c:v>8.5300955481661092</c:v>
                      </c:pt>
                      <c:pt idx="199">
                        <c:v>9.0094705754119992</c:v>
                      </c:pt>
                      <c:pt idx="200">
                        <c:v>9.1069182326721396</c:v>
                      </c:pt>
                      <c:pt idx="201">
                        <c:v>8.7253251756533707</c:v>
                      </c:pt>
                      <c:pt idx="202">
                        <c:v>8.7693487712065608</c:v>
                      </c:pt>
                      <c:pt idx="203">
                        <c:v>9.1652244189362104</c:v>
                      </c:pt>
                      <c:pt idx="204">
                        <c:v>10.0448358268143</c:v>
                      </c:pt>
                      <c:pt idx="205">
                        <c:v>9.2669339932882497</c:v>
                      </c:pt>
                      <c:pt idx="206">
                        <c:v>10.216909106412301</c:v>
                      </c:pt>
                      <c:pt idx="207">
                        <c:v>9.5382664939768809</c:v>
                      </c:pt>
                      <c:pt idx="208">
                        <c:v>9.2115906183041307</c:v>
                      </c:pt>
                      <c:pt idx="209">
                        <c:v>8.7965888683029192</c:v>
                      </c:pt>
                      <c:pt idx="210">
                        <c:v>9.1385954837956795</c:v>
                      </c:pt>
                      <c:pt idx="211">
                        <c:v>9.0084208488692195</c:v>
                      </c:pt>
                      <c:pt idx="212">
                        <c:v>8.5128367093900295</c:v>
                      </c:pt>
                      <c:pt idx="213">
                        <c:v>8.96328871276617</c:v>
                      </c:pt>
                      <c:pt idx="214">
                        <c:v>8.8533438166527905</c:v>
                      </c:pt>
                      <c:pt idx="215">
                        <c:v>8.8621888273228606</c:v>
                      </c:pt>
                      <c:pt idx="216">
                        <c:v>8.7687930655645197</c:v>
                      </c:pt>
                      <c:pt idx="217">
                        <c:v>8.9207065003207102</c:v>
                      </c:pt>
                      <c:pt idx="218">
                        <c:v>8.9505060996355006</c:v>
                      </c:pt>
                      <c:pt idx="219">
                        <c:v>8.5883858490331306</c:v>
                      </c:pt>
                      <c:pt idx="220">
                        <c:v>9.0534479221072601</c:v>
                      </c:pt>
                      <c:pt idx="221">
                        <c:v>9.14761828611387</c:v>
                      </c:pt>
                      <c:pt idx="222">
                        <c:v>8.89882267386864</c:v>
                      </c:pt>
                      <c:pt idx="223">
                        <c:v>8.4983312190259603</c:v>
                      </c:pt>
                      <c:pt idx="224">
                        <c:v>8.3421503804240107</c:v>
                      </c:pt>
                      <c:pt idx="225">
                        <c:v>8.6689121405161806</c:v>
                      </c:pt>
                      <c:pt idx="226">
                        <c:v>8.4116927812639002</c:v>
                      </c:pt>
                      <c:pt idx="227">
                        <c:v>8.9951117152894895</c:v>
                      </c:pt>
                      <c:pt idx="228">
                        <c:v>8.9514142546888298</c:v>
                      </c:pt>
                      <c:pt idx="229">
                        <c:v>8.7177527016559093</c:v>
                      </c:pt>
                      <c:pt idx="230">
                        <c:v>8.5718295559932898</c:v>
                      </c:pt>
                      <c:pt idx="231">
                        <c:v>8.6572198471077701</c:v>
                      </c:pt>
                      <c:pt idx="232">
                        <c:v>8.9198603432210302</c:v>
                      </c:pt>
                      <c:pt idx="233">
                        <c:v>8.6330012776545395</c:v>
                      </c:pt>
                      <c:pt idx="234">
                        <c:v>9.1268696230618307</c:v>
                      </c:pt>
                      <c:pt idx="235">
                        <c:v>9.5393050758670892</c:v>
                      </c:pt>
                      <c:pt idx="236">
                        <c:v>9.5644587586646495</c:v>
                      </c:pt>
                      <c:pt idx="237">
                        <c:v>9.3770418020309894</c:v>
                      </c:pt>
                      <c:pt idx="238">
                        <c:v>9.8662953743195096</c:v>
                      </c:pt>
                      <c:pt idx="239">
                        <c:v>9.8355482040943905</c:v>
                      </c:pt>
                      <c:pt idx="240">
                        <c:v>8.9267300412754391</c:v>
                      </c:pt>
                      <c:pt idx="241">
                        <c:v>9.3116226143034204</c:v>
                      </c:pt>
                      <c:pt idx="242">
                        <c:v>9.4776035795121505</c:v>
                      </c:pt>
                      <c:pt idx="243">
                        <c:v>8.9623263849038004</c:v>
                      </c:pt>
                      <c:pt idx="244">
                        <c:v>8.7315467239418396</c:v>
                      </c:pt>
                      <c:pt idx="245">
                        <c:v>9.0318882979731292</c:v>
                      </c:pt>
                      <c:pt idx="246">
                        <c:v>8.9778265551251994</c:v>
                      </c:pt>
                      <c:pt idx="247">
                        <c:v>8.4684800633140593</c:v>
                      </c:pt>
                      <c:pt idx="248">
                        <c:v>8.9404511488798892</c:v>
                      </c:pt>
                      <c:pt idx="249">
                        <c:v>8.9124423018126908</c:v>
                      </c:pt>
                      <c:pt idx="250">
                        <c:v>8.8496552095944701</c:v>
                      </c:pt>
                      <c:pt idx="251">
                        <c:v>8.6837321630690099</c:v>
                      </c:pt>
                      <c:pt idx="252">
                        <c:v>8.9154334277996607</c:v>
                      </c:pt>
                      <c:pt idx="253">
                        <c:v>9.0962392568825194</c:v>
                      </c:pt>
                      <c:pt idx="254">
                        <c:v>9.04321962664579</c:v>
                      </c:pt>
                      <c:pt idx="255">
                        <c:v>9.3979334490544701</c:v>
                      </c:pt>
                      <c:pt idx="256">
                        <c:v>9.2551980971344001</c:v>
                      </c:pt>
                      <c:pt idx="257">
                        <c:v>9.2480692986898596</c:v>
                      </c:pt>
                      <c:pt idx="258">
                        <c:v>8.9650023117337803</c:v>
                      </c:pt>
                      <c:pt idx="259">
                        <c:v>9.0223575774068507</c:v>
                      </c:pt>
                      <c:pt idx="260">
                        <c:v>9.0625301793921</c:v>
                      </c:pt>
                      <c:pt idx="261">
                        <c:v>8.7482562916650703</c:v>
                      </c:pt>
                      <c:pt idx="262">
                        <c:v>9.2726685651805791</c:v>
                      </c:pt>
                      <c:pt idx="263">
                        <c:v>9.5658860729284907</c:v>
                      </c:pt>
                      <c:pt idx="264">
                        <c:v>9.9368275874698693</c:v>
                      </c:pt>
                      <c:pt idx="265">
                        <c:v>9.5196030850506403</c:v>
                      </c:pt>
                      <c:pt idx="266">
                        <c:v>9.5272271963282407</c:v>
                      </c:pt>
                      <c:pt idx="267">
                        <c:v>9.6611061041427799</c:v>
                      </c:pt>
                      <c:pt idx="268">
                        <c:v>9.4592210658527005</c:v>
                      </c:pt>
                      <c:pt idx="269">
                        <c:v>9.8047210384956394</c:v>
                      </c:pt>
                      <c:pt idx="270">
                        <c:v>9.8313489980820208</c:v>
                      </c:pt>
                      <c:pt idx="271">
                        <c:v>9.7170990184809796</c:v>
                      </c:pt>
                      <c:pt idx="272">
                        <c:v>9.5413118631370697</c:v>
                      </c:pt>
                      <c:pt idx="273">
                        <c:v>9.3644379413540104</c:v>
                      </c:pt>
                      <c:pt idx="274">
                        <c:v>9.5143513068172805</c:v>
                      </c:pt>
                      <c:pt idx="275">
                        <c:v>9.3031703254022808</c:v>
                      </c:pt>
                      <c:pt idx="276">
                        <c:v>9.4483934960877196</c:v>
                      </c:pt>
                      <c:pt idx="277">
                        <c:v>9.6586167337554105</c:v>
                      </c:pt>
                      <c:pt idx="278">
                        <c:v>9.3115227222546206</c:v>
                      </c:pt>
                      <c:pt idx="279">
                        <c:v>9.0974361985937602</c:v>
                      </c:pt>
                      <c:pt idx="280">
                        <c:v>9.8115114892428696</c:v>
                      </c:pt>
                      <c:pt idx="281">
                        <c:v>9.7386442491898109</c:v>
                      </c:pt>
                      <c:pt idx="282">
                        <c:v>9.5274576862900293</c:v>
                      </c:pt>
                      <c:pt idx="283">
                        <c:v>10.3549398251263</c:v>
                      </c:pt>
                      <c:pt idx="284">
                        <c:v>10.0618021595557</c:v>
                      </c:pt>
                      <c:pt idx="285">
                        <c:v>10.324549057881899</c:v>
                      </c:pt>
                      <c:pt idx="286">
                        <c:v>10.113625694070301</c:v>
                      </c:pt>
                      <c:pt idx="287">
                        <c:v>10.5068590104582</c:v>
                      </c:pt>
                      <c:pt idx="288">
                        <c:v>10.444089180431099</c:v>
                      </c:pt>
                      <c:pt idx="289">
                        <c:v>10.097979054042501</c:v>
                      </c:pt>
                      <c:pt idx="290">
                        <c:v>10.485155195838299</c:v>
                      </c:pt>
                      <c:pt idx="291">
                        <c:v>10.3674595521684</c:v>
                      </c:pt>
                      <c:pt idx="292">
                        <c:v>10.3519177133035</c:v>
                      </c:pt>
                      <c:pt idx="293">
                        <c:v>10.3518990356377</c:v>
                      </c:pt>
                      <c:pt idx="294">
                        <c:v>10.472585681153999</c:v>
                      </c:pt>
                      <c:pt idx="295">
                        <c:v>10.574101881977001</c:v>
                      </c:pt>
                      <c:pt idx="296">
                        <c:v>10.6053886646487</c:v>
                      </c:pt>
                      <c:pt idx="297">
                        <c:v>11.0726722401242</c:v>
                      </c:pt>
                      <c:pt idx="298">
                        <c:v>11.3942227862092</c:v>
                      </c:pt>
                      <c:pt idx="299">
                        <c:v>10.677015980041601</c:v>
                      </c:pt>
                      <c:pt idx="300">
                        <c:v>10.4406621646212</c:v>
                      </c:pt>
                      <c:pt idx="301">
                        <c:v>10.4454306406291</c:v>
                      </c:pt>
                      <c:pt idx="302">
                        <c:v>10.3181041421232</c:v>
                      </c:pt>
                      <c:pt idx="303">
                        <c:v>9.8335019184228205</c:v>
                      </c:pt>
                      <c:pt idx="304">
                        <c:v>10.133848264383699</c:v>
                      </c:pt>
                      <c:pt idx="305">
                        <c:v>11.280179786137101</c:v>
                      </c:pt>
                      <c:pt idx="306">
                        <c:v>10.986915394451501</c:v>
                      </c:pt>
                      <c:pt idx="307">
                        <c:v>10.768966906155899</c:v>
                      </c:pt>
                      <c:pt idx="308">
                        <c:v>10.8724826025671</c:v>
                      </c:pt>
                      <c:pt idx="309">
                        <c:v>10.830111709172201</c:v>
                      </c:pt>
                      <c:pt idx="310">
                        <c:v>10.413804536121299</c:v>
                      </c:pt>
                      <c:pt idx="311">
                        <c:v>10.755252377790301</c:v>
                      </c:pt>
                      <c:pt idx="312">
                        <c:v>10.7277317863688</c:v>
                      </c:pt>
                      <c:pt idx="313">
                        <c:v>10.826435188909899</c:v>
                      </c:pt>
                      <c:pt idx="314">
                        <c:v>10.3683471901444</c:v>
                      </c:pt>
                      <c:pt idx="315">
                        <c:v>10.5705161798302</c:v>
                      </c:pt>
                      <c:pt idx="316">
                        <c:v>10.989986673306801</c:v>
                      </c:pt>
                      <c:pt idx="317">
                        <c:v>10.4312240454309</c:v>
                      </c:pt>
                      <c:pt idx="318">
                        <c:v>10.988614905895901</c:v>
                      </c:pt>
                      <c:pt idx="319">
                        <c:v>11.0398656072158</c:v>
                      </c:pt>
                      <c:pt idx="320">
                        <c:v>10.9517486135402</c:v>
                      </c:pt>
                      <c:pt idx="321">
                        <c:v>11.284756895867901</c:v>
                      </c:pt>
                      <c:pt idx="322">
                        <c:v>11.349785406838</c:v>
                      </c:pt>
                      <c:pt idx="323">
                        <c:v>10.698561116693099</c:v>
                      </c:pt>
                      <c:pt idx="324">
                        <c:v>10.296798519883801</c:v>
                      </c:pt>
                      <c:pt idx="325">
                        <c:v>11.325724592486299</c:v>
                      </c:pt>
                      <c:pt idx="326">
                        <c:v>11.588208438556901</c:v>
                      </c:pt>
                      <c:pt idx="327">
                        <c:v>11.4181546618259</c:v>
                      </c:pt>
                      <c:pt idx="328">
                        <c:v>11.215751075195501</c:v>
                      </c:pt>
                      <c:pt idx="329">
                        <c:v>11.8085440001749</c:v>
                      </c:pt>
                      <c:pt idx="330">
                        <c:v>12.267063021914201</c:v>
                      </c:pt>
                      <c:pt idx="331">
                        <c:v>11.780105975128199</c:v>
                      </c:pt>
                      <c:pt idx="332">
                        <c:v>12.0443366797415</c:v>
                      </c:pt>
                      <c:pt idx="333">
                        <c:v>11.9187240233033</c:v>
                      </c:pt>
                      <c:pt idx="334">
                        <c:v>11.8007796598895</c:v>
                      </c:pt>
                      <c:pt idx="335">
                        <c:v>11.9727374659013</c:v>
                      </c:pt>
                      <c:pt idx="336">
                        <c:v>11.926423847959899</c:v>
                      </c:pt>
                      <c:pt idx="337">
                        <c:v>11.8485068786597</c:v>
                      </c:pt>
                      <c:pt idx="338">
                        <c:v>11.2996372302913</c:v>
                      </c:pt>
                      <c:pt idx="339">
                        <c:v>12.436391751959</c:v>
                      </c:pt>
                      <c:pt idx="340">
                        <c:v>12.5787965142517</c:v>
                      </c:pt>
                      <c:pt idx="341">
                        <c:v>12.524663761995299</c:v>
                      </c:pt>
                      <c:pt idx="342">
                        <c:v>12.047848090538601</c:v>
                      </c:pt>
                      <c:pt idx="343">
                        <c:v>12.0586715651555</c:v>
                      </c:pt>
                      <c:pt idx="344">
                        <c:v>12.224314122496599</c:v>
                      </c:pt>
                      <c:pt idx="345">
                        <c:v>11.5316832765283</c:v>
                      </c:pt>
                      <c:pt idx="346">
                        <c:v>11.8897982380419</c:v>
                      </c:pt>
                      <c:pt idx="347">
                        <c:v>12.323314890703401</c:v>
                      </c:pt>
                      <c:pt idx="348">
                        <c:v>12.3407368692429</c:v>
                      </c:pt>
                      <c:pt idx="349">
                        <c:v>12.119722628258801</c:v>
                      </c:pt>
                      <c:pt idx="350">
                        <c:v>12.6894850784587</c:v>
                      </c:pt>
                      <c:pt idx="351">
                        <c:v>12.450150866176999</c:v>
                      </c:pt>
                      <c:pt idx="352">
                        <c:v>12.640290101694401</c:v>
                      </c:pt>
                      <c:pt idx="353">
                        <c:v>13.251658172764699</c:v>
                      </c:pt>
                      <c:pt idx="354">
                        <c:v>12.701014066730099</c:v>
                      </c:pt>
                      <c:pt idx="355">
                        <c:v>12.6138709646272</c:v>
                      </c:pt>
                      <c:pt idx="356">
                        <c:v>12.607381384549701</c:v>
                      </c:pt>
                      <c:pt idx="357">
                        <c:v>12.5207679382363</c:v>
                      </c:pt>
                      <c:pt idx="358">
                        <c:v>12.883916401341001</c:v>
                      </c:pt>
                      <c:pt idx="359">
                        <c:v>12.2022494564733</c:v>
                      </c:pt>
                      <c:pt idx="360">
                        <c:v>12.4374185527797</c:v>
                      </c:pt>
                      <c:pt idx="361">
                        <c:v>11.70268426538</c:v>
                      </c:pt>
                      <c:pt idx="362">
                        <c:v>11.774421049118301</c:v>
                      </c:pt>
                      <c:pt idx="363">
                        <c:v>12.349875621317899</c:v>
                      </c:pt>
                      <c:pt idx="364">
                        <c:v>12.669682607591</c:v>
                      </c:pt>
                      <c:pt idx="365">
                        <c:v>12.9398383186623</c:v>
                      </c:pt>
                    </c:numCache>
                  </c:numRef>
                </c:val>
                <c:smooth val="0"/>
                <c:extLst xmlns:c15="http://schemas.microsoft.com/office/drawing/2012/chart">
                  <c:ext xmlns:c16="http://schemas.microsoft.com/office/drawing/2014/chart" uri="{C3380CC4-5D6E-409C-BE32-E72D297353CC}">
                    <c16:uniqueId val="{00000005-80D5-4908-A9E4-58D0E4745C96}"/>
                  </c:ext>
                </c:extLst>
              </c15:ser>
            </c15:filteredLineSeries>
          </c:ext>
        </c:extLst>
      </c:lineChart>
      <c:dateAx>
        <c:axId val="13138306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313831055"/>
        <c:crosses val="autoZero"/>
        <c:auto val="1"/>
        <c:lblOffset val="100"/>
        <c:baseTimeUnit val="days"/>
      </c:dateAx>
      <c:valAx>
        <c:axId val="1313831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313830639"/>
        <c:crosses val="autoZero"/>
        <c:crossBetween val="between"/>
      </c:valAx>
      <c:valAx>
        <c:axId val="1155817840"/>
        <c:scaling>
          <c:orientation val="minMax"/>
        </c:scaling>
        <c:delete val="1"/>
        <c:axPos val="r"/>
        <c:numFmt formatCode="General" sourceLinked="1"/>
        <c:majorTickMark val="out"/>
        <c:minorTickMark val="none"/>
        <c:tickLblPos val="nextTo"/>
        <c:crossAx val="1155828656"/>
        <c:crosses val="max"/>
        <c:crossBetween val="between"/>
      </c:valAx>
      <c:dateAx>
        <c:axId val="1155828656"/>
        <c:scaling>
          <c:orientation val="minMax"/>
        </c:scaling>
        <c:delete val="1"/>
        <c:axPos val="b"/>
        <c:numFmt formatCode="m/d/yyyy" sourceLinked="1"/>
        <c:majorTickMark val="out"/>
        <c:minorTickMark val="none"/>
        <c:tickLblPos val="nextTo"/>
        <c:crossAx val="1155817840"/>
        <c:crosses val="autoZero"/>
        <c:auto val="1"/>
        <c:lblOffset val="100"/>
        <c:baseTimeUnit val="days"/>
      </c:date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Wind speed weather window for Gemini wind farm at 89.5 meter height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areaChart>
        <c:grouping val="standard"/>
        <c:varyColors val="0"/>
        <c:ser>
          <c:idx val="1"/>
          <c:order val="1"/>
          <c:tx>
            <c:strRef>
              <c:f>'Daily wind speed'!$I$1</c:f>
              <c:strCache>
                <c:ptCount val="1"/>
                <c:pt idx="0">
                  <c:v>95% prediction interval</c:v>
                </c:pt>
              </c:strCache>
            </c:strRef>
          </c:tx>
          <c:spPr>
            <a:solidFill>
              <a:schemeClr val="accent1">
                <a:lumMod val="40000"/>
                <a:lumOff val="60000"/>
              </a:schemeClr>
            </a:solidFill>
            <a:ln>
              <a:noFill/>
            </a:ln>
            <a:effectLst/>
          </c:spP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speed'!$I$2:$I$367</c:f>
              <c:numCache>
                <c:formatCode>0</c:formatCode>
                <c:ptCount val="366"/>
                <c:pt idx="0">
                  <c:v>14.860842408314461</c:v>
                </c:pt>
                <c:pt idx="1">
                  <c:v>16.826487962630857</c:v>
                </c:pt>
                <c:pt idx="2">
                  <c:v>16.919085484969436</c:v>
                </c:pt>
                <c:pt idx="3">
                  <c:v>18.181355016091974</c:v>
                </c:pt>
                <c:pt idx="4">
                  <c:v>18.512755156596722</c:v>
                </c:pt>
                <c:pt idx="5">
                  <c:v>18.211457871261999</c:v>
                </c:pt>
                <c:pt idx="6">
                  <c:v>18.108467565171381</c:v>
                </c:pt>
                <c:pt idx="7">
                  <c:v>18.335525519925429</c:v>
                </c:pt>
                <c:pt idx="8">
                  <c:v>18.191529649875225</c:v>
                </c:pt>
                <c:pt idx="9">
                  <c:v>17.329474306566478</c:v>
                </c:pt>
                <c:pt idx="10">
                  <c:v>18.614819718543529</c:v>
                </c:pt>
                <c:pt idx="11">
                  <c:v>18.576869208402691</c:v>
                </c:pt>
                <c:pt idx="12">
                  <c:v>18.501155816603642</c:v>
                </c:pt>
                <c:pt idx="13">
                  <c:v>17.555517149880327</c:v>
                </c:pt>
                <c:pt idx="14">
                  <c:v>18.243176541021121</c:v>
                </c:pt>
                <c:pt idx="15">
                  <c:v>18.232190208517999</c:v>
                </c:pt>
                <c:pt idx="16">
                  <c:v>17.163239660731808</c:v>
                </c:pt>
                <c:pt idx="17">
                  <c:v>17.60494080429963</c:v>
                </c:pt>
                <c:pt idx="18">
                  <c:v>16.506442068080322</c:v>
                </c:pt>
                <c:pt idx="19">
                  <c:v>16.334788000462531</c:v>
                </c:pt>
                <c:pt idx="20">
                  <c:v>16.534269922807407</c:v>
                </c:pt>
                <c:pt idx="21">
                  <c:v>15.919857190550326</c:v>
                </c:pt>
                <c:pt idx="22">
                  <c:v>16.072653601447332</c:v>
                </c:pt>
                <c:pt idx="23">
                  <c:v>14.761242940860757</c:v>
                </c:pt>
                <c:pt idx="24">
                  <c:v>16.050877479086612</c:v>
                </c:pt>
                <c:pt idx="25">
                  <c:v>17.810399023234872</c:v>
                </c:pt>
                <c:pt idx="26">
                  <c:v>17.422164183882927</c:v>
                </c:pt>
                <c:pt idx="27">
                  <c:v>16.857309171052929</c:v>
                </c:pt>
                <c:pt idx="28">
                  <c:v>16.594538378905536</c:v>
                </c:pt>
                <c:pt idx="29">
                  <c:v>16.309933918365996</c:v>
                </c:pt>
                <c:pt idx="30">
                  <c:v>15.677817054588653</c:v>
                </c:pt>
                <c:pt idx="31">
                  <c:v>16.371978216694892</c:v>
                </c:pt>
                <c:pt idx="32">
                  <c:v>16.748909282359808</c:v>
                </c:pt>
                <c:pt idx="33">
                  <c:v>16.858156118508742</c:v>
                </c:pt>
                <c:pt idx="34">
                  <c:v>16.086315944766369</c:v>
                </c:pt>
                <c:pt idx="35">
                  <c:v>16.613686965170317</c:v>
                </c:pt>
                <c:pt idx="36">
                  <c:v>17.04065774464884</c:v>
                </c:pt>
                <c:pt idx="37">
                  <c:v>16.847555597177724</c:v>
                </c:pt>
                <c:pt idx="38">
                  <c:v>17.655391349742683</c:v>
                </c:pt>
                <c:pt idx="39">
                  <c:v>17.55396456380398</c:v>
                </c:pt>
                <c:pt idx="40">
                  <c:v>16.97473250375079</c:v>
                </c:pt>
                <c:pt idx="41">
                  <c:v>16.695104814887763</c:v>
                </c:pt>
                <c:pt idx="42">
                  <c:v>16.891062127924215</c:v>
                </c:pt>
                <c:pt idx="43">
                  <c:v>17.121066626555507</c:v>
                </c:pt>
                <c:pt idx="44">
                  <c:v>16.463283498670979</c:v>
                </c:pt>
                <c:pt idx="45">
                  <c:v>17.620503777212729</c:v>
                </c:pt>
                <c:pt idx="46">
                  <c:v>17.328630778246279</c:v>
                </c:pt>
                <c:pt idx="47">
                  <c:v>17.381010978293737</c:v>
                </c:pt>
                <c:pt idx="48">
                  <c:v>16.823900566448835</c:v>
                </c:pt>
                <c:pt idx="49">
                  <c:v>16.682715988103865</c:v>
                </c:pt>
                <c:pt idx="50">
                  <c:v>16.982201218361141</c:v>
                </c:pt>
                <c:pt idx="51">
                  <c:v>16.316939714851742</c:v>
                </c:pt>
                <c:pt idx="52">
                  <c:v>17.118413061414874</c:v>
                </c:pt>
                <c:pt idx="53">
                  <c:v>16.473071582302712</c:v>
                </c:pt>
                <c:pt idx="54">
                  <c:v>16.326398246142038</c:v>
                </c:pt>
                <c:pt idx="55">
                  <c:v>16.603814428902442</c:v>
                </c:pt>
                <c:pt idx="56">
                  <c:v>17.061271392484961</c:v>
                </c:pt>
                <c:pt idx="57">
                  <c:v>17.325476630292705</c:v>
                </c:pt>
                <c:pt idx="58">
                  <c:v>15.744668819512597</c:v>
                </c:pt>
                <c:pt idx="59">
                  <c:v>16.069570727482756</c:v>
                </c:pt>
                <c:pt idx="60">
                  <c:v>16.364347846057349</c:v>
                </c:pt>
                <c:pt idx="61">
                  <c:v>16.676072361638212</c:v>
                </c:pt>
                <c:pt idx="62">
                  <c:v>15.935814401058495</c:v>
                </c:pt>
                <c:pt idx="63">
                  <c:v>15.825595428580055</c:v>
                </c:pt>
                <c:pt idx="64">
                  <c:v>16.386608588874342</c:v>
                </c:pt>
                <c:pt idx="65">
                  <c:v>15.775128515253801</c:v>
                </c:pt>
                <c:pt idx="66">
                  <c:v>16.042505796040547</c:v>
                </c:pt>
                <c:pt idx="67">
                  <c:v>15.992901832459482</c:v>
                </c:pt>
                <c:pt idx="68">
                  <c:v>15.302351256424819</c:v>
                </c:pt>
                <c:pt idx="69">
                  <c:v>15.069915359081239</c:v>
                </c:pt>
                <c:pt idx="70">
                  <c:v>15.276120568394337</c:v>
                </c:pt>
                <c:pt idx="71">
                  <c:v>15.623286584008346</c:v>
                </c:pt>
                <c:pt idx="72">
                  <c:v>15.056372404956106</c:v>
                </c:pt>
                <c:pt idx="73">
                  <c:v>15.830068264658136</c:v>
                </c:pt>
                <c:pt idx="74">
                  <c:v>15.765058846912334</c:v>
                </c:pt>
                <c:pt idx="75">
                  <c:v>15.22283766541682</c:v>
                </c:pt>
                <c:pt idx="76">
                  <c:v>14.85553076835755</c:v>
                </c:pt>
                <c:pt idx="77">
                  <c:v>15.133538508724035</c:v>
                </c:pt>
                <c:pt idx="78">
                  <c:v>15.533478451479983</c:v>
                </c:pt>
                <c:pt idx="79">
                  <c:v>15.008719490308293</c:v>
                </c:pt>
                <c:pt idx="80">
                  <c:v>15.499356811439073</c:v>
                </c:pt>
                <c:pt idx="81">
                  <c:v>15.164137224983705</c:v>
                </c:pt>
                <c:pt idx="82">
                  <c:v>14.8081678113943</c:v>
                </c:pt>
                <c:pt idx="83">
                  <c:v>14.505560228321617</c:v>
                </c:pt>
                <c:pt idx="84">
                  <c:v>14.740712219712234</c:v>
                </c:pt>
                <c:pt idx="85">
                  <c:v>14.971422955684831</c:v>
                </c:pt>
                <c:pt idx="86">
                  <c:v>14.481937923693001</c:v>
                </c:pt>
                <c:pt idx="87">
                  <c:v>15.298645549178367</c:v>
                </c:pt>
                <c:pt idx="88">
                  <c:v>15.137774053275635</c:v>
                </c:pt>
                <c:pt idx="89">
                  <c:v>14.387343864691637</c:v>
                </c:pt>
                <c:pt idx="90">
                  <c:v>14.42457072967839</c:v>
                </c:pt>
                <c:pt idx="91">
                  <c:v>14.88040663530059</c:v>
                </c:pt>
                <c:pt idx="92">
                  <c:v>14.698970382137796</c:v>
                </c:pt>
                <c:pt idx="93">
                  <c:v>13.868599299822547</c:v>
                </c:pt>
                <c:pt idx="94">
                  <c:v>14.384001738760892</c:v>
                </c:pt>
                <c:pt idx="95">
                  <c:v>14.623075176479341</c:v>
                </c:pt>
                <c:pt idx="96">
                  <c:v>14.85799453746305</c:v>
                </c:pt>
                <c:pt idx="97">
                  <c:v>14.409613094839717</c:v>
                </c:pt>
                <c:pt idx="98">
                  <c:v>14.168873054829898</c:v>
                </c:pt>
                <c:pt idx="99">
                  <c:v>13.75785098791901</c:v>
                </c:pt>
                <c:pt idx="100">
                  <c:v>13.25968058184084</c:v>
                </c:pt>
                <c:pt idx="101">
                  <c:v>13.789952996111165</c:v>
                </c:pt>
                <c:pt idx="102">
                  <c:v>13.282720884743778</c:v>
                </c:pt>
                <c:pt idx="103">
                  <c:v>13.511477654024386</c:v>
                </c:pt>
                <c:pt idx="104">
                  <c:v>13.776942852306142</c:v>
                </c:pt>
                <c:pt idx="105">
                  <c:v>13.870651746849736</c:v>
                </c:pt>
                <c:pt idx="106">
                  <c:v>14.701386047003046</c:v>
                </c:pt>
                <c:pt idx="107">
                  <c:v>14.048183628606994</c:v>
                </c:pt>
                <c:pt idx="108">
                  <c:v>14.710107713933345</c:v>
                </c:pt>
                <c:pt idx="109">
                  <c:v>14.629767898044928</c:v>
                </c:pt>
                <c:pt idx="110">
                  <c:v>14.330241791126644</c:v>
                </c:pt>
                <c:pt idx="111">
                  <c:v>14.949189900690779</c:v>
                </c:pt>
                <c:pt idx="112">
                  <c:v>14.806694337850519</c:v>
                </c:pt>
                <c:pt idx="113">
                  <c:v>15.794749759530552</c:v>
                </c:pt>
                <c:pt idx="114">
                  <c:v>14.267714695641867</c:v>
                </c:pt>
                <c:pt idx="115">
                  <c:v>14.525998656796032</c:v>
                </c:pt>
                <c:pt idx="116">
                  <c:v>14.052563476738234</c:v>
                </c:pt>
                <c:pt idx="117">
                  <c:v>13.572114570873998</c:v>
                </c:pt>
                <c:pt idx="118">
                  <c:v>13.244196563651551</c:v>
                </c:pt>
                <c:pt idx="119">
                  <c:v>13.254711239095137</c:v>
                </c:pt>
                <c:pt idx="120">
                  <c:v>13.377149617438439</c:v>
                </c:pt>
                <c:pt idx="121">
                  <c:v>13.018871860272018</c:v>
                </c:pt>
                <c:pt idx="122">
                  <c:v>13.104640160767211</c:v>
                </c:pt>
                <c:pt idx="123">
                  <c:v>12.863762066527372</c:v>
                </c:pt>
                <c:pt idx="124">
                  <c:v>12.894902135356626</c:v>
                </c:pt>
                <c:pt idx="125">
                  <c:v>12.698741804122808</c:v>
                </c:pt>
                <c:pt idx="126">
                  <c:v>12.88679065837256</c:v>
                </c:pt>
                <c:pt idx="127">
                  <c:v>13.432117978610989</c:v>
                </c:pt>
                <c:pt idx="128">
                  <c:v>13.108434473912952</c:v>
                </c:pt>
                <c:pt idx="129">
                  <c:v>13.169361493339148</c:v>
                </c:pt>
                <c:pt idx="130">
                  <c:v>13.023362186593108</c:v>
                </c:pt>
                <c:pt idx="131">
                  <c:v>12.913533168137784</c:v>
                </c:pt>
                <c:pt idx="132">
                  <c:v>12.640242799623669</c:v>
                </c:pt>
                <c:pt idx="133">
                  <c:v>12.943512834371075</c:v>
                </c:pt>
                <c:pt idx="134">
                  <c:v>13.364370689695338</c:v>
                </c:pt>
                <c:pt idx="135">
                  <c:v>12.945498856612145</c:v>
                </c:pt>
                <c:pt idx="136">
                  <c:v>13.644044424639111</c:v>
                </c:pt>
                <c:pt idx="137">
                  <c:v>13.800208340223319</c:v>
                </c:pt>
                <c:pt idx="138">
                  <c:v>13.19741243202599</c:v>
                </c:pt>
                <c:pt idx="139">
                  <c:v>13.018299255463333</c:v>
                </c:pt>
                <c:pt idx="140">
                  <c:v>12.937360201410506</c:v>
                </c:pt>
                <c:pt idx="141">
                  <c:v>13.206309432119125</c:v>
                </c:pt>
                <c:pt idx="142">
                  <c:v>13.152778215683526</c:v>
                </c:pt>
                <c:pt idx="143">
                  <c:v>13.417461114006318</c:v>
                </c:pt>
                <c:pt idx="144">
                  <c:v>13.048888302799027</c:v>
                </c:pt>
                <c:pt idx="145">
                  <c:v>13.629706119181103</c:v>
                </c:pt>
                <c:pt idx="146">
                  <c:v>12.988106353794654</c:v>
                </c:pt>
                <c:pt idx="147">
                  <c:v>12.620565005714274</c:v>
                </c:pt>
                <c:pt idx="148">
                  <c:v>13.287210723793189</c:v>
                </c:pt>
                <c:pt idx="149">
                  <c:v>13.272772325204643</c:v>
                </c:pt>
                <c:pt idx="150">
                  <c:v>14.008733495091494</c:v>
                </c:pt>
                <c:pt idx="151">
                  <c:v>13.649791290899644</c:v>
                </c:pt>
                <c:pt idx="152">
                  <c:v>14.971029493531123</c:v>
                </c:pt>
                <c:pt idx="153">
                  <c:v>13.462242755280689</c:v>
                </c:pt>
                <c:pt idx="154">
                  <c:v>13.67964318499177</c:v>
                </c:pt>
                <c:pt idx="155">
                  <c:v>13.827907462236118</c:v>
                </c:pt>
                <c:pt idx="156">
                  <c:v>12.970752626101893</c:v>
                </c:pt>
                <c:pt idx="157">
                  <c:v>14.007072273087507</c:v>
                </c:pt>
                <c:pt idx="158">
                  <c:v>13.155049905165187</c:v>
                </c:pt>
                <c:pt idx="159">
                  <c:v>13.151768527951424</c:v>
                </c:pt>
                <c:pt idx="160">
                  <c:v>13.025645591972369</c:v>
                </c:pt>
                <c:pt idx="161">
                  <c:v>13.103877912232324</c:v>
                </c:pt>
                <c:pt idx="162">
                  <c:v>13.099875398013788</c:v>
                </c:pt>
                <c:pt idx="163">
                  <c:v>12.719049245294539</c:v>
                </c:pt>
                <c:pt idx="164">
                  <c:v>13.552236840330067</c:v>
                </c:pt>
                <c:pt idx="165">
                  <c:v>13.2683438058072</c:v>
                </c:pt>
                <c:pt idx="166">
                  <c:v>13.357045776713463</c:v>
                </c:pt>
                <c:pt idx="167">
                  <c:v>13.566797428887353</c:v>
                </c:pt>
                <c:pt idx="168">
                  <c:v>13.466835572876244</c:v>
                </c:pt>
                <c:pt idx="169">
                  <c:v>13.798394353831442</c:v>
                </c:pt>
                <c:pt idx="170">
                  <c:v>12.617101515813424</c:v>
                </c:pt>
                <c:pt idx="171">
                  <c:v>13.208101711344604</c:v>
                </c:pt>
                <c:pt idx="172">
                  <c:v>13.051443406125026</c:v>
                </c:pt>
                <c:pt idx="173">
                  <c:v>13.80199126921384</c:v>
                </c:pt>
                <c:pt idx="174">
                  <c:v>14.645904060675628</c:v>
                </c:pt>
                <c:pt idx="175">
                  <c:v>14.595135990862671</c:v>
                </c:pt>
                <c:pt idx="176">
                  <c:v>13.038753896039005</c:v>
                </c:pt>
                <c:pt idx="177">
                  <c:v>12.199669396942671</c:v>
                </c:pt>
                <c:pt idx="178">
                  <c:v>12.74655229056323</c:v>
                </c:pt>
                <c:pt idx="179">
                  <c:v>13.631030455671908</c:v>
                </c:pt>
                <c:pt idx="180">
                  <c:v>13.581771274421532</c:v>
                </c:pt>
                <c:pt idx="181">
                  <c:v>12.803855836499643</c:v>
                </c:pt>
                <c:pt idx="182">
                  <c:v>12.60192364688745</c:v>
                </c:pt>
                <c:pt idx="183">
                  <c:v>12.703915591327169</c:v>
                </c:pt>
                <c:pt idx="184">
                  <c:v>12.390319889723083</c:v>
                </c:pt>
                <c:pt idx="185">
                  <c:v>12.998572539321614</c:v>
                </c:pt>
                <c:pt idx="186">
                  <c:v>12.838434070170731</c:v>
                </c:pt>
                <c:pt idx="187">
                  <c:v>12.296509410658366</c:v>
                </c:pt>
                <c:pt idx="188">
                  <c:v>11.964961909091276</c:v>
                </c:pt>
                <c:pt idx="189">
                  <c:v>12.355951169862221</c:v>
                </c:pt>
                <c:pt idx="190">
                  <c:v>12.53846012615611</c:v>
                </c:pt>
                <c:pt idx="191">
                  <c:v>12.398725632381751</c:v>
                </c:pt>
                <c:pt idx="192">
                  <c:v>12.948347958387185</c:v>
                </c:pt>
                <c:pt idx="193">
                  <c:v>12.587899422675836</c:v>
                </c:pt>
                <c:pt idx="194">
                  <c:v>12.264187346946379</c:v>
                </c:pt>
                <c:pt idx="195">
                  <c:v>12.008239847311723</c:v>
                </c:pt>
                <c:pt idx="196">
                  <c:v>12.247315770403841</c:v>
                </c:pt>
                <c:pt idx="197">
                  <c:v>12.714340038863265</c:v>
                </c:pt>
                <c:pt idx="198">
                  <c:v>12.593840614795873</c:v>
                </c:pt>
                <c:pt idx="199">
                  <c:v>13.252553092041898</c:v>
                </c:pt>
                <c:pt idx="200">
                  <c:v>13.3862597935618</c:v>
                </c:pt>
                <c:pt idx="201">
                  <c:v>12.862304973565642</c:v>
                </c:pt>
                <c:pt idx="202">
                  <c:v>12.922804685228815</c:v>
                </c:pt>
                <c:pt idx="203">
                  <c:v>13.466230187973773</c:v>
                </c:pt>
                <c:pt idx="204">
                  <c:v>14.670007526952567</c:v>
                </c:pt>
                <c:pt idx="205">
                  <c:v>13.605676423027521</c:v>
                </c:pt>
                <c:pt idx="206">
                  <c:v>14.904941099939911</c:v>
                </c:pt>
                <c:pt idx="207">
                  <c:v>13.977347878839918</c:v>
                </c:pt>
                <c:pt idx="208">
                  <c:v>13.529807891331998</c:v>
                </c:pt>
                <c:pt idx="209">
                  <c:v>12.96023264717174</c:v>
                </c:pt>
                <c:pt idx="210">
                  <c:v>13.429709864812079</c:v>
                </c:pt>
                <c:pt idx="211">
                  <c:v>13.251112422218524</c:v>
                </c:pt>
                <c:pt idx="212">
                  <c:v>12.570094193689787</c:v>
                </c:pt>
                <c:pt idx="213">
                  <c:v>13.189164826177878</c:v>
                </c:pt>
                <c:pt idx="214">
                  <c:v>13.03819721098475</c:v>
                </c:pt>
                <c:pt idx="215">
                  <c:v>13.050345602938567</c:v>
                </c:pt>
                <c:pt idx="216">
                  <c:v>12.922041089354153</c:v>
                </c:pt>
                <c:pt idx="217">
                  <c:v>13.130704300831516</c:v>
                </c:pt>
                <c:pt idx="218">
                  <c:v>13.171617075481445</c:v>
                </c:pt>
                <c:pt idx="219">
                  <c:v>12.67402594617187</c:v>
                </c:pt>
                <c:pt idx="220">
                  <c:v>13.312901871171055</c:v>
                </c:pt>
                <c:pt idx="221">
                  <c:v>13.442084744853576</c:v>
                </c:pt>
                <c:pt idx="222">
                  <c:v>13.100655397374075</c:v>
                </c:pt>
                <c:pt idx="223">
                  <c:v>12.550134394754803</c:v>
                </c:pt>
                <c:pt idx="224">
                  <c:v>12.33512714801997</c:v>
                </c:pt>
                <c:pt idx="225">
                  <c:v>12.784758668744468</c:v>
                </c:pt>
                <c:pt idx="226">
                  <c:v>12.430885767042112</c:v>
                </c:pt>
                <c:pt idx="227">
                  <c:v>13.232845992260497</c:v>
                </c:pt>
                <c:pt idx="228">
                  <c:v>13.172863812391885</c:v>
                </c:pt>
                <c:pt idx="229">
                  <c:v>12.851897054006898</c:v>
                </c:pt>
                <c:pt idx="230">
                  <c:v>12.651253311019461</c:v>
                </c:pt>
                <c:pt idx="231">
                  <c:v>12.768683372797828</c:v>
                </c:pt>
                <c:pt idx="232">
                  <c:v>13.129542495966923</c:v>
                </c:pt>
                <c:pt idx="233">
                  <c:v>12.735383016310969</c:v>
                </c:pt>
                <c:pt idx="234">
                  <c:v>13.413626888714324</c:v>
                </c:pt>
                <c:pt idx="235">
                  <c:v>13.978769618210528</c:v>
                </c:pt>
                <c:pt idx="236">
                  <c:v>14.013200999345541</c:v>
                </c:pt>
                <c:pt idx="237">
                  <c:v>13.756559783462349</c:v>
                </c:pt>
                <c:pt idx="238">
                  <c:v>14.426058621841342</c:v>
                </c:pt>
                <c:pt idx="239">
                  <c:v>14.384027786438722</c:v>
                </c:pt>
                <c:pt idx="240">
                  <c:v>13.138974700491548</c:v>
                </c:pt>
                <c:pt idx="241">
                  <c:v>13.666923897934634</c:v>
                </c:pt>
                <c:pt idx="242">
                  <c:v>13.894293045642051</c:v>
                </c:pt>
                <c:pt idx="243">
                  <c:v>13.18784379844792</c:v>
                </c:pt>
                <c:pt idx="244">
                  <c:v>12.870855817608984</c:v>
                </c:pt>
                <c:pt idx="245">
                  <c:v>13.28331790664779</c:v>
                </c:pt>
                <c:pt idx="246">
                  <c:v>13.209120752309984</c:v>
                </c:pt>
                <c:pt idx="247">
                  <c:v>12.509053779039712</c:v>
                </c:pt>
                <c:pt idx="248">
                  <c:v>13.157813017349111</c:v>
                </c:pt>
                <c:pt idx="249">
                  <c:v>13.119357038484528</c:v>
                </c:pt>
                <c:pt idx="250">
                  <c:v>13.033130842721569</c:v>
                </c:pt>
                <c:pt idx="251">
                  <c:v>12.805132741503851</c:v>
                </c:pt>
                <c:pt idx="252">
                  <c:v>13.123464096789887</c:v>
                </c:pt>
                <c:pt idx="253">
                  <c:v>13.371610457710496</c:v>
                </c:pt>
                <c:pt idx="254">
                  <c:v>13.298867072035629</c:v>
                </c:pt>
                <c:pt idx="255">
                  <c:v>13.785179166016846</c:v>
                </c:pt>
                <c:pt idx="256">
                  <c:v>13.589589740650133</c:v>
                </c:pt>
                <c:pt idx="257">
                  <c:v>13.579817675631842</c:v>
                </c:pt>
                <c:pt idx="258">
                  <c:v>13.191517139342759</c:v>
                </c:pt>
                <c:pt idx="259">
                  <c:v>13.270238905679271</c:v>
                </c:pt>
                <c:pt idx="260">
                  <c:v>13.325363530940221</c:v>
                </c:pt>
                <c:pt idx="261">
                  <c:v>12.893819936439057</c:v>
                </c:pt>
                <c:pt idx="262">
                  <c:v>13.613536610979802</c:v>
                </c:pt>
                <c:pt idx="263">
                  <c:v>14.01515464470814</c:v>
                </c:pt>
                <c:pt idx="264">
                  <c:v>14.522453249227384</c:v>
                </c:pt>
                <c:pt idx="265">
                  <c:v>13.951797926112661</c:v>
                </c:pt>
                <c:pt idx="266">
                  <c:v>13.962235498564549</c:v>
                </c:pt>
                <c:pt idx="267">
                  <c:v>14.145458649276234</c:v>
                </c:pt>
                <c:pt idx="268">
                  <c:v>13.869120521865778</c:v>
                </c:pt>
                <c:pt idx="269">
                  <c:v>14.341881809885399</c:v>
                </c:pt>
                <c:pt idx="270">
                  <c:v>14.37828709943383</c:v>
                </c:pt>
                <c:pt idx="271">
                  <c:v>14.222055741147262</c:v>
                </c:pt>
                <c:pt idx="272">
                  <c:v>13.981516737455499</c:v>
                </c:pt>
                <c:pt idx="273">
                  <c:v>13.739292433160518</c:v>
                </c:pt>
                <c:pt idx="274">
                  <c:v>13.944607913170486</c:v>
                </c:pt>
                <c:pt idx="275">
                  <c:v>13.655340719007519</c:v>
                </c:pt>
                <c:pt idx="276">
                  <c:v>13.854292520362309</c:v>
                </c:pt>
                <c:pt idx="277">
                  <c:v>14.142052790885698</c:v>
                </c:pt>
                <c:pt idx="278">
                  <c:v>13.666787006694591</c:v>
                </c:pt>
                <c:pt idx="279">
                  <c:v>13.373252451472432</c:v>
                </c:pt>
                <c:pt idx="280">
                  <c:v>14.351166009584929</c:v>
                </c:pt>
                <c:pt idx="281">
                  <c:v>14.251523962178474</c:v>
                </c:pt>
                <c:pt idx="282">
                  <c:v>13.962551038517821</c:v>
                </c:pt>
                <c:pt idx="283">
                  <c:v>15.09327178287189</c:v>
                </c:pt>
                <c:pt idx="284">
                  <c:v>14.693179586184504</c:v>
                </c:pt>
                <c:pt idx="285">
                  <c:v>15.051815650058629</c:v>
                </c:pt>
                <c:pt idx="286">
                  <c:v>14.763947938103414</c:v>
                </c:pt>
                <c:pt idx="287">
                  <c:v>15.300426792408343</c:v>
                </c:pt>
                <c:pt idx="288">
                  <c:v>15.214850431036187</c:v>
                </c:pt>
                <c:pt idx="289">
                  <c:v>14.742583117653714</c:v>
                </c:pt>
                <c:pt idx="290">
                  <c:v>15.270839698732239</c:v>
                </c:pt>
                <c:pt idx="291">
                  <c:v>15.110348448795614</c:v>
                </c:pt>
                <c:pt idx="292">
                  <c:v>15.089149547126366</c:v>
                </c:pt>
                <c:pt idx="293">
                  <c:v>15.089124070163612</c:v>
                </c:pt>
                <c:pt idx="294">
                  <c:v>15.253703468917298</c:v>
                </c:pt>
                <c:pt idx="295">
                  <c:v>15.392077026975088</c:v>
                </c:pt>
                <c:pt idx="296">
                  <c:v>15.434711535275136</c:v>
                </c:pt>
                <c:pt idx="297">
                  <c:v>16.070848767137207</c:v>
                </c:pt>
                <c:pt idx="298">
                  <c:v>16.507928680872844</c:v>
                </c:pt>
                <c:pt idx="299">
                  <c:v>15.532297827212236</c:v>
                </c:pt>
                <c:pt idx="300">
                  <c:v>15.210177621037301</c:v>
                </c:pt>
                <c:pt idx="301">
                  <c:v>15.216679522968189</c:v>
                </c:pt>
                <c:pt idx="302">
                  <c:v>15.043023444560285</c:v>
                </c:pt>
                <c:pt idx="303">
                  <c:v>14.381230345900326</c:v>
                </c:pt>
                <c:pt idx="304">
                  <c:v>14.791558866389844</c:v>
                </c:pt>
                <c:pt idx="305">
                  <c:v>16.352971573626661</c:v>
                </c:pt>
                <c:pt idx="306">
                  <c:v>15.954190551097238</c:v>
                </c:pt>
                <c:pt idx="307">
                  <c:v>15.657532330602601</c:v>
                </c:pt>
                <c:pt idx="308">
                  <c:v>15.7984631402496</c:v>
                </c:pt>
                <c:pt idx="309">
                  <c:v>15.740784490960403</c:v>
                </c:pt>
                <c:pt idx="310">
                  <c:v>15.173554374235705</c:v>
                </c:pt>
                <c:pt idx="311">
                  <c:v>15.638856447708667</c:v>
                </c:pt>
                <c:pt idx="312">
                  <c:v>15.601376964349461</c:v>
                </c:pt>
                <c:pt idx="313">
                  <c:v>15.735779264855216</c:v>
                </c:pt>
                <c:pt idx="314">
                  <c:v>15.111559136032884</c:v>
                </c:pt>
                <c:pt idx="315">
                  <c:v>15.387190444124323</c:v>
                </c:pt>
                <c:pt idx="316">
                  <c:v>15.958369190176805</c:v>
                </c:pt>
                <c:pt idx="317">
                  <c:v>15.197308200153801</c:v>
                </c:pt>
                <c:pt idx="318">
                  <c:v>15.956502833398966</c:v>
                </c:pt>
                <c:pt idx="319">
                  <c:v>16.026225225212553</c:v>
                </c:pt>
                <c:pt idx="320">
                  <c:v>15.906340728954179</c:v>
                </c:pt>
                <c:pt idx="321">
                  <c:v>16.359192032971652</c:v>
                </c:pt>
                <c:pt idx="322">
                  <c:v>16.447556715167746</c:v>
                </c:pt>
                <c:pt idx="323">
                  <c:v>15.561645801888142</c:v>
                </c:pt>
                <c:pt idx="324">
                  <c:v>15.013956453358395</c:v>
                </c:pt>
                <c:pt idx="325">
                  <c:v>16.414863909067769</c:v>
                </c:pt>
                <c:pt idx="326">
                  <c:v>16.771359731167131</c:v>
                </c:pt>
                <c:pt idx="327">
                  <c:v>16.540438077745154</c:v>
                </c:pt>
                <c:pt idx="328">
                  <c:v>16.265399304646184</c:v>
                </c:pt>
                <c:pt idx="329">
                  <c:v>17.0703508164816</c:v>
                </c:pt>
                <c:pt idx="330">
                  <c:v>17.691816956126846</c:v>
                </c:pt>
                <c:pt idx="331">
                  <c:v>17.031774097564981</c:v>
                </c:pt>
                <c:pt idx="332">
                  <c:v>17.390060727012855</c:v>
                </c:pt>
                <c:pt idx="333">
                  <c:v>17.219775817229564</c:v>
                </c:pt>
                <c:pt idx="334">
                  <c:v>17.059818725074209</c:v>
                </c:pt>
                <c:pt idx="335">
                  <c:v>17.293007369286052</c:v>
                </c:pt>
                <c:pt idx="336">
                  <c:v>17.230216094859543</c:v>
                </c:pt>
                <c:pt idx="337">
                  <c:v>17.12455470565888</c:v>
                </c:pt>
                <c:pt idx="338">
                  <c:v>16.379414217862639</c:v>
                </c:pt>
                <c:pt idx="339">
                  <c:v>17.921077931913189</c:v>
                </c:pt>
                <c:pt idx="340">
                  <c:v>18.113786709395502</c:v>
                </c:pt>
                <c:pt idx="341">
                  <c:v>18.0405422715091</c:v>
                </c:pt>
                <c:pt idx="342">
                  <c:v>17.39481986135759</c:v>
                </c:pt>
                <c:pt idx="343">
                  <c:v>17.409488924422586</c:v>
                </c:pt>
                <c:pt idx="344">
                  <c:v>17.633917072821426</c:v>
                </c:pt>
                <c:pt idx="345">
                  <c:v>16.694618167923014</c:v>
                </c:pt>
                <c:pt idx="346">
                  <c:v>17.18055252893074</c:v>
                </c:pt>
                <c:pt idx="347">
                  <c:v>17.767992904660115</c:v>
                </c:pt>
                <c:pt idx="348">
                  <c:v>17.791582753178275</c:v>
                </c:pt>
                <c:pt idx="349">
                  <c:v>17.492221328075431</c:v>
                </c:pt>
                <c:pt idx="350">
                  <c:v>18.26351426461504</c:v>
                </c:pt>
                <c:pt idx="351">
                  <c:v>17.939701319736532</c:v>
                </c:pt>
                <c:pt idx="352">
                  <c:v>18.19697518440109</c:v>
                </c:pt>
                <c:pt idx="353">
                  <c:v>19.023156028903479</c:v>
                </c:pt>
                <c:pt idx="354">
                  <c:v>18.279106378635479</c:v>
                </c:pt>
                <c:pt idx="355">
                  <c:v>18.161237418275846</c:v>
                </c:pt>
                <c:pt idx="356">
                  <c:v>18.15245835076021</c:v>
                </c:pt>
                <c:pt idx="357">
                  <c:v>18.03527052197547</c:v>
                </c:pt>
                <c:pt idx="358">
                  <c:v>18.526392060497979</c:v>
                </c:pt>
                <c:pt idx="359">
                  <c:v>17.604029039432589</c:v>
                </c:pt>
                <c:pt idx="360">
                  <c:v>17.922467767708195</c:v>
                </c:pt>
                <c:pt idx="361">
                  <c:v>16.926730451605287</c:v>
                </c:pt>
                <c:pt idx="362">
                  <c:v>17.024061924496628</c:v>
                </c:pt>
                <c:pt idx="363">
                  <c:v>17.803956335049961</c:v>
                </c:pt>
                <c:pt idx="364">
                  <c:v>18.236731527774701</c:v>
                </c:pt>
                <c:pt idx="365">
                  <c:v>18.601970594310977</c:v>
                </c:pt>
              </c:numCache>
            </c:numRef>
          </c:val>
          <c:extLst>
            <c:ext xmlns:c16="http://schemas.microsoft.com/office/drawing/2014/chart" uri="{C3380CC4-5D6E-409C-BE32-E72D297353CC}">
              <c16:uniqueId val="{00000000-2508-4FC3-A9A1-374C96A5AC22}"/>
            </c:ext>
          </c:extLst>
        </c:ser>
        <c:dLbls>
          <c:showLegendKey val="0"/>
          <c:showVal val="0"/>
          <c:showCatName val="0"/>
          <c:showSerName val="0"/>
          <c:showPercent val="0"/>
          <c:showBubbleSize val="0"/>
        </c:dLbls>
        <c:axId val="1318721423"/>
        <c:axId val="1318721839"/>
      </c:areaChart>
      <c:areaChart>
        <c:grouping val="standard"/>
        <c:varyColors val="0"/>
        <c:ser>
          <c:idx val="0"/>
          <c:order val="0"/>
          <c:tx>
            <c:strRef>
              <c:f>'Daily wind speed'!$H$1</c:f>
              <c:strCache>
                <c:ptCount val="1"/>
                <c:pt idx="0">
                  <c:v>95% Prediction Interval</c:v>
                </c:pt>
              </c:strCache>
            </c:strRef>
          </c:tx>
          <c:spPr>
            <a:solidFill>
              <a:schemeClr val="bg1"/>
            </a:solidFill>
            <a:ln>
              <a:noFill/>
            </a:ln>
            <a:effectLst/>
          </c:spP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speed'!$H$2:$H$367</c:f>
              <c:numCache>
                <c:formatCode>0</c:formatCode>
                <c:ptCount val="366"/>
                <c:pt idx="0">
                  <c:v>4.3669147094174878</c:v>
                </c:pt>
                <c:pt idx="1">
                  <c:v>4.5191071148786666</c:v>
                </c:pt>
                <c:pt idx="2">
                  <c:v>4.4168668612623145</c:v>
                </c:pt>
                <c:pt idx="3">
                  <c:v>4.9031332808143633</c:v>
                </c:pt>
                <c:pt idx="4">
                  <c:v>5.0337941465815828</c:v>
                </c:pt>
                <c:pt idx="5">
                  <c:v>4.9072366776457539</c:v>
                </c:pt>
                <c:pt idx="6">
                  <c:v>4.8643435494291625</c:v>
                </c:pt>
                <c:pt idx="7">
                  <c:v>4.9582462248374162</c:v>
                </c:pt>
                <c:pt idx="8">
                  <c:v>4.8985872655282154</c:v>
                </c:pt>
                <c:pt idx="9">
                  <c:v>4.5451270372946677</c:v>
                </c:pt>
                <c:pt idx="10">
                  <c:v>5.074391348558879</c:v>
                </c:pt>
                <c:pt idx="11">
                  <c:v>5.0585699799040107</c:v>
                </c:pt>
                <c:pt idx="12">
                  <c:v>5.0270402172470217</c:v>
                </c:pt>
                <c:pt idx="13">
                  <c:v>4.6371989288524453</c:v>
                </c:pt>
                <c:pt idx="14">
                  <c:v>4.9199560744991766</c:v>
                </c:pt>
                <c:pt idx="15">
                  <c:v>4.915407793106322</c:v>
                </c:pt>
                <c:pt idx="16">
                  <c:v>4.4776970077429317</c:v>
                </c:pt>
                <c:pt idx="17">
                  <c:v>4.6573887396581028</c:v>
                </c:pt>
                <c:pt idx="18">
                  <c:v>4.2136770213612182</c:v>
                </c:pt>
                <c:pt idx="19">
                  <c:v>4.145319561162772</c:v>
                </c:pt>
                <c:pt idx="20">
                  <c:v>4.2247843585860618</c:v>
                </c:pt>
                <c:pt idx="21">
                  <c:v>3.9812168102145504</c:v>
                </c:pt>
                <c:pt idx="22">
                  <c:v>4.0414583565073272</c:v>
                </c:pt>
                <c:pt idx="23">
                  <c:v>3.5318491872856939</c:v>
                </c:pt>
                <c:pt idx="24">
                  <c:v>4.0328593769807393</c:v>
                </c:pt>
                <c:pt idx="25">
                  <c:v>4.7415416134372199</c:v>
                </c:pt>
                <c:pt idx="26">
                  <c:v>4.5828278334410495</c:v>
                </c:pt>
                <c:pt idx="27">
                  <c:v>4.3542383339415425</c:v>
                </c:pt>
                <c:pt idx="28">
                  <c:v>4.2488644361232994</c:v>
                </c:pt>
                <c:pt idx="29">
                  <c:v>4.1354445255378387</c:v>
                </c:pt>
                <c:pt idx="30">
                  <c:v>3.8862469124768384</c:v>
                </c:pt>
                <c:pt idx="31">
                  <c:v>4.160106685103119</c:v>
                </c:pt>
                <c:pt idx="32">
                  <c:v>4.3106933635319047</c:v>
                </c:pt>
                <c:pt idx="33">
                  <c:v>4.3545789732220088</c:v>
                </c:pt>
                <c:pt idx="34">
                  <c:v>4.046855643413986</c:v>
                </c:pt>
                <c:pt idx="35">
                  <c:v>4.2565221240683542</c:v>
                </c:pt>
                <c:pt idx="36">
                  <c:v>4.4281294955006976</c:v>
                </c:pt>
                <c:pt idx="37">
                  <c:v>4.3503159433453167</c:v>
                </c:pt>
                <c:pt idx="38">
                  <c:v>4.6780194888606932</c:v>
                </c:pt>
                <c:pt idx="39">
                  <c:v>4.63656502532187</c:v>
                </c:pt>
                <c:pt idx="40">
                  <c:v>4.4015266335017058</c:v>
                </c:pt>
                <c:pt idx="41">
                  <c:v>4.2891190076899122</c:v>
                </c:pt>
                <c:pt idx="42">
                  <c:v>4.3678186168468329</c:v>
                </c:pt>
                <c:pt idx="43">
                  <c:v>4.4606289089635993</c:v>
                </c:pt>
                <c:pt idx="44">
                  <c:v>4.1964645475911331</c:v>
                </c:pt>
                <c:pt idx="45">
                  <c:v>4.6637506007785765</c:v>
                </c:pt>
                <c:pt idx="46">
                  <c:v>4.5447834252895536</c:v>
                </c:pt>
                <c:pt idx="47">
                  <c:v>4.5660795889660477</c:v>
                </c:pt>
                <c:pt idx="48">
                  <c:v>4.3408066321604375</c:v>
                </c:pt>
                <c:pt idx="49">
                  <c:v>4.2841550765992045</c:v>
                </c:pt>
                <c:pt idx="50">
                  <c:v>4.4045385557168029</c:v>
                </c:pt>
                <c:pt idx="51">
                  <c:v>4.1382274918869415</c:v>
                </c:pt>
                <c:pt idx="52">
                  <c:v>4.4595554910300406</c:v>
                </c:pt>
                <c:pt idx="53">
                  <c:v>4.2003667265674682</c:v>
                </c:pt>
                <c:pt idx="54">
                  <c:v>4.1419854994216436</c:v>
                </c:pt>
                <c:pt idx="55">
                  <c:v>4.2525735934524631</c:v>
                </c:pt>
                <c:pt idx="56">
                  <c:v>4.4364556237410211</c:v>
                </c:pt>
                <c:pt idx="57">
                  <c:v>4.5435018049178675</c:v>
                </c:pt>
                <c:pt idx="58">
                  <c:v>3.9124212780187975</c:v>
                </c:pt>
                <c:pt idx="59">
                  <c:v>4.0402407156505822</c:v>
                </c:pt>
                <c:pt idx="60">
                  <c:v>4.1570717458180937</c:v>
                </c:pt>
                <c:pt idx="61">
                  <c:v>4.2814936932824992</c:v>
                </c:pt>
                <c:pt idx="62">
                  <c:v>3.9874977276042936</c:v>
                </c:pt>
                <c:pt idx="63">
                  <c:v>3.9441640967900482</c:v>
                </c:pt>
                <c:pt idx="64">
                  <c:v>4.1659273428212469</c:v>
                </c:pt>
                <c:pt idx="65">
                  <c:v>3.9243614453665243</c:v>
                </c:pt>
                <c:pt idx="66">
                  <c:v>4.0295547500354809</c:v>
                </c:pt>
                <c:pt idx="67">
                  <c:v>4.0099877625306446</c:v>
                </c:pt>
                <c:pt idx="68">
                  <c:v>3.7400535347720782</c:v>
                </c:pt>
                <c:pt idx="69">
                  <c:v>3.6502534624486138</c:v>
                </c:pt>
                <c:pt idx="70">
                  <c:v>3.729892328800458</c:v>
                </c:pt>
                <c:pt idx="71">
                  <c:v>3.8649288025031261</c:v>
                </c:pt>
                <c:pt idx="72">
                  <c:v>3.6450380458835641</c:v>
                </c:pt>
                <c:pt idx="73">
                  <c:v>3.9459203690789812</c:v>
                </c:pt>
                <c:pt idx="74">
                  <c:v>3.9204131557778981</c:v>
                </c:pt>
                <c:pt idx="75">
                  <c:v>3.7092728634646934</c:v>
                </c:pt>
                <c:pt idx="76">
                  <c:v>3.5679133137595351</c:v>
                </c:pt>
                <c:pt idx="77">
                  <c:v>3.6747797383548457</c:v>
                </c:pt>
                <c:pt idx="78">
                  <c:v>3.8298824856964679</c:v>
                </c:pt>
                <c:pt idx="79">
                  <c:v>3.6267016470758708</c:v>
                </c:pt>
                <c:pt idx="80">
                  <c:v>3.816587725059212</c:v>
                </c:pt>
                <c:pt idx="81">
                  <c:v>3.6865899016114705</c:v>
                </c:pt>
                <c:pt idx="82">
                  <c:v>3.5497859662415787</c:v>
                </c:pt>
                <c:pt idx="83">
                  <c:v>3.4345198563656529</c:v>
                </c:pt>
                <c:pt idx="84">
                  <c:v>3.5240086181323127</c:v>
                </c:pt>
                <c:pt idx="85">
                  <c:v>3.6123664350216491</c:v>
                </c:pt>
                <c:pt idx="86">
                  <c:v>3.4255624231275563</c:v>
                </c:pt>
                <c:pt idx="87">
                  <c:v>3.7386176065852528</c:v>
                </c:pt>
                <c:pt idx="88">
                  <c:v>3.6764139647674621</c:v>
                </c:pt>
                <c:pt idx="89">
                  <c:v>3.3897523819374795</c:v>
                </c:pt>
                <c:pt idx="90">
                  <c:v>3.4038338096965171</c:v>
                </c:pt>
                <c:pt idx="91">
                  <c:v>3.5774433913622503</c:v>
                </c:pt>
                <c:pt idx="92">
                  <c:v>3.5080811700419248</c:v>
                </c:pt>
                <c:pt idx="93">
                  <c:v>3.1950933643574291</c:v>
                </c:pt>
                <c:pt idx="94">
                  <c:v>3.3884889140565697</c:v>
                </c:pt>
                <c:pt idx="95">
                  <c:v>3.4791684419655668</c:v>
                </c:pt>
                <c:pt idx="96">
                  <c:v>3.5688569123082221</c:v>
                </c:pt>
                <c:pt idx="97">
                  <c:v>3.398174159472751</c:v>
                </c:pt>
                <c:pt idx="98">
                  <c:v>3.3074136652885575</c:v>
                </c:pt>
                <c:pt idx="99">
                  <c:v>3.1539191158278452</c:v>
                </c:pt>
                <c:pt idx="100">
                  <c:v>2.9704308568711189</c:v>
                </c:pt>
                <c:pt idx="101">
                  <c:v>3.1658399387534368</c:v>
                </c:pt>
                <c:pt idx="102">
                  <c:v>2.9788539905218228</c:v>
                </c:pt>
                <c:pt idx="103">
                  <c:v>3.0628181099524037</c:v>
                </c:pt>
                <c:pt idx="104">
                  <c:v>3.1610073326022339</c:v>
                </c:pt>
                <c:pt idx="105">
                  <c:v>3.1958577206548382</c:v>
                </c:pt>
                <c:pt idx="106">
                  <c:v>3.5090024209509236</c:v>
                </c:pt>
                <c:pt idx="107">
                  <c:v>3.2621494484325679</c:v>
                </c:pt>
                <c:pt idx="108">
                  <c:v>3.5123290693720901</c:v>
                </c:pt>
                <c:pt idx="109">
                  <c:v>3.4817156479117575</c:v>
                </c:pt>
                <c:pt idx="110">
                  <c:v>3.3681817678497108</c:v>
                </c:pt>
                <c:pt idx="111">
                  <c:v>3.6038277517293564</c:v>
                </c:pt>
                <c:pt idx="112">
                  <c:v>3.5492223918814712</c:v>
                </c:pt>
                <c:pt idx="113">
                  <c:v>3.9320576893704597</c:v>
                </c:pt>
                <c:pt idx="114">
                  <c:v>3.3446019898993078</c:v>
                </c:pt>
                <c:pt idx="115">
                  <c:v>3.4422747534259419</c:v>
                </c:pt>
                <c:pt idx="116">
                  <c:v>3.2637893103817821</c:v>
                </c:pt>
                <c:pt idx="117">
                  <c:v>3.0851756802205941</c:v>
                </c:pt>
                <c:pt idx="118">
                  <c:v>2.9647736605460788</c:v>
                </c:pt>
                <c:pt idx="119">
                  <c:v>2.9686149660604233</c:v>
                </c:pt>
                <c:pt idx="120">
                  <c:v>3.013440172152869</c:v>
                </c:pt>
                <c:pt idx="121">
                  <c:v>2.8827695983764063</c:v>
                </c:pt>
                <c:pt idx="122">
                  <c:v>2.9139130003349947</c:v>
                </c:pt>
                <c:pt idx="123">
                  <c:v>2.8266711918658594</c:v>
                </c:pt>
                <c:pt idx="124">
                  <c:v>2.8379103440568092</c:v>
                </c:pt>
                <c:pt idx="125">
                  <c:v>2.7673083789855171</c:v>
                </c:pt>
                <c:pt idx="126">
                  <c:v>2.834981600273085</c:v>
                </c:pt>
                <c:pt idx="127">
                  <c:v>3.0336209567298682</c:v>
                </c:pt>
                <c:pt idx="128">
                  <c:v>2.9152927767567518</c:v>
                </c:pt>
                <c:pt idx="129">
                  <c:v>2.9374718183542012</c:v>
                </c:pt>
                <c:pt idx="130">
                  <c:v>2.8843979099357915</c:v>
                </c:pt>
                <c:pt idx="131">
                  <c:v>2.8446403039199368</c:v>
                </c:pt>
                <c:pt idx="132">
                  <c:v>2.7463445526627437</c:v>
                </c:pt>
                <c:pt idx="133">
                  <c:v>2.8554784344058168</c:v>
                </c:pt>
                <c:pt idx="134">
                  <c:v>3.0087535990003773</c:v>
                </c:pt>
                <c:pt idx="135">
                  <c:v>2.8561967953218952</c:v>
                </c:pt>
                <c:pt idx="136">
                  <c:v>3.1117514724610835</c:v>
                </c:pt>
                <c:pt idx="137">
                  <c:v>3.1696506143136656</c:v>
                </c:pt>
                <c:pt idx="138">
                  <c:v>2.9476978352227912</c:v>
                </c:pt>
                <c:pt idx="139">
                  <c:v>2.8825619739848491</c:v>
                </c:pt>
                <c:pt idx="140">
                  <c:v>2.8532532765202814</c:v>
                </c:pt>
                <c:pt idx="141">
                  <c:v>2.9509431869979501</c:v>
                </c:pt>
                <c:pt idx="142">
                  <c:v>2.931430721088248</c:v>
                </c:pt>
                <c:pt idx="143">
                  <c:v>3.0282364992965687</c:v>
                </c:pt>
                <c:pt idx="144">
                  <c:v>2.8936589302813331</c:v>
                </c:pt>
                <c:pt idx="145">
                  <c:v>3.1064492308662413</c:v>
                </c:pt>
                <c:pt idx="146">
                  <c:v>2.87161969334726</c:v>
                </c:pt>
                <c:pt idx="147">
                  <c:v>2.7393022610040179</c:v>
                </c:pt>
                <c:pt idx="148">
                  <c:v>2.9804961200746796</c:v>
                </c:pt>
                <c:pt idx="149">
                  <c:v>2.9752162086744582</c:v>
                </c:pt>
                <c:pt idx="150">
                  <c:v>3.2473883977669527</c:v>
                </c:pt>
                <c:pt idx="151">
                  <c:v>3.1138772927907201</c:v>
                </c:pt>
                <c:pt idx="152">
                  <c:v>3.612215280537161</c:v>
                </c:pt>
                <c:pt idx="153">
                  <c:v>3.0446956055547805</c:v>
                </c:pt>
                <c:pt idx="154">
                  <c:v>3.1249258113147569</c:v>
                </c:pt>
                <c:pt idx="155">
                  <c:v>3.1799489242243606</c:v>
                </c:pt>
                <c:pt idx="156">
                  <c:v>2.8653354283046384</c:v>
                </c:pt>
                <c:pt idx="157">
                  <c:v>3.2467671942897041</c:v>
                </c:pt>
                <c:pt idx="158">
                  <c:v>2.9322580794993227</c:v>
                </c:pt>
                <c:pt idx="159">
                  <c:v>2.9310630083397884</c:v>
                </c:pt>
                <c:pt idx="160">
                  <c:v>2.88522602573022</c:v>
                </c:pt>
                <c:pt idx="161">
                  <c:v>2.9136358343857029</c:v>
                </c:pt>
                <c:pt idx="162">
                  <c:v>2.9121805683207311</c:v>
                </c:pt>
                <c:pt idx="163">
                  <c:v>2.7745956344187022</c:v>
                </c:pt>
                <c:pt idx="164">
                  <c:v>3.0778418867592836</c:v>
                </c:pt>
                <c:pt idx="165">
                  <c:v>2.973597252273144</c:v>
                </c:pt>
                <c:pt idx="166">
                  <c:v>3.0060680981007675</c:v>
                </c:pt>
                <c:pt idx="167">
                  <c:v>3.0832135042078588</c:v>
                </c:pt>
                <c:pt idx="168">
                  <c:v>3.0463849628457211</c:v>
                </c:pt>
                <c:pt idx="169">
                  <c:v>3.1689764883978997</c:v>
                </c:pt>
                <c:pt idx="170">
                  <c:v>2.7380632420493387</c:v>
                </c:pt>
                <c:pt idx="171">
                  <c:v>2.951597067965948</c:v>
                </c:pt>
                <c:pt idx="172">
                  <c:v>2.8945863641413645</c:v>
                </c:pt>
                <c:pt idx="173">
                  <c:v>3.1703132343784235</c:v>
                </c:pt>
                <c:pt idx="174">
                  <c:v>3.487858897725947</c:v>
                </c:pt>
                <c:pt idx="175">
                  <c:v>3.4685400527150372</c:v>
                </c:pt>
                <c:pt idx="176">
                  <c:v>2.8899811793690282</c:v>
                </c:pt>
                <c:pt idx="177">
                  <c:v>2.5898321829073008</c:v>
                </c:pt>
                <c:pt idx="178">
                  <c:v>2.7844730662490442</c:v>
                </c:pt>
                <c:pt idx="179">
                  <c:v>3.1069388667987097</c:v>
                </c:pt>
                <c:pt idx="180">
                  <c:v>3.0887401021339715</c:v>
                </c:pt>
                <c:pt idx="181">
                  <c:v>2.8050827297103536</c:v>
                </c:pt>
                <c:pt idx="182">
                  <c:v>2.732635305111788</c:v>
                </c:pt>
                <c:pt idx="183">
                  <c:v>2.7691644942870375</c:v>
                </c:pt>
                <c:pt idx="184">
                  <c:v>2.6572600778933233</c:v>
                </c:pt>
                <c:pt idx="185">
                  <c:v>2.8754115330947809</c:v>
                </c:pt>
                <c:pt idx="186">
                  <c:v>2.8175384042024936</c:v>
                </c:pt>
                <c:pt idx="187">
                  <c:v>2.6240240575758178</c:v>
                </c:pt>
                <c:pt idx="188">
                  <c:v>2.5074641341210953</c:v>
                </c:pt>
                <c:pt idx="189">
                  <c:v>2.6450706800188435</c:v>
                </c:pt>
                <c:pt idx="190">
                  <c:v>2.7099703165457663</c:v>
                </c:pt>
                <c:pt idx="191">
                  <c:v>2.6602435747573492</c:v>
                </c:pt>
                <c:pt idx="192">
                  <c:v>2.8572274221603955</c:v>
                </c:pt>
                <c:pt idx="193">
                  <c:v>2.7276224727333878</c:v>
                </c:pt>
                <c:pt idx="194">
                  <c:v>2.6125985970034233</c:v>
                </c:pt>
                <c:pt idx="195">
                  <c:v>2.522598198447922</c:v>
                </c:pt>
                <c:pt idx="196">
                  <c:v>2.6066399911299603</c:v>
                </c:pt>
                <c:pt idx="197">
                  <c:v>2.7729053012918841</c:v>
                </c:pt>
                <c:pt idx="198">
                  <c:v>2.7297458006559099</c:v>
                </c:pt>
                <c:pt idx="199">
                  <c:v>2.9678264288262595</c:v>
                </c:pt>
                <c:pt idx="200">
                  <c:v>3.016782415051213</c:v>
                </c:pt>
                <c:pt idx="201">
                  <c:v>2.8261455814864402</c:v>
                </c:pt>
                <c:pt idx="202">
                  <c:v>2.8479909501118921</c:v>
                </c:pt>
                <c:pt idx="203">
                  <c:v>3.0461622727039344</c:v>
                </c:pt>
                <c:pt idx="204">
                  <c:v>3.4970404862102926</c:v>
                </c:pt>
                <c:pt idx="205">
                  <c:v>3.0975683921291437</c:v>
                </c:pt>
                <c:pt idx="206">
                  <c:v>3.5868489158858354</c:v>
                </c:pt>
                <c:pt idx="207">
                  <c:v>3.2356570867560341</c:v>
                </c:pt>
                <c:pt idx="208">
                  <c:v>3.06957225561559</c:v>
                </c:pt>
                <c:pt idx="209">
                  <c:v>2.8615276114038215</c:v>
                </c:pt>
                <c:pt idx="210">
                  <c:v>3.0327361234095882</c:v>
                </c:pt>
                <c:pt idx="211">
                  <c:v>2.9673000716175846</c:v>
                </c:pt>
                <c:pt idx="212">
                  <c:v>2.7212616686108153</c:v>
                </c:pt>
                <c:pt idx="213">
                  <c:v>2.9446901945458932</c:v>
                </c:pt>
                <c:pt idx="214">
                  <c:v>2.8897791952373924</c:v>
                </c:pt>
                <c:pt idx="215">
                  <c:v>2.8941878815471846</c:v>
                </c:pt>
                <c:pt idx="216">
                  <c:v>2.8477149540175426</c:v>
                </c:pt>
                <c:pt idx="217">
                  <c:v>2.9233944888712919</c:v>
                </c:pt>
                <c:pt idx="218">
                  <c:v>2.9382937517184247</c:v>
                </c:pt>
                <c:pt idx="219">
                  <c:v>2.7584460124463339</c:v>
                </c:pt>
                <c:pt idx="220">
                  <c:v>2.9898970167482881</c:v>
                </c:pt>
                <c:pt idx="221">
                  <c:v>3.0372838402831035</c:v>
                </c:pt>
                <c:pt idx="222">
                  <c:v>2.912464151802447</c:v>
                </c:pt>
                <c:pt idx="223">
                  <c:v>2.7141358394343844</c:v>
                </c:pt>
                <c:pt idx="224">
                  <c:v>2.6376923895146631</c:v>
                </c:pt>
                <c:pt idx="225">
                  <c:v>2.7982098360517171</c:v>
                </c:pt>
                <c:pt idx="226">
                  <c:v>2.6716665689708958</c:v>
                </c:pt>
                <c:pt idx="227">
                  <c:v>2.9606284335770825</c:v>
                </c:pt>
                <c:pt idx="228">
                  <c:v>2.9387480879748771</c:v>
                </c:pt>
                <c:pt idx="229">
                  <c:v>2.822391928837884</c:v>
                </c:pt>
                <c:pt idx="230">
                  <c:v>2.750287082037413</c:v>
                </c:pt>
                <c:pt idx="231">
                  <c:v>2.7924279319197858</c:v>
                </c:pt>
                <c:pt idx="232">
                  <c:v>2.9229716817013838</c:v>
                </c:pt>
                <c:pt idx="233">
                  <c:v>2.7804606210233587</c:v>
                </c:pt>
                <c:pt idx="234">
                  <c:v>3.0268283385861299</c:v>
                </c:pt>
                <c:pt idx="235">
                  <c:v>3.236188269308157</c:v>
                </c:pt>
                <c:pt idx="236">
                  <c:v>3.2490591435368135</c:v>
                </c:pt>
                <c:pt idx="237">
                  <c:v>3.1534398794931828</c:v>
                </c:pt>
                <c:pt idx="238">
                  <c:v>3.4043969268422267</c:v>
                </c:pt>
                <c:pt idx="239">
                  <c:v>3.3884987607414745</c:v>
                </c:pt>
                <c:pt idx="240">
                  <c:v>2.9264047366254293</c:v>
                </c:pt>
                <c:pt idx="241">
                  <c:v>3.120217027844745</c:v>
                </c:pt>
                <c:pt idx="242">
                  <c:v>3.2046654088164819</c:v>
                </c:pt>
                <c:pt idx="243">
                  <c:v>2.9442085319855265</c:v>
                </c:pt>
                <c:pt idx="244">
                  <c:v>2.8292304549019991</c:v>
                </c:pt>
                <c:pt idx="245">
                  <c:v>2.9790723338395231</c:v>
                </c:pt>
                <c:pt idx="246">
                  <c:v>2.9519688636502819</c:v>
                </c:pt>
                <c:pt idx="247">
                  <c:v>2.6994852961780453</c:v>
                </c:pt>
                <c:pt idx="248">
                  <c:v>2.9332644981822695</c:v>
                </c:pt>
                <c:pt idx="249">
                  <c:v>2.919265646639897</c:v>
                </c:pt>
                <c:pt idx="250">
                  <c:v>2.8879411157200883</c:v>
                </c:pt>
                <c:pt idx="251">
                  <c:v>2.805542434371918</c:v>
                </c:pt>
                <c:pt idx="252">
                  <c:v>2.9207598747165773</c:v>
                </c:pt>
                <c:pt idx="253">
                  <c:v>3.0114084954746914</c:v>
                </c:pt>
                <c:pt idx="254">
                  <c:v>2.984760452933422</c:v>
                </c:pt>
                <c:pt idx="255">
                  <c:v>3.1640664834217218</c:v>
                </c:pt>
                <c:pt idx="256">
                  <c:v>3.0916267842242244</c:v>
                </c:pt>
                <c:pt idx="257">
                  <c:v>3.0880189161835494</c:v>
                </c:pt>
                <c:pt idx="258">
                  <c:v>2.9455479270305003</c:v>
                </c:pt>
                <c:pt idx="259">
                  <c:v>2.9742900255100206</c:v>
                </c:pt>
                <c:pt idx="260">
                  <c:v>2.9944597553196366</c:v>
                </c:pt>
                <c:pt idx="261">
                  <c:v>2.8375195575207122</c:v>
                </c:pt>
                <c:pt idx="262">
                  <c:v>3.1004726195582384</c:v>
                </c:pt>
                <c:pt idx="263">
                  <c:v>3.2497898318750806</c:v>
                </c:pt>
                <c:pt idx="264">
                  <c:v>3.4409292121976152</c:v>
                </c:pt>
                <c:pt idx="265">
                  <c:v>3.2261150588752958</c:v>
                </c:pt>
                <c:pt idx="266">
                  <c:v>3.2300122611577118</c:v>
                </c:pt>
                <c:pt idx="267">
                  <c:v>3.2986197291825099</c:v>
                </c:pt>
                <c:pt idx="268">
                  <c:v>3.195287469357051</c:v>
                </c:pt>
                <c:pt idx="269">
                  <c:v>3.3725760111079399</c:v>
                </c:pt>
                <c:pt idx="270">
                  <c:v>3.3863288104324054</c:v>
                </c:pt>
                <c:pt idx="271">
                  <c:v>3.3274100464269249</c:v>
                </c:pt>
                <c:pt idx="272">
                  <c:v>3.2372146963153221</c:v>
                </c:pt>
                <c:pt idx="273">
                  <c:v>3.1470328264296734</c:v>
                </c:pt>
                <c:pt idx="274">
                  <c:v>3.2234311381173888</c:v>
                </c:pt>
                <c:pt idx="275">
                  <c:v>3.1159304342169087</c:v>
                </c:pt>
                <c:pt idx="276">
                  <c:v>3.1897666490750627</c:v>
                </c:pt>
                <c:pt idx="277">
                  <c:v>3.297341060975735</c:v>
                </c:pt>
                <c:pt idx="278">
                  <c:v>3.12016635955329</c:v>
                </c:pt>
                <c:pt idx="279">
                  <c:v>3.0120107158595362</c:v>
                </c:pt>
                <c:pt idx="280">
                  <c:v>3.3760819472599355</c:v>
                </c:pt>
                <c:pt idx="281">
                  <c:v>3.338503122678441</c:v>
                </c:pt>
                <c:pt idx="282">
                  <c:v>3.2301300968743378</c:v>
                </c:pt>
                <c:pt idx="283">
                  <c:v>3.6592524367994139</c:v>
                </c:pt>
                <c:pt idx="284">
                  <c:v>3.5058730090602164</c:v>
                </c:pt>
                <c:pt idx="285">
                  <c:v>3.6432836500586143</c:v>
                </c:pt>
                <c:pt idx="286">
                  <c:v>3.5328825374128838</c:v>
                </c:pt>
                <c:pt idx="287">
                  <c:v>3.7393078051945352</c:v>
                </c:pt>
                <c:pt idx="288">
                  <c:v>3.7061844091098095</c:v>
                </c:pt>
                <c:pt idx="289">
                  <c:v>3.524722922230958</c:v>
                </c:pt>
                <c:pt idx="290">
                  <c:v>3.7278474644080957</c:v>
                </c:pt>
                <c:pt idx="291">
                  <c:v>3.6658353875888094</c:v>
                </c:pt>
                <c:pt idx="292">
                  <c:v>3.6576637825607055</c:v>
                </c:pt>
                <c:pt idx="293">
                  <c:v>3.6576539646172397</c:v>
                </c:pt>
                <c:pt idx="294">
                  <c:v>3.7212138750926322</c:v>
                </c:pt>
                <c:pt idx="295">
                  <c:v>3.7748631921724272</c:v>
                </c:pt>
                <c:pt idx="296">
                  <c:v>3.7914315052147551</c:v>
                </c:pt>
                <c:pt idx="297">
                  <c:v>4.0407454913087957</c:v>
                </c:pt>
                <c:pt idx="298">
                  <c:v>4.2142702155806164</c:v>
                </c:pt>
                <c:pt idx="299">
                  <c:v>3.8294222900170904</c:v>
                </c:pt>
                <c:pt idx="300">
                  <c:v>3.7043778528376974</c:v>
                </c:pt>
                <c:pt idx="301">
                  <c:v>3.7068916145212802</c:v>
                </c:pt>
                <c:pt idx="302">
                  <c:v>3.6398991602246165</c:v>
                </c:pt>
                <c:pt idx="303">
                  <c:v>3.3874412985022033</c:v>
                </c:pt>
                <c:pt idx="304">
                  <c:v>3.5434346763510405</c:v>
                </c:pt>
                <c:pt idx="305">
                  <c:v>4.1525478940715654</c:v>
                </c:pt>
                <c:pt idx="306">
                  <c:v>3.9947337701039687</c:v>
                </c:pt>
                <c:pt idx="307">
                  <c:v>3.8783134365624972</c:v>
                </c:pt>
                <c:pt idx="308">
                  <c:v>3.9335146444174729</c:v>
                </c:pt>
                <c:pt idx="309">
                  <c:v>3.9108992695032745</c:v>
                </c:pt>
                <c:pt idx="310">
                  <c:v>3.6902265315497349</c:v>
                </c:pt>
                <c:pt idx="311">
                  <c:v>3.8710127247815644</c:v>
                </c:pt>
                <c:pt idx="312">
                  <c:v>3.8563716235121572</c:v>
                </c:pt>
                <c:pt idx="313">
                  <c:v>3.9089382712223535</c:v>
                </c:pt>
                <c:pt idx="314">
                  <c:v>3.6663022122137616</c:v>
                </c:pt>
                <c:pt idx="315">
                  <c:v>3.7729653535162608</c:v>
                </c:pt>
                <c:pt idx="316">
                  <c:v>3.9963796564916807</c:v>
                </c:pt>
                <c:pt idx="317">
                  <c:v>3.6994035367637172</c:v>
                </c:pt>
                <c:pt idx="318">
                  <c:v>3.9956445135501815</c:v>
                </c:pt>
                <c:pt idx="319">
                  <c:v>4.0231300779074646</c:v>
                </c:pt>
                <c:pt idx="320">
                  <c:v>3.9758984964239925</c:v>
                </c:pt>
                <c:pt idx="321">
                  <c:v>4.1550213534682516</c:v>
                </c:pt>
                <c:pt idx="322">
                  <c:v>4.1901966524869394</c:v>
                </c:pt>
                <c:pt idx="323">
                  <c:v>3.8408658925895551</c:v>
                </c:pt>
                <c:pt idx="324">
                  <c:v>3.6287156508691387</c:v>
                </c:pt>
                <c:pt idx="325">
                  <c:v>4.1771742461392192</c:v>
                </c:pt>
                <c:pt idx="326">
                  <c:v>4.3197031948327345</c:v>
                </c:pt>
                <c:pt idx="327">
                  <c:v>4.2272473030952558</c:v>
                </c:pt>
                <c:pt idx="328">
                  <c:v>4.1177643630660947</c:v>
                </c:pt>
                <c:pt idx="329">
                  <c:v>4.4401241140950072</c:v>
                </c:pt>
                <c:pt idx="330">
                  <c:v>4.6929284473246931</c:v>
                </c:pt>
                <c:pt idx="331">
                  <c:v>4.424542428707908</c:v>
                </c:pt>
                <c:pt idx="332">
                  <c:v>4.5697613391749456</c:v>
                </c:pt>
                <c:pt idx="333">
                  <c:v>4.5006025332414774</c:v>
                </c:pt>
                <c:pt idx="334">
                  <c:v>4.4358687490944249</c:v>
                </c:pt>
                <c:pt idx="335">
                  <c:v>4.5303136340275794</c:v>
                </c:pt>
                <c:pt idx="336">
                  <c:v>4.5048354488309537</c:v>
                </c:pt>
                <c:pt idx="337">
                  <c:v>4.4620399978998506</c:v>
                </c:pt>
                <c:pt idx="338">
                  <c:v>4.1630648328000595</c:v>
                </c:pt>
                <c:pt idx="339">
                  <c:v>4.7870214540796212</c:v>
                </c:pt>
                <c:pt idx="340">
                  <c:v>4.8664521954065512</c:v>
                </c:pt>
                <c:pt idx="341">
                  <c:v>4.8362260325736033</c:v>
                </c:pt>
                <c:pt idx="342">
                  <c:v>4.5716978030166651</c:v>
                </c:pt>
                <c:pt idx="343">
                  <c:v>4.577667788184411</c:v>
                </c:pt>
                <c:pt idx="344">
                  <c:v>4.6692353655405787</c:v>
                </c:pt>
                <c:pt idx="345">
                  <c:v>4.2889239927343237</c:v>
                </c:pt>
                <c:pt idx="346">
                  <c:v>4.4847083158662464</c:v>
                </c:pt>
                <c:pt idx="347">
                  <c:v>4.7241434492193939</c:v>
                </c:pt>
                <c:pt idx="348">
                  <c:v>4.7338199040047231</c:v>
                </c:pt>
                <c:pt idx="349">
                  <c:v>4.611372738436919</c:v>
                </c:pt>
                <c:pt idx="350">
                  <c:v>4.9283783826401342</c:v>
                </c:pt>
                <c:pt idx="351">
                  <c:v>4.7946841835006593</c:v>
                </c:pt>
                <c:pt idx="352">
                  <c:v>4.9008356246978915</c:v>
                </c:pt>
                <c:pt idx="353">
                  <c:v>5.2453451183500093</c:v>
                </c:pt>
                <c:pt idx="354">
                  <c:v>4.934837714539932</c:v>
                </c:pt>
                <c:pt idx="355">
                  <c:v>4.8860575364868071</c:v>
                </c:pt>
                <c:pt idx="356">
                  <c:v>4.8824288684554338</c:v>
                </c:pt>
                <c:pt idx="357">
                  <c:v>4.8340522232411063</c:v>
                </c:pt>
                <c:pt idx="358">
                  <c:v>5.0375443582141681</c:v>
                </c:pt>
                <c:pt idx="359">
                  <c:v>4.6570160906250306</c:v>
                </c:pt>
                <c:pt idx="360">
                  <c:v>4.7875932123449525</c:v>
                </c:pt>
                <c:pt idx="361">
                  <c:v>4.3821805819294894</c:v>
                </c:pt>
                <c:pt idx="362">
                  <c:v>4.4214289490127259</c:v>
                </c:pt>
                <c:pt idx="363">
                  <c:v>4.7388973661865004</c:v>
                </c:pt>
                <c:pt idx="364">
                  <c:v>4.9172877544746578</c:v>
                </c:pt>
                <c:pt idx="365">
                  <c:v>5.0690331816558967</c:v>
                </c:pt>
              </c:numCache>
            </c:numRef>
          </c:val>
          <c:extLst>
            <c:ext xmlns:c16="http://schemas.microsoft.com/office/drawing/2014/chart" uri="{C3380CC4-5D6E-409C-BE32-E72D297353CC}">
              <c16:uniqueId val="{00000001-2508-4FC3-A9A1-374C96A5AC22}"/>
            </c:ext>
          </c:extLst>
        </c:ser>
        <c:dLbls>
          <c:showLegendKey val="0"/>
          <c:showVal val="0"/>
          <c:showCatName val="0"/>
          <c:showSerName val="0"/>
          <c:showPercent val="0"/>
          <c:showBubbleSize val="0"/>
        </c:dLbls>
        <c:axId val="1226801440"/>
        <c:axId val="1226810176"/>
      </c:areaChart>
      <c:lineChart>
        <c:grouping val="standard"/>
        <c:varyColors val="0"/>
        <c:ser>
          <c:idx val="2"/>
          <c:order val="2"/>
          <c:tx>
            <c:strRef>
              <c:f>'Daily wind speed'!$J$1</c:f>
              <c:strCache>
                <c:ptCount val="1"/>
                <c:pt idx="0">
                  <c:v>Mean_point_forecast_89.5</c:v>
                </c:pt>
              </c:strCache>
            </c:strRef>
          </c:tx>
          <c:spPr>
            <a:ln w="28575" cap="rnd">
              <a:solidFill>
                <a:schemeClr val="accent4"/>
              </a:solidFill>
              <a:round/>
            </a:ln>
            <a:effectLst/>
          </c:spPr>
          <c:marker>
            <c:symbol val="none"/>
          </c:marke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speed'!$J$2:$J$367</c:f>
              <c:numCache>
                <c:formatCode>0</c:formatCode>
                <c:ptCount val="366"/>
                <c:pt idx="0">
                  <c:v>8.5618524667178235</c:v>
                </c:pt>
                <c:pt idx="1">
                  <c:v>9.3536555051408321</c:v>
                </c:pt>
                <c:pt idx="2">
                  <c:v>9.300841901949024</c:v>
                </c:pt>
                <c:pt idx="3">
                  <c:v>10.123232641392514</c:v>
                </c:pt>
                <c:pt idx="4">
                  <c:v>10.341321743756314</c:v>
                </c:pt>
                <c:pt idx="5">
                  <c:v>10.136723665570475</c:v>
                </c:pt>
                <c:pt idx="6">
                  <c:v>10.067055307961976</c:v>
                </c:pt>
                <c:pt idx="7">
                  <c:v>10.220090992593281</c:v>
                </c:pt>
                <c:pt idx="8">
                  <c:v>10.122959329878915</c:v>
                </c:pt>
                <c:pt idx="9">
                  <c:v>9.5438593320216825</c:v>
                </c:pt>
                <c:pt idx="10">
                  <c:v>10.408755600143857</c:v>
                </c:pt>
                <c:pt idx="11">
                  <c:v>10.383093996309915</c:v>
                </c:pt>
                <c:pt idx="12">
                  <c:v>10.331919990144034</c:v>
                </c:pt>
                <c:pt idx="13">
                  <c:v>9.6953136446741386</c:v>
                </c:pt>
                <c:pt idx="14">
                  <c:v>10.157777188249669</c:v>
                </c:pt>
                <c:pt idx="15">
                  <c:v>10.150368839603653</c:v>
                </c:pt>
                <c:pt idx="16">
                  <c:v>9.4326591329662293</c:v>
                </c:pt>
                <c:pt idx="17">
                  <c:v>9.7284665392459733</c:v>
                </c:pt>
                <c:pt idx="18">
                  <c:v>8.9948577165339412</c:v>
                </c:pt>
                <c:pt idx="19">
                  <c:v>8.8808564688095775</c:v>
                </c:pt>
                <c:pt idx="20">
                  <c:v>9.0133557135558746</c:v>
                </c:pt>
                <c:pt idx="21">
                  <c:v>8.6060254903027822</c:v>
                </c:pt>
                <c:pt idx="22">
                  <c:v>8.7071078683229572</c:v>
                </c:pt>
                <c:pt idx="23">
                  <c:v>7.8444061951226924</c:v>
                </c:pt>
                <c:pt idx="24">
                  <c:v>8.6926930682180874</c:v>
                </c:pt>
                <c:pt idx="25">
                  <c:v>9.8664291156915986</c:v>
                </c:pt>
                <c:pt idx="26">
                  <c:v>9.6059290877707237</c:v>
                </c:pt>
                <c:pt idx="27">
                  <c:v>9.2284235819006941</c:v>
                </c:pt>
                <c:pt idx="28">
                  <c:v>9.0534336920435798</c:v>
                </c:pt>
                <c:pt idx="29">
                  <c:v>8.8643647078543744</c:v>
                </c:pt>
                <c:pt idx="30">
                  <c:v>8.4462022698635</c:v>
                </c:pt>
                <c:pt idx="31">
                  <c:v>8.9055407450571682</c:v>
                </c:pt>
                <c:pt idx="32">
                  <c:v>9.1561866743580147</c:v>
                </c:pt>
                <c:pt idx="33">
                  <c:v>9.2289882505387375</c:v>
                </c:pt>
                <c:pt idx="34">
                  <c:v>8.7161532067438987</c:v>
                </c:pt>
                <c:pt idx="35">
                  <c:v>9.0661718293192166</c:v>
                </c:pt>
                <c:pt idx="36">
                  <c:v>9.350760533493764</c:v>
                </c:pt>
                <c:pt idx="37">
                  <c:v>9.2219210729947285</c:v>
                </c:pt>
                <c:pt idx="38">
                  <c:v>9.7623220969925448</c:v>
                </c:pt>
                <c:pt idx="39">
                  <c:v>9.6942724016375905</c:v>
                </c:pt>
                <c:pt idx="40">
                  <c:v>9.3067504992874053</c:v>
                </c:pt>
                <c:pt idx="41">
                  <c:v>9.120357233129333</c:v>
                </c:pt>
                <c:pt idx="42">
                  <c:v>9.2509302446208377</c:v>
                </c:pt>
                <c:pt idx="43">
                  <c:v>9.4044731210625105</c:v>
                </c:pt>
                <c:pt idx="44">
                  <c:v>8.9661780620968319</c:v>
                </c:pt>
                <c:pt idx="45">
                  <c:v>9.7389088057454316</c:v>
                </c:pt>
                <c:pt idx="46">
                  <c:v>9.543293979294706</c:v>
                </c:pt>
                <c:pt idx="47">
                  <c:v>9.578364624255757</c:v>
                </c:pt>
                <c:pt idx="48">
                  <c:v>9.2061530394816948</c:v>
                </c:pt>
                <c:pt idx="49">
                  <c:v>9.1121096761089202</c:v>
                </c:pt>
                <c:pt idx="50">
                  <c:v>9.3117351730787838</c:v>
                </c:pt>
                <c:pt idx="51">
                  <c:v>8.8690129800890674</c:v>
                </c:pt>
                <c:pt idx="52">
                  <c:v>9.4026999697638232</c:v>
                </c:pt>
                <c:pt idx="53">
                  <c:v>8.9726814477265755</c:v>
                </c:pt>
                <c:pt idx="54">
                  <c:v>8.8752890862366485</c:v>
                </c:pt>
                <c:pt idx="55">
                  <c:v>9.0596040910486888</c:v>
                </c:pt>
                <c:pt idx="56">
                  <c:v>9.3645267940699313</c:v>
                </c:pt>
                <c:pt idx="57">
                  <c:v>9.5411826406766966</c:v>
                </c:pt>
                <c:pt idx="58">
                  <c:v>8.4903087560298278</c:v>
                </c:pt>
                <c:pt idx="59">
                  <c:v>8.7050669688885485</c:v>
                </c:pt>
                <c:pt idx="60" formatCode="0.00">
                  <c:v>8.9004755573189804</c:v>
                </c:pt>
                <c:pt idx="61" formatCode="0.00">
                  <c:v>9.1076872163275908</c:v>
                </c:pt>
                <c:pt idx="62" formatCode="0.00">
                  <c:v>8.6165752041801724</c:v>
                </c:pt>
                <c:pt idx="63" formatCode="0.00">
                  <c:v>8.543739083072488</c:v>
                </c:pt>
                <c:pt idx="64" formatCode="0.00">
                  <c:v>8.9152536483999896</c:v>
                </c:pt>
                <c:pt idx="65" formatCode="0.00">
                  <c:v>8.5104143790006432</c:v>
                </c:pt>
                <c:pt idx="66" formatCode="0.00">
                  <c:v>8.6871521733862167</c:v>
                </c:pt>
                <c:pt idx="67" formatCode="0.00">
                  <c:v>8.6543300979258202</c:v>
                </c:pt>
                <c:pt idx="68" formatCode="0.00">
                  <c:v>8.1990144250134538</c:v>
                </c:pt>
                <c:pt idx="69" formatCode="0.00">
                  <c:v>8.0464508265126788</c:v>
                </c:pt>
                <c:pt idx="70" formatCode="0.00">
                  <c:v>8.1817796060595427</c:v>
                </c:pt>
                <c:pt idx="71" formatCode="0.00">
                  <c:v>8.4102459510179237</c:v>
                </c:pt>
                <c:pt idx="72" formatCode="0.00">
                  <c:v>8.0375727008608759</c:v>
                </c:pt>
                <c:pt idx="73" formatCode="0.00">
                  <c:v>8.5466933927611262</c:v>
                </c:pt>
                <c:pt idx="74" formatCode="0.00">
                  <c:v>8.5037670153509044</c:v>
                </c:pt>
                <c:pt idx="75" formatCode="0.00">
                  <c:v>8.1467840868621977</c:v>
                </c:pt>
                <c:pt idx="76" formatCode="0.00">
                  <c:v>7.9060548417867134</c:v>
                </c:pt>
                <c:pt idx="77" formatCode="0.00">
                  <c:v>8.0881755298434488</c:v>
                </c:pt>
                <c:pt idx="78" formatCode="0.00">
                  <c:v>8.3510696003147693</c:v>
                </c:pt>
                <c:pt idx="79" formatCode="0.00">
                  <c:v>8.0063434296282914</c:v>
                </c:pt>
                <c:pt idx="80" formatCode="0.00">
                  <c:v>8.3285997365288047</c:v>
                </c:pt>
                <c:pt idx="81" formatCode="0.00">
                  <c:v>8.1082520494436157</c:v>
                </c:pt>
                <c:pt idx="82" formatCode="0.00">
                  <c:v>7.8750797249713349</c:v>
                </c:pt>
                <c:pt idx="83" formatCode="0.00">
                  <c:v>7.6775396054108436</c:v>
                </c:pt>
                <c:pt idx="84" formatCode="0.00">
                  <c:v>7.830990548886847</c:v>
                </c:pt>
                <c:pt idx="85" formatCode="0.00">
                  <c:v>7.981911814194051</c:v>
                </c:pt>
                <c:pt idx="86" formatCode="0.00">
                  <c:v>7.6621458694003861</c:v>
                </c:pt>
                <c:pt idx="87" formatCode="0.00">
                  <c:v>8.1965793244684448</c:v>
                </c:pt>
                <c:pt idx="88" formatCode="0.00">
                  <c:v>8.0909541977101789</c:v>
                </c:pt>
                <c:pt idx="89" formatCode="0.00">
                  <c:v>7.6005418755230556</c:v>
                </c:pt>
                <c:pt idx="90" formatCode="0.00">
                  <c:v>7.624778201796147</c:v>
                </c:pt>
                <c:pt idx="91">
                  <c:v>7.9223296284476126</c:v>
                </c:pt>
                <c:pt idx="92">
                  <c:v>7.8037235732747448</c:v>
                </c:pt>
                <c:pt idx="93">
                  <c:v>7.2638498641438387</c:v>
                </c:pt>
                <c:pt idx="94">
                  <c:v>7.5983664831702589</c:v>
                </c:pt>
                <c:pt idx="95">
                  <c:v>7.75417737384746</c:v>
                </c:pt>
                <c:pt idx="96">
                  <c:v>7.9076665507113573</c:v>
                </c:pt>
                <c:pt idx="97">
                  <c:v>7.6150389487822565</c:v>
                </c:pt>
                <c:pt idx="98">
                  <c:v>7.4585061952309282</c:v>
                </c:pt>
                <c:pt idx="99">
                  <c:v>7.1922232726230853</c:v>
                </c:pt>
                <c:pt idx="100">
                  <c:v>6.8711778384647761</c:v>
                </c:pt>
                <c:pt idx="101">
                  <c:v>7.2129758897433716</c:v>
                </c:pt>
                <c:pt idx="102">
                  <c:v>6.8859840037823217</c:v>
                </c:pt>
                <c:pt idx="103">
                  <c:v>7.0332111219372582</c:v>
                </c:pt>
                <c:pt idx="104">
                  <c:v>7.2045644447334709</c:v>
                </c:pt>
                <c:pt idx="105">
                  <c:v>7.2651781456391546</c:v>
                </c:pt>
                <c:pt idx="106">
                  <c:v>7.8053012290280472</c:v>
                </c:pt>
                <c:pt idx="107">
                  <c:v>7.3801886865044724</c:v>
                </c:pt>
                <c:pt idx="108">
                  <c:v>7.8109976296885177</c:v>
                </c:pt>
                <c:pt idx="109">
                  <c:v>7.7585449421282124</c:v>
                </c:pt>
                <c:pt idx="110">
                  <c:v>7.5633849573904852</c:v>
                </c:pt>
                <c:pt idx="111">
                  <c:v>7.9673521894266681</c:v>
                </c:pt>
                <c:pt idx="112">
                  <c:v>7.8741163262316656</c:v>
                </c:pt>
                <c:pt idx="113">
                  <c:v>8.523368928624949</c:v>
                </c:pt>
                <c:pt idx="114">
                  <c:v>7.5227244860254414</c:v>
                </c:pt>
                <c:pt idx="115">
                  <c:v>7.6908616832103025</c:v>
                </c:pt>
                <c:pt idx="116">
                  <c:v>7.3830290001586407</c:v>
                </c:pt>
                <c:pt idx="117">
                  <c:v>7.0723042454943021</c:v>
                </c:pt>
                <c:pt idx="118">
                  <c:v>6.8612298274341379</c:v>
                </c:pt>
                <c:pt idx="119">
                  <c:v>6.8679849822913193</c:v>
                </c:pt>
                <c:pt idx="120">
                  <c:v>6.9467090180046354</c:v>
                </c:pt>
                <c:pt idx="121">
                  <c:v>6.7166795097091532</c:v>
                </c:pt>
                <c:pt idx="122">
                  <c:v>6.7716541667536436</c:v>
                </c:pt>
                <c:pt idx="123">
                  <c:v>6.617409084158723</c:v>
                </c:pt>
                <c:pt idx="124">
                  <c:v>6.6373231732342655</c:v>
                </c:pt>
                <c:pt idx="125">
                  <c:v>6.5120105980169827</c:v>
                </c:pt>
                <c:pt idx="126">
                  <c:v>6.6321351223858951</c:v>
                </c:pt>
                <c:pt idx="127">
                  <c:v>6.9820897563443065</c:v>
                </c:pt>
                <c:pt idx="128">
                  <c:v>6.7740875488957295</c:v>
                </c:pt>
                <c:pt idx="129">
                  <c:v>6.8131770949937822</c:v>
                </c:pt>
                <c:pt idx="130">
                  <c:v>6.7195562047740047</c:v>
                </c:pt>
                <c:pt idx="131">
                  <c:v>6.6492414843136292</c:v>
                </c:pt>
                <c:pt idx="132">
                  <c:v>6.4747010511748977</c:v>
                </c:pt>
                <c:pt idx="133">
                  <c:v>6.6684254290307026</c:v>
                </c:pt>
                <c:pt idx="134">
                  <c:v>6.9384871241409716</c:v>
                </c:pt>
                <c:pt idx="135">
                  <c:v>6.6696965378810251</c:v>
                </c:pt>
                <c:pt idx="136">
                  <c:v>7.1187142391041682</c:v>
                </c:pt>
                <c:pt idx="137">
                  <c:v>7.2196071636693606</c:v>
                </c:pt>
                <c:pt idx="138">
                  <c:v>6.8311838674293099</c:v>
                </c:pt>
                <c:pt idx="139">
                  <c:v>6.7163126861815163</c:v>
                </c:pt>
                <c:pt idx="140">
                  <c:v>6.6644877765954762</c:v>
                </c:pt>
                <c:pt idx="141">
                  <c:v>6.836896423410864</c:v>
                </c:pt>
                <c:pt idx="142">
                  <c:v>6.8025346907059516</c:v>
                </c:pt>
                <c:pt idx="143">
                  <c:v>6.9726534923153967</c:v>
                </c:pt>
                <c:pt idx="144">
                  <c:v>6.7359123891276553</c:v>
                </c:pt>
                <c:pt idx="145">
                  <c:v>7.1094598693002871</c:v>
                </c:pt>
                <c:pt idx="146">
                  <c:v>6.6969741546958357</c:v>
                </c:pt>
                <c:pt idx="147">
                  <c:v>6.4621573082462049</c:v>
                </c:pt>
                <c:pt idx="148">
                  <c:v>6.888869748011512</c:v>
                </c:pt>
                <c:pt idx="149">
                  <c:v>6.8795903490491206</c:v>
                </c:pt>
                <c:pt idx="150">
                  <c:v>7.354611736244812</c:v>
                </c:pt>
                <c:pt idx="151">
                  <c:v>7.1224238737432968</c:v>
                </c:pt>
                <c:pt idx="152">
                  <c:v>7.9816541211294538</c:v>
                </c:pt>
                <c:pt idx="153">
                  <c:v>7.0014896364842416</c:v>
                </c:pt>
                <c:pt idx="154">
                  <c:v>7.1416974464283705</c:v>
                </c:pt>
                <c:pt idx="155">
                  <c:v>7.2375217814245936</c:v>
                </c:pt>
                <c:pt idx="156">
                  <c:v>6.6858624149588559</c:v>
                </c:pt>
                <c:pt idx="157">
                  <c:v>7.3535349550459905</c:v>
                </c:pt>
                <c:pt idx="158">
                  <c:v>6.8039924308132917</c:v>
                </c:pt>
                <c:pt idx="159">
                  <c:v>6.8018867885263745</c:v>
                </c:pt>
                <c:pt idx="160">
                  <c:v>6.721019113779291</c:v>
                </c:pt>
                <c:pt idx="161">
                  <c:v>6.7711653326486489</c:v>
                </c:pt>
                <c:pt idx="162">
                  <c:v>6.7685985743571209</c:v>
                </c:pt>
                <c:pt idx="163">
                  <c:v>6.5249689094542127</c:v>
                </c:pt>
                <c:pt idx="164">
                  <c:v>7.0594858215068799</c:v>
                </c:pt>
                <c:pt idx="165">
                  <c:v>6.8767445149585464</c:v>
                </c:pt>
                <c:pt idx="166">
                  <c:v>6.9337748845391802</c:v>
                </c:pt>
                <c:pt idx="167">
                  <c:v>7.068875120006008</c:v>
                </c:pt>
                <c:pt idx="168">
                  <c:v>7.0044479509535895</c:v>
                </c:pt>
                <c:pt idx="169">
                  <c:v>7.2184341532685634</c:v>
                </c:pt>
                <c:pt idx="170">
                  <c:v>6.4599498163482325</c:v>
                </c:pt>
                <c:pt idx="171">
                  <c:v>6.8380472793752922</c:v>
                </c:pt>
                <c:pt idx="172">
                  <c:v>6.737549890663554</c:v>
                </c:pt>
                <c:pt idx="173">
                  <c:v>7.2207601147355067</c:v>
                </c:pt>
                <c:pt idx="174">
                  <c:v>7.769076430791225</c:v>
                </c:pt>
                <c:pt idx="175">
                  <c:v>7.7359480386039303</c:v>
                </c:pt>
                <c:pt idx="176">
                  <c:v>6.7294180156850123</c:v>
                </c:pt>
                <c:pt idx="177">
                  <c:v>6.1946361705548991</c:v>
                </c:pt>
                <c:pt idx="178">
                  <c:v>6.5425241983589428</c:v>
                </c:pt>
                <c:pt idx="179">
                  <c:v>7.1103145704410826</c:v>
                </c:pt>
                <c:pt idx="180">
                  <c:v>7.0785325857127228</c:v>
                </c:pt>
                <c:pt idx="181">
                  <c:v>6.57912119539166</c:v>
                </c:pt>
                <c:pt idx="182">
                  <c:v>6.4502772188090676</c:v>
                </c:pt>
                <c:pt idx="183">
                  <c:v>6.5153117026707337</c:v>
                </c:pt>
                <c:pt idx="184">
                  <c:v>6.3156270086668611</c:v>
                </c:pt>
                <c:pt idx="185">
                  <c:v>6.7036769113317396</c:v>
                </c:pt>
                <c:pt idx="186">
                  <c:v>6.6012176263495759</c:v>
                </c:pt>
                <c:pt idx="187">
                  <c:v>6.2560538627436415</c:v>
                </c:pt>
                <c:pt idx="188">
                  <c:v>6.0461196106192334</c:v>
                </c:pt>
                <c:pt idx="189">
                  <c:v>6.2937928612768106</c:v>
                </c:pt>
                <c:pt idx="190">
                  <c:v>6.4098538266309832</c:v>
                </c:pt>
                <c:pt idx="191">
                  <c:v>6.3209686349079828</c:v>
                </c:pt>
                <c:pt idx="192">
                  <c:v>6.6715200968810509</c:v>
                </c:pt>
                <c:pt idx="193">
                  <c:v>6.4413415258392517</c:v>
                </c:pt>
                <c:pt idx="194">
                  <c:v>6.2355456266001701</c:v>
                </c:pt>
                <c:pt idx="195">
                  <c:v>6.0734682536104678</c:v>
                </c:pt>
                <c:pt idx="196">
                  <c:v>6.224844245636878</c:v>
                </c:pt>
                <c:pt idx="197">
                  <c:v>6.5219636311079343</c:v>
                </c:pt>
                <c:pt idx="198">
                  <c:v>6.4451268232996037</c:v>
                </c:pt>
                <c:pt idx="199">
                  <c:v>6.8665984097821555</c:v>
                </c:pt>
                <c:pt idx="200">
                  <c:v>6.9525712282419256</c:v>
                </c:pt>
                <c:pt idx="201">
                  <c:v>6.6164774652415277</c:v>
                </c:pt>
                <c:pt idx="202">
                  <c:v>6.6551735394577411</c:v>
                </c:pt>
                <c:pt idx="203">
                  <c:v>7.0040580026434611</c:v>
                </c:pt>
                <c:pt idx="204">
                  <c:v>7.7848112408648928</c:v>
                </c:pt>
                <c:pt idx="205">
                  <c:v>7.0939538728542333</c:v>
                </c:pt>
                <c:pt idx="206">
                  <c:v>7.9383851631414162</c:v>
                </c:pt>
                <c:pt idx="207">
                  <c:v>7.3342714236117246</c:v>
                </c:pt>
                <c:pt idx="208">
                  <c:v>7.0450258221132822</c:v>
                </c:pt>
                <c:pt idx="209">
                  <c:v>6.6791275613619341</c:v>
                </c:pt>
                <c:pt idx="210">
                  <c:v>6.9805392704008371</c:v>
                </c:pt>
                <c:pt idx="211">
                  <c:v>6.8656728243945224</c:v>
                </c:pt>
                <c:pt idx="212">
                  <c:v>6.4299990880070323</c:v>
                </c:pt>
                <c:pt idx="213">
                  <c:v>6.8258888286521167</c:v>
                </c:pt>
                <c:pt idx="214">
                  <c:v>6.7290613021755838</c:v>
                </c:pt>
                <c:pt idx="215">
                  <c:v>6.7368463297959806</c:v>
                </c:pt>
                <c:pt idx="216">
                  <c:v>6.6546849531634287</c:v>
                </c:pt>
                <c:pt idx="217">
                  <c:v>6.7883720136496741</c:v>
                </c:pt>
                <c:pt idx="218">
                  <c:v>6.8146247942139766</c:v>
                </c:pt>
                <c:pt idx="219">
                  <c:v>6.4962438405534453</c:v>
                </c:pt>
                <c:pt idx="220">
                  <c:v>6.905385184881986</c:v>
                </c:pt>
                <c:pt idx="221">
                  <c:v>6.9885074239467659</c:v>
                </c:pt>
                <c:pt idx="222">
                  <c:v>6.7690987674289129</c:v>
                </c:pt>
                <c:pt idx="223">
                  <c:v>6.4172872788038093</c:v>
                </c:pt>
                <c:pt idx="224">
                  <c:v>6.2805684478043444</c:v>
                </c:pt>
                <c:pt idx="225">
                  <c:v>6.566921771855049</c:v>
                </c:pt>
                <c:pt idx="226">
                  <c:v>6.3414110890826993</c:v>
                </c:pt>
                <c:pt idx="227">
                  <c:v>6.8539386232929012</c:v>
                </c:pt>
                <c:pt idx="228">
                  <c:v>6.8154250039978237</c:v>
                </c:pt>
                <c:pt idx="229">
                  <c:v>6.6098234741546227</c:v>
                </c:pt>
                <c:pt idx="230">
                  <c:v>6.4817211792581499</c:v>
                </c:pt>
                <c:pt idx="231">
                  <c:v>6.5566550581704615</c:v>
                </c:pt>
                <c:pt idx="232">
                  <c:v>6.7876267036565041</c:v>
                </c:pt>
                <c:pt idx="233">
                  <c:v>6.53539406154772</c:v>
                </c:pt>
                <c:pt idx="234">
                  <c:v>6.970185245573254</c:v>
                </c:pt>
                <c:pt idx="235">
                  <c:v>7.3351926650550698</c:v>
                </c:pt>
                <c:pt idx="236">
                  <c:v>7.3575076109118607</c:v>
                </c:pt>
                <c:pt idx="237">
                  <c:v>7.1913887234191938</c:v>
                </c:pt>
                <c:pt idx="238">
                  <c:v>7.62574708811694</c:v>
                </c:pt>
                <c:pt idx="239">
                  <c:v>7.5983834373186356</c:v>
                </c:pt>
                <c:pt idx="240">
                  <c:v>6.7936778704716803</c:v>
                </c:pt>
                <c:pt idx="241">
                  <c:v>7.13348454675182</c:v>
                </c:pt>
                <c:pt idx="242">
                  <c:v>7.2804803224473531</c:v>
                </c:pt>
                <c:pt idx="243">
                  <c:v>6.8250407664657109</c:v>
                </c:pt>
                <c:pt idx="244">
                  <c:v>6.6219448494125848</c:v>
                </c:pt>
                <c:pt idx="245">
                  <c:v>6.8863677172682944</c:v>
                </c:pt>
                <c:pt idx="246">
                  <c:v>6.8387016358719306</c:v>
                </c:pt>
                <c:pt idx="247">
                  <c:v>6.3911347519819497</c:v>
                </c:pt>
                <c:pt idx="248">
                  <c:v>6.8057655711657272</c:v>
                </c:pt>
                <c:pt idx="249">
                  <c:v>6.7810930837527508</c:v>
                </c:pt>
                <c:pt idx="250">
                  <c:v>6.7258149806975922</c:v>
                </c:pt>
                <c:pt idx="251">
                  <c:v>6.5799369988687957</c:v>
                </c:pt>
                <c:pt idx="252">
                  <c:v>6.7837275211906922</c:v>
                </c:pt>
                <c:pt idx="253">
                  <c:v>6.9431449969833485</c:v>
                </c:pt>
                <c:pt idx="254">
                  <c:v>6.8963623407933783</c:v>
                </c:pt>
                <c:pt idx="255">
                  <c:v>7.2098893200248195</c:v>
                </c:pt>
                <c:pt idx="256">
                  <c:v>7.0835758260433845</c:v>
                </c:pt>
                <c:pt idx="257">
                  <c:v>7.0772725045949576</c:v>
                </c:pt>
                <c:pt idx="258">
                  <c:v>6.8273989807442366</c:v>
                </c:pt>
                <c:pt idx="259">
                  <c:v>6.8779623162724288</c:v>
                </c:pt>
                <c:pt idx="260">
                  <c:v>6.9133979572170912</c:v>
                </c:pt>
                <c:pt idx="261">
                  <c:v>6.6366309746404397</c:v>
                </c:pt>
                <c:pt idx="262">
                  <c:v>7.0990254512869058</c:v>
                </c:pt>
                <c:pt idx="263">
                  <c:v>7.3587740264405479</c:v>
                </c:pt>
                <c:pt idx="264">
                  <c:v>7.6885505235113536</c:v>
                </c:pt>
                <c:pt idx="265">
                  <c:v>7.3177184010363225</c:v>
                </c:pt>
                <c:pt idx="266">
                  <c:v>7.3244800022771441</c:v>
                </c:pt>
                <c:pt idx="267">
                  <c:v>7.4433039347595589</c:v>
                </c:pt>
                <c:pt idx="268">
                  <c:v>7.2641871802973856</c:v>
                </c:pt>
                <c:pt idx="269">
                  <c:v>7.570957364335162</c:v>
                </c:pt>
                <c:pt idx="270">
                  <c:v>7.5946470029517013</c:v>
                </c:pt>
                <c:pt idx="271">
                  <c:v>7.4930507519107961</c:v>
                </c:pt>
                <c:pt idx="272">
                  <c:v>7.3369727520265329</c:v>
                </c:pt>
                <c:pt idx="273">
                  <c:v>7.180229447594864</c:v>
                </c:pt>
                <c:pt idx="274">
                  <c:v>7.313061078241005</c:v>
                </c:pt>
                <c:pt idx="275">
                  <c:v>7.1260062974506813</c:v>
                </c:pt>
                <c:pt idx="276">
                  <c:v>7.2545918162118683</c:v>
                </c:pt>
                <c:pt idx="277">
                  <c:v>7.4410929440869182</c:v>
                </c:pt>
                <c:pt idx="278">
                  <c:v>7.1333961621020299</c:v>
                </c:pt>
                <c:pt idx="279">
                  <c:v>6.944201468253393</c:v>
                </c:pt>
                <c:pt idx="280">
                  <c:v>7.5769978838280538</c:v>
                </c:pt>
                <c:pt idx="281">
                  <c:v>7.5122004290612026</c:v>
                </c:pt>
                <c:pt idx="282">
                  <c:v>7.3246844257951222</c:v>
                </c:pt>
                <c:pt idx="283">
                  <c:v>8.061765075993625</c:v>
                </c:pt>
                <c:pt idx="284">
                  <c:v>7.7999418038234927</c:v>
                </c:pt>
                <c:pt idx="285">
                  <c:v>8.0345857813145436</c:v>
                </c:pt>
                <c:pt idx="286">
                  <c:v>7.8461739705416038</c:v>
                </c:pt>
                <c:pt idx="287">
                  <c:v>8.1977498067826424</c:v>
                </c:pt>
                <c:pt idx="288">
                  <c:v>8.1415397845348743</c:v>
                </c:pt>
                <c:pt idx="289">
                  <c:v>7.8322129535598028</c:v>
                </c:pt>
                <c:pt idx="290">
                  <c:v>8.1783103669387405</c:v>
                </c:pt>
                <c:pt idx="291">
                  <c:v>8.0729641366852114</c:v>
                </c:pt>
                <c:pt idx="292">
                  <c:v>8.0590619603265523</c:v>
                </c:pt>
                <c:pt idx="293">
                  <c:v>8.0590452544099271</c:v>
                </c:pt>
                <c:pt idx="294">
                  <c:v>8.1670540727347944</c:v>
                </c:pt>
                <c:pt idx="295">
                  <c:v>8.2580025368435255</c:v>
                </c:pt>
                <c:pt idx="296">
                  <c:v>8.2860499500917371</c:v>
                </c:pt>
                <c:pt idx="297">
                  <c:v>8.7059130393262461</c:v>
                </c:pt>
                <c:pt idx="298">
                  <c:v>8.9958457955110038</c:v>
                </c:pt>
                <c:pt idx="299">
                  <c:v>8.3502920078084397</c:v>
                </c:pt>
                <c:pt idx="300">
                  <c:v>8.1384718801377183</c:v>
                </c:pt>
                <c:pt idx="301">
                  <c:v>8.1427407026798679</c:v>
                </c:pt>
                <c:pt idx="302">
                  <c:v>8.0288229468725891</c:v>
                </c:pt>
                <c:pt idx="303">
                  <c:v>7.5965626412960239</c:v>
                </c:pt>
                <c:pt idx="304">
                  <c:v>7.8642211835647684</c:v>
                </c:pt>
                <c:pt idx="305">
                  <c:v>8.8929244180337186</c:v>
                </c:pt>
                <c:pt idx="306">
                  <c:v>8.6287261019546886</c:v>
                </c:pt>
                <c:pt idx="307">
                  <c:v>8.4328247128405529</c:v>
                </c:pt>
                <c:pt idx="308">
                  <c:v>8.5258208895236667</c:v>
                </c:pt>
                <c:pt idx="309">
                  <c:v>8.4877452364972417</c:v>
                </c:pt>
                <c:pt idx="310">
                  <c:v>8.1144321047410415</c:v>
                </c:pt>
                <c:pt idx="311">
                  <c:v>8.4205104823943202</c:v>
                </c:pt>
                <c:pt idx="312">
                  <c:v>8.3958045135993142</c:v>
                </c:pt>
                <c:pt idx="313">
                  <c:v>8.4844421047320182</c:v>
                </c:pt>
                <c:pt idx="314">
                  <c:v>8.0737581919818737</c:v>
                </c:pt>
                <c:pt idx="315">
                  <c:v>8.2547886171497531</c:v>
                </c:pt>
                <c:pt idx="316">
                  <c:v>8.6314894444792731</c:v>
                </c:pt>
                <c:pt idx="317">
                  <c:v>8.1300232861211992</c:v>
                </c:pt>
                <c:pt idx="318">
                  <c:v>8.6302552055452129</c:v>
                </c:pt>
                <c:pt idx="319">
                  <c:v>8.6763779281965867</c:v>
                </c:pt>
                <c:pt idx="320">
                  <c:v>8.5970906574625872</c:v>
                </c:pt>
                <c:pt idx="321">
                  <c:v>8.8970532271043243</c:v>
                </c:pt>
                <c:pt idx="322">
                  <c:v>8.9557300916501639</c:v>
                </c:pt>
                <c:pt idx="323">
                  <c:v>8.3696240657590835</c:v>
                </c:pt>
                <c:pt idx="324">
                  <c:v>8.0097747226176903</c:v>
                </c:pt>
                <c:pt idx="325">
                  <c:v>8.9340156058831202</c:v>
                </c:pt>
                <c:pt idx="326">
                  <c:v>9.1711418716312103</c:v>
                </c:pt>
                <c:pt idx="327">
                  <c:v>9.0174564914418109</c:v>
                </c:pt>
                <c:pt idx="328">
                  <c:v>8.8348234013863784</c:v>
                </c:pt>
                <c:pt idx="329">
                  <c:v>9.3705910089604796</c:v>
                </c:pt>
                <c:pt idx="330">
                  <c:v>9.7867746793424359</c:v>
                </c:pt>
                <c:pt idx="331">
                  <c:v>9.3448285820913899</c:v>
                </c:pt>
                <c:pt idx="332">
                  <c:v>9.5844253465948839</c:v>
                </c:pt>
                <c:pt idx="333">
                  <c:v>9.4704604349532833</c:v>
                </c:pt>
                <c:pt idx="334">
                  <c:v>9.3635565903701234</c:v>
                </c:pt>
                <c:pt idx="335">
                  <c:v>9.5194514539028017</c:v>
                </c:pt>
                <c:pt idx="336">
                  <c:v>9.4774430072418632</c:v>
                </c:pt>
                <c:pt idx="337">
                  <c:v>9.4068039677822011</c:v>
                </c:pt>
                <c:pt idx="338">
                  <c:v>8.9104772434379687</c:v>
                </c:pt>
                <c:pt idx="339">
                  <c:v>9.9408434822174367</c:v>
                </c:pt>
                <c:pt idx="340">
                  <c:v>10.070566865622396</c:v>
                </c:pt>
                <c:pt idx="341">
                  <c:v>10.021238490105979</c:v>
                </c:pt>
                <c:pt idx="342">
                  <c:v>9.5876127776554583</c:v>
                </c:pt>
                <c:pt idx="343">
                  <c:v>9.5974381793257866</c:v>
                </c:pt>
                <c:pt idx="344">
                  <c:v>9.7479097721788666</c:v>
                </c:pt>
                <c:pt idx="345">
                  <c:v>9.1200332428698196</c:v>
                </c:pt>
                <c:pt idx="346">
                  <c:v>9.4442329713891624</c:v>
                </c:pt>
                <c:pt idx="347">
                  <c:v>9.8379351285082866</c:v>
                </c:pt>
                <c:pt idx="348">
                  <c:v>9.8537846770819506</c:v>
                </c:pt>
                <c:pt idx="349">
                  <c:v>9.6528750987837135</c:v>
                </c:pt>
                <c:pt idx="350">
                  <c:v>10.171493076634587</c:v>
                </c:pt>
                <c:pt idx="351">
                  <c:v>9.9533712957665141</c:v>
                </c:pt>
                <c:pt idx="352">
                  <c:v>10.126626778790799</c:v>
                </c:pt>
                <c:pt idx="353">
                  <c:v>10.685328078784144</c:v>
                </c:pt>
                <c:pt idx="354">
                  <c:v>10.182009965442772</c:v>
                </c:pt>
                <c:pt idx="355">
                  <c:v>10.102538963060553</c:v>
                </c:pt>
                <c:pt idx="356">
                  <c:v>10.096622764954875</c:v>
                </c:pt>
                <c:pt idx="357">
                  <c:v>10.017689193378109</c:v>
                </c:pt>
                <c:pt idx="358">
                  <c:v>10.348973647065314</c:v>
                </c:pt>
                <c:pt idx="359">
                  <c:v>9.7278548148511703</c:v>
                </c:pt>
                <c:pt idx="360">
                  <c:v>9.9417783500720613</c:v>
                </c:pt>
                <c:pt idx="361">
                  <c:v>9.2747212443897276</c:v>
                </c:pt>
                <c:pt idx="362">
                  <c:v>9.3396792350144917</c:v>
                </c:pt>
                <c:pt idx="363">
                  <c:v>9.8620994458788935</c:v>
                </c:pt>
                <c:pt idx="364">
                  <c:v>10.153431083505259</c:v>
                </c:pt>
                <c:pt idx="365">
                  <c:v>10.400066258042036</c:v>
                </c:pt>
              </c:numCache>
            </c:numRef>
          </c:val>
          <c:smooth val="0"/>
          <c:extLst>
            <c:ext xmlns:c16="http://schemas.microsoft.com/office/drawing/2014/chart" uri="{C3380CC4-5D6E-409C-BE32-E72D297353CC}">
              <c16:uniqueId val="{00000002-2508-4FC3-A9A1-374C96A5AC22}"/>
            </c:ext>
          </c:extLst>
        </c:ser>
        <c:ser>
          <c:idx val="3"/>
          <c:order val="3"/>
          <c:tx>
            <c:strRef>
              <c:f>'Daily wind speed'!$K$1</c:f>
              <c:strCache>
                <c:ptCount val="1"/>
                <c:pt idx="0">
                  <c:v>Cut-in wind speed</c:v>
                </c:pt>
              </c:strCache>
            </c:strRef>
          </c:tx>
          <c:spPr>
            <a:ln w="28575" cap="rnd">
              <a:solidFill>
                <a:srgbClr val="00B050"/>
              </a:solidFill>
              <a:round/>
            </a:ln>
            <a:effectLst/>
          </c:spPr>
          <c:marker>
            <c:symbol val="none"/>
          </c:marke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speed'!$K$2:$K$367</c:f>
              <c:numCache>
                <c:formatCode>0</c:formatCode>
                <c:ptCount val="366"/>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5</c:v>
                </c:pt>
                <c:pt idx="54">
                  <c:v>5</c:v>
                </c:pt>
                <c:pt idx="55">
                  <c:v>5</c:v>
                </c:pt>
                <c:pt idx="56">
                  <c:v>5</c:v>
                </c:pt>
                <c:pt idx="57">
                  <c:v>5</c:v>
                </c:pt>
                <c:pt idx="58">
                  <c:v>5</c:v>
                </c:pt>
                <c:pt idx="59">
                  <c:v>5</c:v>
                </c:pt>
                <c:pt idx="60">
                  <c:v>5</c:v>
                </c:pt>
                <c:pt idx="61">
                  <c:v>5</c:v>
                </c:pt>
                <c:pt idx="62">
                  <c:v>5</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5</c:v>
                </c:pt>
                <c:pt idx="79">
                  <c:v>5</c:v>
                </c:pt>
                <c:pt idx="80">
                  <c:v>5</c:v>
                </c:pt>
                <c:pt idx="81">
                  <c:v>5</c:v>
                </c:pt>
                <c:pt idx="82">
                  <c:v>5</c:v>
                </c:pt>
                <c:pt idx="83">
                  <c:v>5</c:v>
                </c:pt>
                <c:pt idx="84">
                  <c:v>5</c:v>
                </c:pt>
                <c:pt idx="85">
                  <c:v>5</c:v>
                </c:pt>
                <c:pt idx="86">
                  <c:v>5</c:v>
                </c:pt>
                <c:pt idx="87">
                  <c:v>5</c:v>
                </c:pt>
                <c:pt idx="88">
                  <c:v>5</c:v>
                </c:pt>
                <c:pt idx="89">
                  <c:v>5</c:v>
                </c:pt>
                <c:pt idx="90">
                  <c:v>5</c:v>
                </c:pt>
                <c:pt idx="91">
                  <c:v>5</c:v>
                </c:pt>
                <c:pt idx="92">
                  <c:v>5</c:v>
                </c:pt>
                <c:pt idx="93">
                  <c:v>5</c:v>
                </c:pt>
                <c:pt idx="94">
                  <c:v>5</c:v>
                </c:pt>
                <c:pt idx="95">
                  <c:v>5</c:v>
                </c:pt>
                <c:pt idx="96">
                  <c:v>5</c:v>
                </c:pt>
                <c:pt idx="97">
                  <c:v>5</c:v>
                </c:pt>
                <c:pt idx="98">
                  <c:v>5</c:v>
                </c:pt>
                <c:pt idx="99">
                  <c:v>5</c:v>
                </c:pt>
                <c:pt idx="100">
                  <c:v>5</c:v>
                </c:pt>
                <c:pt idx="101">
                  <c:v>5</c:v>
                </c:pt>
                <c:pt idx="102">
                  <c:v>5</c:v>
                </c:pt>
                <c:pt idx="103">
                  <c:v>5</c:v>
                </c:pt>
                <c:pt idx="104">
                  <c:v>5</c:v>
                </c:pt>
                <c:pt idx="105">
                  <c:v>5</c:v>
                </c:pt>
                <c:pt idx="106">
                  <c:v>5</c:v>
                </c:pt>
                <c:pt idx="107">
                  <c:v>5</c:v>
                </c:pt>
                <c:pt idx="108">
                  <c:v>5</c:v>
                </c:pt>
                <c:pt idx="109">
                  <c:v>5</c:v>
                </c:pt>
                <c:pt idx="110">
                  <c:v>5</c:v>
                </c:pt>
                <c:pt idx="111">
                  <c:v>5</c:v>
                </c:pt>
                <c:pt idx="112">
                  <c:v>5</c:v>
                </c:pt>
                <c:pt idx="113">
                  <c:v>5</c:v>
                </c:pt>
                <c:pt idx="114">
                  <c:v>5</c:v>
                </c:pt>
                <c:pt idx="115">
                  <c:v>5</c:v>
                </c:pt>
                <c:pt idx="116">
                  <c:v>5</c:v>
                </c:pt>
                <c:pt idx="117">
                  <c:v>5</c:v>
                </c:pt>
                <c:pt idx="118">
                  <c:v>5</c:v>
                </c:pt>
                <c:pt idx="119">
                  <c:v>5</c:v>
                </c:pt>
                <c:pt idx="120">
                  <c:v>5</c:v>
                </c:pt>
                <c:pt idx="121">
                  <c:v>5</c:v>
                </c:pt>
                <c:pt idx="122">
                  <c:v>5</c:v>
                </c:pt>
                <c:pt idx="123">
                  <c:v>5</c:v>
                </c:pt>
                <c:pt idx="124">
                  <c:v>5</c:v>
                </c:pt>
                <c:pt idx="125">
                  <c:v>5</c:v>
                </c:pt>
                <c:pt idx="126">
                  <c:v>5</c:v>
                </c:pt>
                <c:pt idx="127">
                  <c:v>5</c:v>
                </c:pt>
                <c:pt idx="128">
                  <c:v>5</c:v>
                </c:pt>
                <c:pt idx="129">
                  <c:v>5</c:v>
                </c:pt>
                <c:pt idx="130">
                  <c:v>5</c:v>
                </c:pt>
                <c:pt idx="131">
                  <c:v>5</c:v>
                </c:pt>
                <c:pt idx="132">
                  <c:v>5</c:v>
                </c:pt>
                <c:pt idx="133">
                  <c:v>5</c:v>
                </c:pt>
                <c:pt idx="134">
                  <c:v>5</c:v>
                </c:pt>
                <c:pt idx="135">
                  <c:v>5</c:v>
                </c:pt>
                <c:pt idx="136">
                  <c:v>5</c:v>
                </c:pt>
                <c:pt idx="137">
                  <c:v>5</c:v>
                </c:pt>
                <c:pt idx="138">
                  <c:v>5</c:v>
                </c:pt>
                <c:pt idx="139">
                  <c:v>5</c:v>
                </c:pt>
                <c:pt idx="140">
                  <c:v>5</c:v>
                </c:pt>
                <c:pt idx="141">
                  <c:v>5</c:v>
                </c:pt>
                <c:pt idx="142">
                  <c:v>5</c:v>
                </c:pt>
                <c:pt idx="143">
                  <c:v>5</c:v>
                </c:pt>
                <c:pt idx="144">
                  <c:v>5</c:v>
                </c:pt>
                <c:pt idx="145">
                  <c:v>5</c:v>
                </c:pt>
                <c:pt idx="146">
                  <c:v>5</c:v>
                </c:pt>
                <c:pt idx="147">
                  <c:v>5</c:v>
                </c:pt>
                <c:pt idx="148">
                  <c:v>5</c:v>
                </c:pt>
                <c:pt idx="149">
                  <c:v>5</c:v>
                </c:pt>
                <c:pt idx="150">
                  <c:v>5</c:v>
                </c:pt>
                <c:pt idx="151">
                  <c:v>5</c:v>
                </c:pt>
                <c:pt idx="152">
                  <c:v>5</c:v>
                </c:pt>
                <c:pt idx="153">
                  <c:v>5</c:v>
                </c:pt>
                <c:pt idx="154">
                  <c:v>5</c:v>
                </c:pt>
                <c:pt idx="155">
                  <c:v>5</c:v>
                </c:pt>
                <c:pt idx="156">
                  <c:v>5</c:v>
                </c:pt>
                <c:pt idx="157">
                  <c:v>5</c:v>
                </c:pt>
                <c:pt idx="158">
                  <c:v>5</c:v>
                </c:pt>
                <c:pt idx="159">
                  <c:v>5</c:v>
                </c:pt>
                <c:pt idx="160">
                  <c:v>5</c:v>
                </c:pt>
                <c:pt idx="161">
                  <c:v>5</c:v>
                </c:pt>
                <c:pt idx="162">
                  <c:v>5</c:v>
                </c:pt>
                <c:pt idx="163">
                  <c:v>5</c:v>
                </c:pt>
                <c:pt idx="164">
                  <c:v>5</c:v>
                </c:pt>
                <c:pt idx="165">
                  <c:v>5</c:v>
                </c:pt>
                <c:pt idx="166">
                  <c:v>5</c:v>
                </c:pt>
                <c:pt idx="167">
                  <c:v>5</c:v>
                </c:pt>
                <c:pt idx="168">
                  <c:v>5</c:v>
                </c:pt>
                <c:pt idx="169">
                  <c:v>5</c:v>
                </c:pt>
                <c:pt idx="170">
                  <c:v>5</c:v>
                </c:pt>
                <c:pt idx="171">
                  <c:v>5</c:v>
                </c:pt>
                <c:pt idx="172">
                  <c:v>5</c:v>
                </c:pt>
                <c:pt idx="173">
                  <c:v>5</c:v>
                </c:pt>
                <c:pt idx="174">
                  <c:v>5</c:v>
                </c:pt>
                <c:pt idx="175">
                  <c:v>5</c:v>
                </c:pt>
                <c:pt idx="176">
                  <c:v>5</c:v>
                </c:pt>
                <c:pt idx="177">
                  <c:v>5</c:v>
                </c:pt>
                <c:pt idx="178">
                  <c:v>5</c:v>
                </c:pt>
                <c:pt idx="179">
                  <c:v>5</c:v>
                </c:pt>
                <c:pt idx="180">
                  <c:v>5</c:v>
                </c:pt>
                <c:pt idx="181">
                  <c:v>5</c:v>
                </c:pt>
                <c:pt idx="182">
                  <c:v>5</c:v>
                </c:pt>
                <c:pt idx="183">
                  <c:v>5</c:v>
                </c:pt>
                <c:pt idx="184">
                  <c:v>5</c:v>
                </c:pt>
                <c:pt idx="185">
                  <c:v>5</c:v>
                </c:pt>
                <c:pt idx="186">
                  <c:v>5</c:v>
                </c:pt>
                <c:pt idx="187">
                  <c:v>5</c:v>
                </c:pt>
                <c:pt idx="188">
                  <c:v>5</c:v>
                </c:pt>
                <c:pt idx="189">
                  <c:v>5</c:v>
                </c:pt>
                <c:pt idx="190">
                  <c:v>5</c:v>
                </c:pt>
                <c:pt idx="191">
                  <c:v>5</c:v>
                </c:pt>
                <c:pt idx="192">
                  <c:v>5</c:v>
                </c:pt>
                <c:pt idx="193">
                  <c:v>5</c:v>
                </c:pt>
                <c:pt idx="194">
                  <c:v>5</c:v>
                </c:pt>
                <c:pt idx="195">
                  <c:v>5</c:v>
                </c:pt>
                <c:pt idx="196">
                  <c:v>5</c:v>
                </c:pt>
                <c:pt idx="197">
                  <c:v>5</c:v>
                </c:pt>
                <c:pt idx="198">
                  <c:v>5</c:v>
                </c:pt>
                <c:pt idx="199">
                  <c:v>5</c:v>
                </c:pt>
                <c:pt idx="200">
                  <c:v>5</c:v>
                </c:pt>
                <c:pt idx="201">
                  <c:v>5</c:v>
                </c:pt>
                <c:pt idx="202">
                  <c:v>5</c:v>
                </c:pt>
                <c:pt idx="203">
                  <c:v>5</c:v>
                </c:pt>
                <c:pt idx="204">
                  <c:v>5</c:v>
                </c:pt>
                <c:pt idx="205">
                  <c:v>5</c:v>
                </c:pt>
                <c:pt idx="206">
                  <c:v>5</c:v>
                </c:pt>
                <c:pt idx="207">
                  <c:v>5</c:v>
                </c:pt>
                <c:pt idx="208">
                  <c:v>5</c:v>
                </c:pt>
                <c:pt idx="209">
                  <c:v>5</c:v>
                </c:pt>
                <c:pt idx="210">
                  <c:v>5</c:v>
                </c:pt>
                <c:pt idx="211">
                  <c:v>5</c:v>
                </c:pt>
                <c:pt idx="212">
                  <c:v>5</c:v>
                </c:pt>
                <c:pt idx="213">
                  <c:v>5</c:v>
                </c:pt>
                <c:pt idx="214">
                  <c:v>5</c:v>
                </c:pt>
                <c:pt idx="215">
                  <c:v>5</c:v>
                </c:pt>
                <c:pt idx="216">
                  <c:v>5</c:v>
                </c:pt>
                <c:pt idx="217">
                  <c:v>5</c:v>
                </c:pt>
                <c:pt idx="218">
                  <c:v>5</c:v>
                </c:pt>
                <c:pt idx="219">
                  <c:v>5</c:v>
                </c:pt>
                <c:pt idx="220">
                  <c:v>5</c:v>
                </c:pt>
                <c:pt idx="221">
                  <c:v>5</c:v>
                </c:pt>
                <c:pt idx="222">
                  <c:v>5</c:v>
                </c:pt>
                <c:pt idx="223">
                  <c:v>5</c:v>
                </c:pt>
                <c:pt idx="224">
                  <c:v>5</c:v>
                </c:pt>
                <c:pt idx="225">
                  <c:v>5</c:v>
                </c:pt>
                <c:pt idx="226">
                  <c:v>5</c:v>
                </c:pt>
                <c:pt idx="227">
                  <c:v>5</c:v>
                </c:pt>
                <c:pt idx="228">
                  <c:v>5</c:v>
                </c:pt>
                <c:pt idx="229">
                  <c:v>5</c:v>
                </c:pt>
                <c:pt idx="230">
                  <c:v>5</c:v>
                </c:pt>
                <c:pt idx="231">
                  <c:v>5</c:v>
                </c:pt>
                <c:pt idx="232">
                  <c:v>5</c:v>
                </c:pt>
                <c:pt idx="233">
                  <c:v>5</c:v>
                </c:pt>
                <c:pt idx="234">
                  <c:v>5</c:v>
                </c:pt>
                <c:pt idx="235">
                  <c:v>5</c:v>
                </c:pt>
                <c:pt idx="236">
                  <c:v>5</c:v>
                </c:pt>
                <c:pt idx="237">
                  <c:v>5</c:v>
                </c:pt>
                <c:pt idx="238">
                  <c:v>5</c:v>
                </c:pt>
                <c:pt idx="239">
                  <c:v>5</c:v>
                </c:pt>
                <c:pt idx="240">
                  <c:v>5</c:v>
                </c:pt>
                <c:pt idx="241">
                  <c:v>5</c:v>
                </c:pt>
                <c:pt idx="242">
                  <c:v>5</c:v>
                </c:pt>
                <c:pt idx="243">
                  <c:v>5</c:v>
                </c:pt>
                <c:pt idx="244">
                  <c:v>5</c:v>
                </c:pt>
                <c:pt idx="245">
                  <c:v>5</c:v>
                </c:pt>
                <c:pt idx="246">
                  <c:v>5</c:v>
                </c:pt>
                <c:pt idx="247">
                  <c:v>5</c:v>
                </c:pt>
                <c:pt idx="248">
                  <c:v>5</c:v>
                </c:pt>
                <c:pt idx="249">
                  <c:v>5</c:v>
                </c:pt>
                <c:pt idx="250">
                  <c:v>5</c:v>
                </c:pt>
                <c:pt idx="251">
                  <c:v>5</c:v>
                </c:pt>
                <c:pt idx="252">
                  <c:v>5</c:v>
                </c:pt>
                <c:pt idx="253">
                  <c:v>5</c:v>
                </c:pt>
                <c:pt idx="254">
                  <c:v>5</c:v>
                </c:pt>
                <c:pt idx="255">
                  <c:v>5</c:v>
                </c:pt>
                <c:pt idx="256">
                  <c:v>5</c:v>
                </c:pt>
                <c:pt idx="257">
                  <c:v>5</c:v>
                </c:pt>
                <c:pt idx="258">
                  <c:v>5</c:v>
                </c:pt>
                <c:pt idx="259">
                  <c:v>5</c:v>
                </c:pt>
                <c:pt idx="260">
                  <c:v>5</c:v>
                </c:pt>
                <c:pt idx="261">
                  <c:v>5</c:v>
                </c:pt>
                <c:pt idx="262">
                  <c:v>5</c:v>
                </c:pt>
                <c:pt idx="263">
                  <c:v>5</c:v>
                </c:pt>
                <c:pt idx="264">
                  <c:v>5</c:v>
                </c:pt>
                <c:pt idx="265">
                  <c:v>5</c:v>
                </c:pt>
                <c:pt idx="266">
                  <c:v>5</c:v>
                </c:pt>
                <c:pt idx="267">
                  <c:v>5</c:v>
                </c:pt>
                <c:pt idx="268">
                  <c:v>5</c:v>
                </c:pt>
                <c:pt idx="269">
                  <c:v>5</c:v>
                </c:pt>
                <c:pt idx="270">
                  <c:v>5</c:v>
                </c:pt>
                <c:pt idx="271">
                  <c:v>5</c:v>
                </c:pt>
                <c:pt idx="272">
                  <c:v>5</c:v>
                </c:pt>
                <c:pt idx="273">
                  <c:v>5</c:v>
                </c:pt>
                <c:pt idx="274">
                  <c:v>5</c:v>
                </c:pt>
                <c:pt idx="275">
                  <c:v>5</c:v>
                </c:pt>
                <c:pt idx="276">
                  <c:v>5</c:v>
                </c:pt>
                <c:pt idx="277">
                  <c:v>5</c:v>
                </c:pt>
                <c:pt idx="278">
                  <c:v>5</c:v>
                </c:pt>
                <c:pt idx="279">
                  <c:v>5</c:v>
                </c:pt>
                <c:pt idx="280">
                  <c:v>5</c:v>
                </c:pt>
                <c:pt idx="281">
                  <c:v>5</c:v>
                </c:pt>
                <c:pt idx="282">
                  <c:v>5</c:v>
                </c:pt>
                <c:pt idx="283">
                  <c:v>5</c:v>
                </c:pt>
                <c:pt idx="284">
                  <c:v>5</c:v>
                </c:pt>
                <c:pt idx="285">
                  <c:v>5</c:v>
                </c:pt>
                <c:pt idx="286">
                  <c:v>5</c:v>
                </c:pt>
                <c:pt idx="287">
                  <c:v>5</c:v>
                </c:pt>
                <c:pt idx="288">
                  <c:v>5</c:v>
                </c:pt>
                <c:pt idx="289">
                  <c:v>5</c:v>
                </c:pt>
                <c:pt idx="290">
                  <c:v>5</c:v>
                </c:pt>
                <c:pt idx="291">
                  <c:v>5</c:v>
                </c:pt>
                <c:pt idx="292">
                  <c:v>5</c:v>
                </c:pt>
                <c:pt idx="293">
                  <c:v>5</c:v>
                </c:pt>
                <c:pt idx="294">
                  <c:v>5</c:v>
                </c:pt>
                <c:pt idx="295">
                  <c:v>5</c:v>
                </c:pt>
                <c:pt idx="296">
                  <c:v>5</c:v>
                </c:pt>
                <c:pt idx="297">
                  <c:v>5</c:v>
                </c:pt>
                <c:pt idx="298">
                  <c:v>5</c:v>
                </c:pt>
                <c:pt idx="299">
                  <c:v>5</c:v>
                </c:pt>
                <c:pt idx="300">
                  <c:v>5</c:v>
                </c:pt>
                <c:pt idx="301">
                  <c:v>5</c:v>
                </c:pt>
                <c:pt idx="302">
                  <c:v>5</c:v>
                </c:pt>
                <c:pt idx="303">
                  <c:v>5</c:v>
                </c:pt>
                <c:pt idx="304">
                  <c:v>5</c:v>
                </c:pt>
                <c:pt idx="305">
                  <c:v>5</c:v>
                </c:pt>
                <c:pt idx="306">
                  <c:v>5</c:v>
                </c:pt>
                <c:pt idx="307">
                  <c:v>5</c:v>
                </c:pt>
                <c:pt idx="308">
                  <c:v>5</c:v>
                </c:pt>
                <c:pt idx="309">
                  <c:v>5</c:v>
                </c:pt>
                <c:pt idx="310">
                  <c:v>5</c:v>
                </c:pt>
                <c:pt idx="311">
                  <c:v>5</c:v>
                </c:pt>
                <c:pt idx="312">
                  <c:v>5</c:v>
                </c:pt>
                <c:pt idx="313">
                  <c:v>5</c:v>
                </c:pt>
                <c:pt idx="314">
                  <c:v>5</c:v>
                </c:pt>
                <c:pt idx="315">
                  <c:v>5</c:v>
                </c:pt>
                <c:pt idx="316">
                  <c:v>5</c:v>
                </c:pt>
                <c:pt idx="317">
                  <c:v>5</c:v>
                </c:pt>
                <c:pt idx="318">
                  <c:v>5</c:v>
                </c:pt>
                <c:pt idx="319">
                  <c:v>5</c:v>
                </c:pt>
                <c:pt idx="320">
                  <c:v>5</c:v>
                </c:pt>
                <c:pt idx="321">
                  <c:v>5</c:v>
                </c:pt>
                <c:pt idx="322">
                  <c:v>5</c:v>
                </c:pt>
                <c:pt idx="323">
                  <c:v>5</c:v>
                </c:pt>
                <c:pt idx="324">
                  <c:v>5</c:v>
                </c:pt>
                <c:pt idx="325">
                  <c:v>5</c:v>
                </c:pt>
                <c:pt idx="326">
                  <c:v>5</c:v>
                </c:pt>
                <c:pt idx="327">
                  <c:v>5</c:v>
                </c:pt>
                <c:pt idx="328">
                  <c:v>5</c:v>
                </c:pt>
                <c:pt idx="329">
                  <c:v>5</c:v>
                </c:pt>
                <c:pt idx="330">
                  <c:v>5</c:v>
                </c:pt>
                <c:pt idx="331">
                  <c:v>5</c:v>
                </c:pt>
                <c:pt idx="332">
                  <c:v>5</c:v>
                </c:pt>
                <c:pt idx="333">
                  <c:v>5</c:v>
                </c:pt>
                <c:pt idx="334">
                  <c:v>5</c:v>
                </c:pt>
                <c:pt idx="335">
                  <c:v>5</c:v>
                </c:pt>
                <c:pt idx="336">
                  <c:v>5</c:v>
                </c:pt>
                <c:pt idx="337">
                  <c:v>5</c:v>
                </c:pt>
                <c:pt idx="338">
                  <c:v>5</c:v>
                </c:pt>
                <c:pt idx="339">
                  <c:v>5</c:v>
                </c:pt>
                <c:pt idx="340">
                  <c:v>5</c:v>
                </c:pt>
                <c:pt idx="341">
                  <c:v>5</c:v>
                </c:pt>
                <c:pt idx="342">
                  <c:v>5</c:v>
                </c:pt>
                <c:pt idx="343">
                  <c:v>5</c:v>
                </c:pt>
                <c:pt idx="344">
                  <c:v>5</c:v>
                </c:pt>
                <c:pt idx="345">
                  <c:v>5</c:v>
                </c:pt>
                <c:pt idx="346">
                  <c:v>5</c:v>
                </c:pt>
                <c:pt idx="347">
                  <c:v>5</c:v>
                </c:pt>
                <c:pt idx="348">
                  <c:v>5</c:v>
                </c:pt>
                <c:pt idx="349">
                  <c:v>5</c:v>
                </c:pt>
                <c:pt idx="350">
                  <c:v>5</c:v>
                </c:pt>
                <c:pt idx="351">
                  <c:v>5</c:v>
                </c:pt>
                <c:pt idx="352">
                  <c:v>5</c:v>
                </c:pt>
                <c:pt idx="353">
                  <c:v>5</c:v>
                </c:pt>
                <c:pt idx="354">
                  <c:v>5</c:v>
                </c:pt>
                <c:pt idx="355">
                  <c:v>5</c:v>
                </c:pt>
                <c:pt idx="356">
                  <c:v>5</c:v>
                </c:pt>
                <c:pt idx="357">
                  <c:v>5</c:v>
                </c:pt>
                <c:pt idx="358">
                  <c:v>5</c:v>
                </c:pt>
                <c:pt idx="359">
                  <c:v>5</c:v>
                </c:pt>
                <c:pt idx="360">
                  <c:v>5</c:v>
                </c:pt>
                <c:pt idx="361">
                  <c:v>5</c:v>
                </c:pt>
                <c:pt idx="362">
                  <c:v>5</c:v>
                </c:pt>
                <c:pt idx="363">
                  <c:v>5</c:v>
                </c:pt>
                <c:pt idx="364">
                  <c:v>5</c:v>
                </c:pt>
                <c:pt idx="365">
                  <c:v>5</c:v>
                </c:pt>
              </c:numCache>
            </c:numRef>
          </c:val>
          <c:smooth val="0"/>
          <c:extLst>
            <c:ext xmlns:c16="http://schemas.microsoft.com/office/drawing/2014/chart" uri="{C3380CC4-5D6E-409C-BE32-E72D297353CC}">
              <c16:uniqueId val="{00000003-2508-4FC3-A9A1-374C96A5AC22}"/>
            </c:ext>
          </c:extLst>
        </c:ser>
        <c:ser>
          <c:idx val="4"/>
          <c:order val="4"/>
          <c:tx>
            <c:strRef>
              <c:f>'Daily wind speed'!$L$1</c:f>
              <c:strCache>
                <c:ptCount val="1"/>
                <c:pt idx="0">
                  <c:v>Cut-out wind speed</c:v>
                </c:pt>
              </c:strCache>
            </c:strRef>
          </c:tx>
          <c:spPr>
            <a:ln w="28575" cap="rnd">
              <a:solidFill>
                <a:srgbClr val="00B050"/>
              </a:solidFill>
              <a:round/>
            </a:ln>
            <a:effectLst/>
          </c:spPr>
          <c:marker>
            <c:symbol val="none"/>
          </c:marke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speed'!$L$2:$L$367</c:f>
              <c:numCache>
                <c:formatCode>0</c:formatCode>
                <c:ptCount val="366"/>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pt idx="30">
                  <c:v>25</c:v>
                </c:pt>
                <c:pt idx="31">
                  <c:v>25</c:v>
                </c:pt>
                <c:pt idx="32">
                  <c:v>25</c:v>
                </c:pt>
                <c:pt idx="33">
                  <c:v>25</c:v>
                </c:pt>
                <c:pt idx="34">
                  <c:v>25</c:v>
                </c:pt>
                <c:pt idx="35">
                  <c:v>25</c:v>
                </c:pt>
                <c:pt idx="36">
                  <c:v>25</c:v>
                </c:pt>
                <c:pt idx="37">
                  <c:v>25</c:v>
                </c:pt>
                <c:pt idx="38">
                  <c:v>25</c:v>
                </c:pt>
                <c:pt idx="39">
                  <c:v>25</c:v>
                </c:pt>
                <c:pt idx="40">
                  <c:v>25</c:v>
                </c:pt>
                <c:pt idx="41">
                  <c:v>25</c:v>
                </c:pt>
                <c:pt idx="42">
                  <c:v>25</c:v>
                </c:pt>
                <c:pt idx="43">
                  <c:v>25</c:v>
                </c:pt>
                <c:pt idx="44">
                  <c:v>25</c:v>
                </c:pt>
                <c:pt idx="45">
                  <c:v>25</c:v>
                </c:pt>
                <c:pt idx="46">
                  <c:v>25</c:v>
                </c:pt>
                <c:pt idx="47">
                  <c:v>25</c:v>
                </c:pt>
                <c:pt idx="48">
                  <c:v>25</c:v>
                </c:pt>
                <c:pt idx="49">
                  <c:v>25</c:v>
                </c:pt>
                <c:pt idx="50">
                  <c:v>25</c:v>
                </c:pt>
                <c:pt idx="51">
                  <c:v>25</c:v>
                </c:pt>
                <c:pt idx="52">
                  <c:v>25</c:v>
                </c:pt>
                <c:pt idx="53">
                  <c:v>25</c:v>
                </c:pt>
                <c:pt idx="54">
                  <c:v>25</c:v>
                </c:pt>
                <c:pt idx="55">
                  <c:v>25</c:v>
                </c:pt>
                <c:pt idx="56">
                  <c:v>25</c:v>
                </c:pt>
                <c:pt idx="57">
                  <c:v>25</c:v>
                </c:pt>
                <c:pt idx="58">
                  <c:v>25</c:v>
                </c:pt>
                <c:pt idx="59">
                  <c:v>25</c:v>
                </c:pt>
                <c:pt idx="60">
                  <c:v>25</c:v>
                </c:pt>
                <c:pt idx="61">
                  <c:v>25</c:v>
                </c:pt>
                <c:pt idx="62">
                  <c:v>25</c:v>
                </c:pt>
                <c:pt idx="63">
                  <c:v>25</c:v>
                </c:pt>
                <c:pt idx="64">
                  <c:v>25</c:v>
                </c:pt>
                <c:pt idx="65">
                  <c:v>25</c:v>
                </c:pt>
                <c:pt idx="66">
                  <c:v>25</c:v>
                </c:pt>
                <c:pt idx="67">
                  <c:v>25</c:v>
                </c:pt>
                <c:pt idx="68">
                  <c:v>25</c:v>
                </c:pt>
                <c:pt idx="69">
                  <c:v>25</c:v>
                </c:pt>
                <c:pt idx="70">
                  <c:v>25</c:v>
                </c:pt>
                <c:pt idx="71">
                  <c:v>25</c:v>
                </c:pt>
                <c:pt idx="72">
                  <c:v>25</c:v>
                </c:pt>
                <c:pt idx="73">
                  <c:v>25</c:v>
                </c:pt>
                <c:pt idx="74">
                  <c:v>25</c:v>
                </c:pt>
                <c:pt idx="75">
                  <c:v>25</c:v>
                </c:pt>
                <c:pt idx="76">
                  <c:v>25</c:v>
                </c:pt>
                <c:pt idx="77">
                  <c:v>25</c:v>
                </c:pt>
                <c:pt idx="78">
                  <c:v>25</c:v>
                </c:pt>
                <c:pt idx="79">
                  <c:v>25</c:v>
                </c:pt>
                <c:pt idx="80">
                  <c:v>25</c:v>
                </c:pt>
                <c:pt idx="81">
                  <c:v>25</c:v>
                </c:pt>
                <c:pt idx="82">
                  <c:v>25</c:v>
                </c:pt>
                <c:pt idx="83">
                  <c:v>25</c:v>
                </c:pt>
                <c:pt idx="84">
                  <c:v>25</c:v>
                </c:pt>
                <c:pt idx="85">
                  <c:v>25</c:v>
                </c:pt>
                <c:pt idx="86">
                  <c:v>25</c:v>
                </c:pt>
                <c:pt idx="87">
                  <c:v>25</c:v>
                </c:pt>
                <c:pt idx="88">
                  <c:v>25</c:v>
                </c:pt>
                <c:pt idx="89">
                  <c:v>25</c:v>
                </c:pt>
                <c:pt idx="90">
                  <c:v>25</c:v>
                </c:pt>
                <c:pt idx="91">
                  <c:v>25</c:v>
                </c:pt>
                <c:pt idx="92">
                  <c:v>25</c:v>
                </c:pt>
                <c:pt idx="93">
                  <c:v>25</c:v>
                </c:pt>
                <c:pt idx="94">
                  <c:v>25</c:v>
                </c:pt>
                <c:pt idx="95">
                  <c:v>25</c:v>
                </c:pt>
                <c:pt idx="96">
                  <c:v>25</c:v>
                </c:pt>
                <c:pt idx="97">
                  <c:v>25</c:v>
                </c:pt>
                <c:pt idx="98">
                  <c:v>25</c:v>
                </c:pt>
                <c:pt idx="99">
                  <c:v>25</c:v>
                </c:pt>
                <c:pt idx="100">
                  <c:v>25</c:v>
                </c:pt>
                <c:pt idx="101">
                  <c:v>25</c:v>
                </c:pt>
                <c:pt idx="102">
                  <c:v>25</c:v>
                </c:pt>
                <c:pt idx="103">
                  <c:v>25</c:v>
                </c:pt>
                <c:pt idx="104">
                  <c:v>25</c:v>
                </c:pt>
                <c:pt idx="105">
                  <c:v>25</c:v>
                </c:pt>
                <c:pt idx="106">
                  <c:v>25</c:v>
                </c:pt>
                <c:pt idx="107">
                  <c:v>25</c:v>
                </c:pt>
                <c:pt idx="108">
                  <c:v>25</c:v>
                </c:pt>
                <c:pt idx="109">
                  <c:v>25</c:v>
                </c:pt>
                <c:pt idx="110">
                  <c:v>25</c:v>
                </c:pt>
                <c:pt idx="111">
                  <c:v>25</c:v>
                </c:pt>
                <c:pt idx="112">
                  <c:v>25</c:v>
                </c:pt>
                <c:pt idx="113">
                  <c:v>25</c:v>
                </c:pt>
                <c:pt idx="114">
                  <c:v>25</c:v>
                </c:pt>
                <c:pt idx="115">
                  <c:v>25</c:v>
                </c:pt>
                <c:pt idx="116">
                  <c:v>25</c:v>
                </c:pt>
                <c:pt idx="117">
                  <c:v>25</c:v>
                </c:pt>
                <c:pt idx="118">
                  <c:v>25</c:v>
                </c:pt>
                <c:pt idx="119">
                  <c:v>25</c:v>
                </c:pt>
                <c:pt idx="120">
                  <c:v>25</c:v>
                </c:pt>
                <c:pt idx="121">
                  <c:v>25</c:v>
                </c:pt>
                <c:pt idx="122">
                  <c:v>25</c:v>
                </c:pt>
                <c:pt idx="123">
                  <c:v>25</c:v>
                </c:pt>
                <c:pt idx="124">
                  <c:v>25</c:v>
                </c:pt>
                <c:pt idx="125">
                  <c:v>25</c:v>
                </c:pt>
                <c:pt idx="126">
                  <c:v>25</c:v>
                </c:pt>
                <c:pt idx="127">
                  <c:v>25</c:v>
                </c:pt>
                <c:pt idx="128">
                  <c:v>25</c:v>
                </c:pt>
                <c:pt idx="129">
                  <c:v>25</c:v>
                </c:pt>
                <c:pt idx="130">
                  <c:v>25</c:v>
                </c:pt>
                <c:pt idx="131">
                  <c:v>25</c:v>
                </c:pt>
                <c:pt idx="132">
                  <c:v>25</c:v>
                </c:pt>
                <c:pt idx="133">
                  <c:v>25</c:v>
                </c:pt>
                <c:pt idx="134">
                  <c:v>25</c:v>
                </c:pt>
                <c:pt idx="135">
                  <c:v>25</c:v>
                </c:pt>
                <c:pt idx="136">
                  <c:v>25</c:v>
                </c:pt>
                <c:pt idx="137">
                  <c:v>25</c:v>
                </c:pt>
                <c:pt idx="138">
                  <c:v>25</c:v>
                </c:pt>
                <c:pt idx="139">
                  <c:v>25</c:v>
                </c:pt>
                <c:pt idx="140">
                  <c:v>25</c:v>
                </c:pt>
                <c:pt idx="141">
                  <c:v>25</c:v>
                </c:pt>
                <c:pt idx="142">
                  <c:v>25</c:v>
                </c:pt>
                <c:pt idx="143">
                  <c:v>25</c:v>
                </c:pt>
                <c:pt idx="144">
                  <c:v>25</c:v>
                </c:pt>
                <c:pt idx="145">
                  <c:v>25</c:v>
                </c:pt>
                <c:pt idx="146">
                  <c:v>25</c:v>
                </c:pt>
                <c:pt idx="147">
                  <c:v>25</c:v>
                </c:pt>
                <c:pt idx="148">
                  <c:v>25</c:v>
                </c:pt>
                <c:pt idx="149">
                  <c:v>25</c:v>
                </c:pt>
                <c:pt idx="150">
                  <c:v>25</c:v>
                </c:pt>
                <c:pt idx="151">
                  <c:v>25</c:v>
                </c:pt>
                <c:pt idx="152">
                  <c:v>25</c:v>
                </c:pt>
                <c:pt idx="153">
                  <c:v>25</c:v>
                </c:pt>
                <c:pt idx="154">
                  <c:v>25</c:v>
                </c:pt>
                <c:pt idx="155">
                  <c:v>25</c:v>
                </c:pt>
                <c:pt idx="156">
                  <c:v>25</c:v>
                </c:pt>
                <c:pt idx="157">
                  <c:v>25</c:v>
                </c:pt>
                <c:pt idx="158">
                  <c:v>25</c:v>
                </c:pt>
                <c:pt idx="159">
                  <c:v>25</c:v>
                </c:pt>
                <c:pt idx="160">
                  <c:v>25</c:v>
                </c:pt>
                <c:pt idx="161">
                  <c:v>25</c:v>
                </c:pt>
                <c:pt idx="162">
                  <c:v>25</c:v>
                </c:pt>
                <c:pt idx="163">
                  <c:v>25</c:v>
                </c:pt>
                <c:pt idx="164">
                  <c:v>25</c:v>
                </c:pt>
                <c:pt idx="165">
                  <c:v>25</c:v>
                </c:pt>
                <c:pt idx="166">
                  <c:v>25</c:v>
                </c:pt>
                <c:pt idx="167">
                  <c:v>25</c:v>
                </c:pt>
                <c:pt idx="168">
                  <c:v>25</c:v>
                </c:pt>
                <c:pt idx="169">
                  <c:v>25</c:v>
                </c:pt>
                <c:pt idx="170">
                  <c:v>25</c:v>
                </c:pt>
                <c:pt idx="171">
                  <c:v>25</c:v>
                </c:pt>
                <c:pt idx="172">
                  <c:v>25</c:v>
                </c:pt>
                <c:pt idx="173">
                  <c:v>25</c:v>
                </c:pt>
                <c:pt idx="174">
                  <c:v>25</c:v>
                </c:pt>
                <c:pt idx="175">
                  <c:v>25</c:v>
                </c:pt>
                <c:pt idx="176">
                  <c:v>25</c:v>
                </c:pt>
                <c:pt idx="177">
                  <c:v>25</c:v>
                </c:pt>
                <c:pt idx="178">
                  <c:v>25</c:v>
                </c:pt>
                <c:pt idx="179">
                  <c:v>25</c:v>
                </c:pt>
                <c:pt idx="180">
                  <c:v>25</c:v>
                </c:pt>
                <c:pt idx="181">
                  <c:v>25</c:v>
                </c:pt>
                <c:pt idx="182">
                  <c:v>25</c:v>
                </c:pt>
                <c:pt idx="183">
                  <c:v>25</c:v>
                </c:pt>
                <c:pt idx="184">
                  <c:v>25</c:v>
                </c:pt>
                <c:pt idx="185">
                  <c:v>25</c:v>
                </c:pt>
                <c:pt idx="186">
                  <c:v>25</c:v>
                </c:pt>
                <c:pt idx="187">
                  <c:v>25</c:v>
                </c:pt>
                <c:pt idx="188">
                  <c:v>25</c:v>
                </c:pt>
                <c:pt idx="189">
                  <c:v>25</c:v>
                </c:pt>
                <c:pt idx="190">
                  <c:v>25</c:v>
                </c:pt>
                <c:pt idx="191">
                  <c:v>25</c:v>
                </c:pt>
                <c:pt idx="192">
                  <c:v>25</c:v>
                </c:pt>
                <c:pt idx="193">
                  <c:v>25</c:v>
                </c:pt>
                <c:pt idx="194">
                  <c:v>25</c:v>
                </c:pt>
                <c:pt idx="195">
                  <c:v>25</c:v>
                </c:pt>
                <c:pt idx="196">
                  <c:v>25</c:v>
                </c:pt>
                <c:pt idx="197">
                  <c:v>25</c:v>
                </c:pt>
                <c:pt idx="198">
                  <c:v>25</c:v>
                </c:pt>
                <c:pt idx="199">
                  <c:v>25</c:v>
                </c:pt>
                <c:pt idx="200">
                  <c:v>25</c:v>
                </c:pt>
                <c:pt idx="201">
                  <c:v>25</c:v>
                </c:pt>
                <c:pt idx="202">
                  <c:v>25</c:v>
                </c:pt>
                <c:pt idx="203">
                  <c:v>25</c:v>
                </c:pt>
                <c:pt idx="204">
                  <c:v>25</c:v>
                </c:pt>
                <c:pt idx="205">
                  <c:v>25</c:v>
                </c:pt>
                <c:pt idx="206">
                  <c:v>25</c:v>
                </c:pt>
                <c:pt idx="207">
                  <c:v>25</c:v>
                </c:pt>
                <c:pt idx="208">
                  <c:v>25</c:v>
                </c:pt>
                <c:pt idx="209">
                  <c:v>25</c:v>
                </c:pt>
                <c:pt idx="210">
                  <c:v>25</c:v>
                </c:pt>
                <c:pt idx="211">
                  <c:v>25</c:v>
                </c:pt>
                <c:pt idx="212">
                  <c:v>25</c:v>
                </c:pt>
                <c:pt idx="213">
                  <c:v>25</c:v>
                </c:pt>
                <c:pt idx="214">
                  <c:v>25</c:v>
                </c:pt>
                <c:pt idx="215">
                  <c:v>25</c:v>
                </c:pt>
                <c:pt idx="216">
                  <c:v>25</c:v>
                </c:pt>
                <c:pt idx="217">
                  <c:v>25</c:v>
                </c:pt>
                <c:pt idx="218">
                  <c:v>25</c:v>
                </c:pt>
                <c:pt idx="219">
                  <c:v>25</c:v>
                </c:pt>
                <c:pt idx="220">
                  <c:v>25</c:v>
                </c:pt>
                <c:pt idx="221">
                  <c:v>25</c:v>
                </c:pt>
                <c:pt idx="222">
                  <c:v>25</c:v>
                </c:pt>
                <c:pt idx="223">
                  <c:v>25</c:v>
                </c:pt>
                <c:pt idx="224">
                  <c:v>25</c:v>
                </c:pt>
                <c:pt idx="225">
                  <c:v>25</c:v>
                </c:pt>
                <c:pt idx="226">
                  <c:v>25</c:v>
                </c:pt>
                <c:pt idx="227">
                  <c:v>25</c:v>
                </c:pt>
                <c:pt idx="228">
                  <c:v>25</c:v>
                </c:pt>
                <c:pt idx="229">
                  <c:v>25</c:v>
                </c:pt>
                <c:pt idx="230">
                  <c:v>25</c:v>
                </c:pt>
                <c:pt idx="231">
                  <c:v>25</c:v>
                </c:pt>
                <c:pt idx="232">
                  <c:v>25</c:v>
                </c:pt>
                <c:pt idx="233">
                  <c:v>25</c:v>
                </c:pt>
                <c:pt idx="234">
                  <c:v>25</c:v>
                </c:pt>
                <c:pt idx="235">
                  <c:v>25</c:v>
                </c:pt>
                <c:pt idx="236">
                  <c:v>25</c:v>
                </c:pt>
                <c:pt idx="237">
                  <c:v>25</c:v>
                </c:pt>
                <c:pt idx="238">
                  <c:v>25</c:v>
                </c:pt>
                <c:pt idx="239">
                  <c:v>25</c:v>
                </c:pt>
                <c:pt idx="240">
                  <c:v>25</c:v>
                </c:pt>
                <c:pt idx="241">
                  <c:v>25</c:v>
                </c:pt>
                <c:pt idx="242">
                  <c:v>25</c:v>
                </c:pt>
                <c:pt idx="243">
                  <c:v>25</c:v>
                </c:pt>
                <c:pt idx="244">
                  <c:v>25</c:v>
                </c:pt>
                <c:pt idx="245">
                  <c:v>25</c:v>
                </c:pt>
                <c:pt idx="246">
                  <c:v>25</c:v>
                </c:pt>
                <c:pt idx="247">
                  <c:v>25</c:v>
                </c:pt>
                <c:pt idx="248">
                  <c:v>25</c:v>
                </c:pt>
                <c:pt idx="249">
                  <c:v>25</c:v>
                </c:pt>
                <c:pt idx="250">
                  <c:v>25</c:v>
                </c:pt>
                <c:pt idx="251">
                  <c:v>25</c:v>
                </c:pt>
                <c:pt idx="252">
                  <c:v>25</c:v>
                </c:pt>
                <c:pt idx="253">
                  <c:v>25</c:v>
                </c:pt>
                <c:pt idx="254">
                  <c:v>25</c:v>
                </c:pt>
                <c:pt idx="255">
                  <c:v>25</c:v>
                </c:pt>
                <c:pt idx="256">
                  <c:v>25</c:v>
                </c:pt>
                <c:pt idx="257">
                  <c:v>25</c:v>
                </c:pt>
                <c:pt idx="258">
                  <c:v>25</c:v>
                </c:pt>
                <c:pt idx="259">
                  <c:v>25</c:v>
                </c:pt>
                <c:pt idx="260">
                  <c:v>25</c:v>
                </c:pt>
                <c:pt idx="261">
                  <c:v>25</c:v>
                </c:pt>
                <c:pt idx="262">
                  <c:v>25</c:v>
                </c:pt>
                <c:pt idx="263">
                  <c:v>25</c:v>
                </c:pt>
                <c:pt idx="264">
                  <c:v>25</c:v>
                </c:pt>
                <c:pt idx="265">
                  <c:v>25</c:v>
                </c:pt>
                <c:pt idx="266">
                  <c:v>25</c:v>
                </c:pt>
                <c:pt idx="267">
                  <c:v>25</c:v>
                </c:pt>
                <c:pt idx="268">
                  <c:v>25</c:v>
                </c:pt>
                <c:pt idx="269">
                  <c:v>25</c:v>
                </c:pt>
                <c:pt idx="270">
                  <c:v>25</c:v>
                </c:pt>
                <c:pt idx="271">
                  <c:v>25</c:v>
                </c:pt>
                <c:pt idx="272">
                  <c:v>25</c:v>
                </c:pt>
                <c:pt idx="273">
                  <c:v>25</c:v>
                </c:pt>
                <c:pt idx="274">
                  <c:v>25</c:v>
                </c:pt>
                <c:pt idx="275">
                  <c:v>25</c:v>
                </c:pt>
                <c:pt idx="276">
                  <c:v>25</c:v>
                </c:pt>
                <c:pt idx="277">
                  <c:v>25</c:v>
                </c:pt>
                <c:pt idx="278">
                  <c:v>25</c:v>
                </c:pt>
                <c:pt idx="279">
                  <c:v>25</c:v>
                </c:pt>
                <c:pt idx="280">
                  <c:v>25</c:v>
                </c:pt>
                <c:pt idx="281">
                  <c:v>25</c:v>
                </c:pt>
                <c:pt idx="282">
                  <c:v>25</c:v>
                </c:pt>
                <c:pt idx="283">
                  <c:v>25</c:v>
                </c:pt>
                <c:pt idx="284">
                  <c:v>25</c:v>
                </c:pt>
                <c:pt idx="285">
                  <c:v>25</c:v>
                </c:pt>
                <c:pt idx="286">
                  <c:v>25</c:v>
                </c:pt>
                <c:pt idx="287">
                  <c:v>25</c:v>
                </c:pt>
                <c:pt idx="288">
                  <c:v>25</c:v>
                </c:pt>
                <c:pt idx="289">
                  <c:v>25</c:v>
                </c:pt>
                <c:pt idx="290">
                  <c:v>25</c:v>
                </c:pt>
                <c:pt idx="291">
                  <c:v>25</c:v>
                </c:pt>
                <c:pt idx="292">
                  <c:v>25</c:v>
                </c:pt>
                <c:pt idx="293">
                  <c:v>25</c:v>
                </c:pt>
                <c:pt idx="294">
                  <c:v>25</c:v>
                </c:pt>
                <c:pt idx="295">
                  <c:v>25</c:v>
                </c:pt>
                <c:pt idx="296">
                  <c:v>25</c:v>
                </c:pt>
                <c:pt idx="297">
                  <c:v>25</c:v>
                </c:pt>
                <c:pt idx="298">
                  <c:v>25</c:v>
                </c:pt>
                <c:pt idx="299">
                  <c:v>25</c:v>
                </c:pt>
                <c:pt idx="300">
                  <c:v>25</c:v>
                </c:pt>
                <c:pt idx="301">
                  <c:v>25</c:v>
                </c:pt>
                <c:pt idx="302">
                  <c:v>25</c:v>
                </c:pt>
                <c:pt idx="303">
                  <c:v>25</c:v>
                </c:pt>
                <c:pt idx="304">
                  <c:v>25</c:v>
                </c:pt>
                <c:pt idx="305">
                  <c:v>25</c:v>
                </c:pt>
                <c:pt idx="306">
                  <c:v>25</c:v>
                </c:pt>
                <c:pt idx="307">
                  <c:v>25</c:v>
                </c:pt>
                <c:pt idx="308">
                  <c:v>25</c:v>
                </c:pt>
                <c:pt idx="309">
                  <c:v>25</c:v>
                </c:pt>
                <c:pt idx="310">
                  <c:v>25</c:v>
                </c:pt>
                <c:pt idx="311">
                  <c:v>25</c:v>
                </c:pt>
                <c:pt idx="312">
                  <c:v>25</c:v>
                </c:pt>
                <c:pt idx="313">
                  <c:v>25</c:v>
                </c:pt>
                <c:pt idx="314">
                  <c:v>25</c:v>
                </c:pt>
                <c:pt idx="315">
                  <c:v>25</c:v>
                </c:pt>
                <c:pt idx="316">
                  <c:v>25</c:v>
                </c:pt>
                <c:pt idx="317">
                  <c:v>25</c:v>
                </c:pt>
                <c:pt idx="318">
                  <c:v>25</c:v>
                </c:pt>
                <c:pt idx="319">
                  <c:v>25</c:v>
                </c:pt>
                <c:pt idx="320">
                  <c:v>25</c:v>
                </c:pt>
                <c:pt idx="321">
                  <c:v>25</c:v>
                </c:pt>
                <c:pt idx="322">
                  <c:v>25</c:v>
                </c:pt>
                <c:pt idx="323">
                  <c:v>25</c:v>
                </c:pt>
                <c:pt idx="324">
                  <c:v>25</c:v>
                </c:pt>
                <c:pt idx="325">
                  <c:v>25</c:v>
                </c:pt>
                <c:pt idx="326">
                  <c:v>25</c:v>
                </c:pt>
                <c:pt idx="327">
                  <c:v>25</c:v>
                </c:pt>
                <c:pt idx="328">
                  <c:v>25</c:v>
                </c:pt>
                <c:pt idx="329">
                  <c:v>25</c:v>
                </c:pt>
                <c:pt idx="330">
                  <c:v>25</c:v>
                </c:pt>
                <c:pt idx="331">
                  <c:v>25</c:v>
                </c:pt>
                <c:pt idx="332">
                  <c:v>25</c:v>
                </c:pt>
                <c:pt idx="333">
                  <c:v>25</c:v>
                </c:pt>
                <c:pt idx="334">
                  <c:v>25</c:v>
                </c:pt>
                <c:pt idx="335">
                  <c:v>25</c:v>
                </c:pt>
                <c:pt idx="336">
                  <c:v>25</c:v>
                </c:pt>
                <c:pt idx="337">
                  <c:v>25</c:v>
                </c:pt>
                <c:pt idx="338">
                  <c:v>25</c:v>
                </c:pt>
                <c:pt idx="339">
                  <c:v>25</c:v>
                </c:pt>
                <c:pt idx="340">
                  <c:v>25</c:v>
                </c:pt>
                <c:pt idx="341">
                  <c:v>25</c:v>
                </c:pt>
                <c:pt idx="342">
                  <c:v>25</c:v>
                </c:pt>
                <c:pt idx="343">
                  <c:v>25</c:v>
                </c:pt>
                <c:pt idx="344">
                  <c:v>25</c:v>
                </c:pt>
                <c:pt idx="345">
                  <c:v>25</c:v>
                </c:pt>
                <c:pt idx="346">
                  <c:v>25</c:v>
                </c:pt>
                <c:pt idx="347">
                  <c:v>25</c:v>
                </c:pt>
                <c:pt idx="348">
                  <c:v>25</c:v>
                </c:pt>
                <c:pt idx="349">
                  <c:v>25</c:v>
                </c:pt>
                <c:pt idx="350">
                  <c:v>25</c:v>
                </c:pt>
                <c:pt idx="351">
                  <c:v>25</c:v>
                </c:pt>
                <c:pt idx="352">
                  <c:v>25</c:v>
                </c:pt>
                <c:pt idx="353">
                  <c:v>25</c:v>
                </c:pt>
                <c:pt idx="354">
                  <c:v>25</c:v>
                </c:pt>
                <c:pt idx="355">
                  <c:v>25</c:v>
                </c:pt>
                <c:pt idx="356">
                  <c:v>25</c:v>
                </c:pt>
                <c:pt idx="357">
                  <c:v>25</c:v>
                </c:pt>
                <c:pt idx="358">
                  <c:v>25</c:v>
                </c:pt>
                <c:pt idx="359">
                  <c:v>25</c:v>
                </c:pt>
                <c:pt idx="360">
                  <c:v>25</c:v>
                </c:pt>
                <c:pt idx="361">
                  <c:v>25</c:v>
                </c:pt>
                <c:pt idx="362">
                  <c:v>25</c:v>
                </c:pt>
                <c:pt idx="363">
                  <c:v>25</c:v>
                </c:pt>
                <c:pt idx="364">
                  <c:v>25</c:v>
                </c:pt>
                <c:pt idx="365">
                  <c:v>25</c:v>
                </c:pt>
              </c:numCache>
            </c:numRef>
          </c:val>
          <c:smooth val="0"/>
          <c:extLst>
            <c:ext xmlns:c16="http://schemas.microsoft.com/office/drawing/2014/chart" uri="{C3380CC4-5D6E-409C-BE32-E72D297353CC}">
              <c16:uniqueId val="{00000004-2508-4FC3-A9A1-374C96A5AC22}"/>
            </c:ext>
          </c:extLst>
        </c:ser>
        <c:ser>
          <c:idx val="5"/>
          <c:order val="5"/>
          <c:tx>
            <c:strRef>
              <c:f>'Daily wind speed'!$M$1</c:f>
              <c:strCache>
                <c:ptCount val="1"/>
                <c:pt idx="0">
                  <c:v>Lifting wind speed limit</c:v>
                </c:pt>
              </c:strCache>
            </c:strRef>
          </c:tx>
          <c:spPr>
            <a:ln w="28575" cap="rnd">
              <a:solidFill>
                <a:srgbClr val="FF0000"/>
              </a:solidFill>
              <a:round/>
            </a:ln>
            <a:effectLst/>
          </c:spPr>
          <c:marker>
            <c:symbol val="none"/>
          </c:marker>
          <c:cat>
            <c:numRef>
              <c:f>'Daily wind speed'!$A$2:$A$367</c:f>
              <c:numCache>
                <c:formatCode>m/d/yyyy</c:formatCode>
                <c:ptCount val="366"/>
                <c:pt idx="0">
                  <c:v>43831.958333333336</c:v>
                </c:pt>
                <c:pt idx="1">
                  <c:v>43832.958333333336</c:v>
                </c:pt>
                <c:pt idx="2">
                  <c:v>43833.958333333336</c:v>
                </c:pt>
                <c:pt idx="3">
                  <c:v>43834.958333333336</c:v>
                </c:pt>
                <c:pt idx="4">
                  <c:v>43835.958333333336</c:v>
                </c:pt>
                <c:pt idx="5">
                  <c:v>43836.958333333336</c:v>
                </c:pt>
                <c:pt idx="6">
                  <c:v>43837.958333333336</c:v>
                </c:pt>
                <c:pt idx="7">
                  <c:v>43838.958333333336</c:v>
                </c:pt>
                <c:pt idx="8">
                  <c:v>43839.958333333336</c:v>
                </c:pt>
                <c:pt idx="9">
                  <c:v>43840.958333333336</c:v>
                </c:pt>
                <c:pt idx="10">
                  <c:v>43841.958333333336</c:v>
                </c:pt>
                <c:pt idx="11">
                  <c:v>43842.958333333336</c:v>
                </c:pt>
                <c:pt idx="12">
                  <c:v>43843.958333333336</c:v>
                </c:pt>
                <c:pt idx="13">
                  <c:v>43844.958333333336</c:v>
                </c:pt>
                <c:pt idx="14">
                  <c:v>43845.958333333336</c:v>
                </c:pt>
                <c:pt idx="15">
                  <c:v>43846.958333333336</c:v>
                </c:pt>
                <c:pt idx="16">
                  <c:v>43847.958333333336</c:v>
                </c:pt>
                <c:pt idx="17">
                  <c:v>43848.958333333336</c:v>
                </c:pt>
                <c:pt idx="18">
                  <c:v>43849.958333333336</c:v>
                </c:pt>
                <c:pt idx="19">
                  <c:v>43850.958333333336</c:v>
                </c:pt>
                <c:pt idx="20">
                  <c:v>43851.958333333336</c:v>
                </c:pt>
                <c:pt idx="21">
                  <c:v>43852.958333333336</c:v>
                </c:pt>
                <c:pt idx="22">
                  <c:v>43853.958333333336</c:v>
                </c:pt>
                <c:pt idx="23">
                  <c:v>43854.958333333336</c:v>
                </c:pt>
                <c:pt idx="24">
                  <c:v>43855.958333333336</c:v>
                </c:pt>
                <c:pt idx="25">
                  <c:v>43856.958333333336</c:v>
                </c:pt>
                <c:pt idx="26">
                  <c:v>43857.958333333336</c:v>
                </c:pt>
                <c:pt idx="27">
                  <c:v>43858.958333333336</c:v>
                </c:pt>
                <c:pt idx="28">
                  <c:v>43859.958333333336</c:v>
                </c:pt>
                <c:pt idx="29">
                  <c:v>43860.958333333336</c:v>
                </c:pt>
                <c:pt idx="30">
                  <c:v>43861.958333333336</c:v>
                </c:pt>
                <c:pt idx="31">
                  <c:v>43862.958333333336</c:v>
                </c:pt>
                <c:pt idx="32">
                  <c:v>43863.958333333336</c:v>
                </c:pt>
                <c:pt idx="33">
                  <c:v>43864.958333333336</c:v>
                </c:pt>
                <c:pt idx="34">
                  <c:v>43865.958333333336</c:v>
                </c:pt>
                <c:pt idx="35">
                  <c:v>43866.958333333336</c:v>
                </c:pt>
                <c:pt idx="36">
                  <c:v>43867.958333333336</c:v>
                </c:pt>
                <c:pt idx="37">
                  <c:v>43868.958333333336</c:v>
                </c:pt>
                <c:pt idx="38">
                  <c:v>43869.958333333336</c:v>
                </c:pt>
                <c:pt idx="39">
                  <c:v>43870.958333333336</c:v>
                </c:pt>
                <c:pt idx="40">
                  <c:v>43871.958333333336</c:v>
                </c:pt>
                <c:pt idx="41">
                  <c:v>43872.958333333336</c:v>
                </c:pt>
                <c:pt idx="42">
                  <c:v>43873.958333333336</c:v>
                </c:pt>
                <c:pt idx="43">
                  <c:v>43874.958333333336</c:v>
                </c:pt>
                <c:pt idx="44">
                  <c:v>43875.958333333336</c:v>
                </c:pt>
                <c:pt idx="45">
                  <c:v>43876.958333333336</c:v>
                </c:pt>
                <c:pt idx="46">
                  <c:v>43877.958333333336</c:v>
                </c:pt>
                <c:pt idx="47">
                  <c:v>43878.958333333336</c:v>
                </c:pt>
                <c:pt idx="48">
                  <c:v>43879.958333333336</c:v>
                </c:pt>
                <c:pt idx="49">
                  <c:v>43880.958333333336</c:v>
                </c:pt>
                <c:pt idx="50">
                  <c:v>43881.958333333336</c:v>
                </c:pt>
                <c:pt idx="51">
                  <c:v>43882.958333333336</c:v>
                </c:pt>
                <c:pt idx="52">
                  <c:v>43883.958333333336</c:v>
                </c:pt>
                <c:pt idx="53">
                  <c:v>43884.958333333336</c:v>
                </c:pt>
                <c:pt idx="54">
                  <c:v>43885.958333333336</c:v>
                </c:pt>
                <c:pt idx="55">
                  <c:v>43886.958333333336</c:v>
                </c:pt>
                <c:pt idx="56">
                  <c:v>43887.958333333336</c:v>
                </c:pt>
                <c:pt idx="57">
                  <c:v>43888.958333333336</c:v>
                </c:pt>
                <c:pt idx="58">
                  <c:v>43889.958333333336</c:v>
                </c:pt>
                <c:pt idx="59">
                  <c:v>43890.958333333336</c:v>
                </c:pt>
                <c:pt idx="60">
                  <c:v>43891.958333333336</c:v>
                </c:pt>
                <c:pt idx="61">
                  <c:v>43892.958333333336</c:v>
                </c:pt>
                <c:pt idx="62">
                  <c:v>43893.958333333336</c:v>
                </c:pt>
                <c:pt idx="63">
                  <c:v>43894.958333333336</c:v>
                </c:pt>
                <c:pt idx="64">
                  <c:v>43895.958333333336</c:v>
                </c:pt>
                <c:pt idx="65">
                  <c:v>43896.958333333336</c:v>
                </c:pt>
                <c:pt idx="66">
                  <c:v>43897.958333333336</c:v>
                </c:pt>
                <c:pt idx="67">
                  <c:v>43898.958333333336</c:v>
                </c:pt>
                <c:pt idx="68">
                  <c:v>43899.958333333336</c:v>
                </c:pt>
                <c:pt idx="69">
                  <c:v>43900.958333333336</c:v>
                </c:pt>
                <c:pt idx="70">
                  <c:v>43901.958333333336</c:v>
                </c:pt>
                <c:pt idx="71">
                  <c:v>43902.958333333336</c:v>
                </c:pt>
                <c:pt idx="72">
                  <c:v>43903.958333333336</c:v>
                </c:pt>
                <c:pt idx="73">
                  <c:v>43904.958333333336</c:v>
                </c:pt>
                <c:pt idx="74">
                  <c:v>43905.958333333336</c:v>
                </c:pt>
                <c:pt idx="75">
                  <c:v>43906.958333333336</c:v>
                </c:pt>
                <c:pt idx="76">
                  <c:v>43907.958333333336</c:v>
                </c:pt>
                <c:pt idx="77">
                  <c:v>43908.958333333336</c:v>
                </c:pt>
                <c:pt idx="78">
                  <c:v>43909.958333333336</c:v>
                </c:pt>
                <c:pt idx="79">
                  <c:v>43910.958333333336</c:v>
                </c:pt>
                <c:pt idx="80">
                  <c:v>43911.958333333336</c:v>
                </c:pt>
                <c:pt idx="81">
                  <c:v>43912.958333333336</c:v>
                </c:pt>
                <c:pt idx="82">
                  <c:v>43913.958333333336</c:v>
                </c:pt>
                <c:pt idx="83">
                  <c:v>43914.958333333336</c:v>
                </c:pt>
                <c:pt idx="84">
                  <c:v>43915.958333333336</c:v>
                </c:pt>
                <c:pt idx="85">
                  <c:v>43916.958333333336</c:v>
                </c:pt>
                <c:pt idx="86">
                  <c:v>43917.958333333336</c:v>
                </c:pt>
                <c:pt idx="87">
                  <c:v>43918.958333333336</c:v>
                </c:pt>
                <c:pt idx="88">
                  <c:v>43919.958333333336</c:v>
                </c:pt>
                <c:pt idx="89">
                  <c:v>43920.958333333336</c:v>
                </c:pt>
                <c:pt idx="90">
                  <c:v>43921.958333333336</c:v>
                </c:pt>
                <c:pt idx="91">
                  <c:v>43922.958333333336</c:v>
                </c:pt>
                <c:pt idx="92">
                  <c:v>43923.958333333336</c:v>
                </c:pt>
                <c:pt idx="93">
                  <c:v>43924.958333333336</c:v>
                </c:pt>
                <c:pt idx="94">
                  <c:v>43925.958333333336</c:v>
                </c:pt>
                <c:pt idx="95">
                  <c:v>43926.958333333336</c:v>
                </c:pt>
                <c:pt idx="96">
                  <c:v>43927.958333333336</c:v>
                </c:pt>
                <c:pt idx="97">
                  <c:v>43928.958333333336</c:v>
                </c:pt>
                <c:pt idx="98">
                  <c:v>43929.958333333336</c:v>
                </c:pt>
                <c:pt idx="99">
                  <c:v>43930.958333333336</c:v>
                </c:pt>
                <c:pt idx="100">
                  <c:v>43931.958333333336</c:v>
                </c:pt>
                <c:pt idx="101">
                  <c:v>43932.958333333336</c:v>
                </c:pt>
                <c:pt idx="102">
                  <c:v>43933.958333333336</c:v>
                </c:pt>
                <c:pt idx="103">
                  <c:v>43934.958333333336</c:v>
                </c:pt>
                <c:pt idx="104">
                  <c:v>43935.958333333336</c:v>
                </c:pt>
                <c:pt idx="105">
                  <c:v>43936.958333333336</c:v>
                </c:pt>
                <c:pt idx="106">
                  <c:v>43937.958333333336</c:v>
                </c:pt>
                <c:pt idx="107">
                  <c:v>43938.958333333336</c:v>
                </c:pt>
                <c:pt idx="108">
                  <c:v>43939.958333333336</c:v>
                </c:pt>
                <c:pt idx="109">
                  <c:v>43940.958333333336</c:v>
                </c:pt>
                <c:pt idx="110">
                  <c:v>43941.958333333336</c:v>
                </c:pt>
                <c:pt idx="111">
                  <c:v>43942.958333333336</c:v>
                </c:pt>
                <c:pt idx="112">
                  <c:v>43943.958333333336</c:v>
                </c:pt>
                <c:pt idx="113">
                  <c:v>43944.958333333336</c:v>
                </c:pt>
                <c:pt idx="114">
                  <c:v>43945.958333333336</c:v>
                </c:pt>
                <c:pt idx="115">
                  <c:v>43946.958333333336</c:v>
                </c:pt>
                <c:pt idx="116">
                  <c:v>43947.958333333336</c:v>
                </c:pt>
                <c:pt idx="117">
                  <c:v>43948.958333333336</c:v>
                </c:pt>
                <c:pt idx="118">
                  <c:v>43949.958333333336</c:v>
                </c:pt>
                <c:pt idx="119">
                  <c:v>43950.958333333336</c:v>
                </c:pt>
                <c:pt idx="120">
                  <c:v>43951.958333333336</c:v>
                </c:pt>
                <c:pt idx="121">
                  <c:v>43952.958333333336</c:v>
                </c:pt>
                <c:pt idx="122">
                  <c:v>43953.958333333336</c:v>
                </c:pt>
                <c:pt idx="123">
                  <c:v>43954.958333333336</c:v>
                </c:pt>
                <c:pt idx="124">
                  <c:v>43955.958333333336</c:v>
                </c:pt>
                <c:pt idx="125">
                  <c:v>43956.958333333336</c:v>
                </c:pt>
                <c:pt idx="126">
                  <c:v>43957.958333333336</c:v>
                </c:pt>
                <c:pt idx="127">
                  <c:v>43958.958333333336</c:v>
                </c:pt>
                <c:pt idx="128">
                  <c:v>43959.958333333336</c:v>
                </c:pt>
                <c:pt idx="129">
                  <c:v>43960.958333333336</c:v>
                </c:pt>
                <c:pt idx="130">
                  <c:v>43961.958333333336</c:v>
                </c:pt>
                <c:pt idx="131">
                  <c:v>43962.958333333336</c:v>
                </c:pt>
                <c:pt idx="132">
                  <c:v>43963.958333333336</c:v>
                </c:pt>
                <c:pt idx="133">
                  <c:v>43964.958333333336</c:v>
                </c:pt>
                <c:pt idx="134">
                  <c:v>43965.958333333336</c:v>
                </c:pt>
                <c:pt idx="135">
                  <c:v>43966.958333333336</c:v>
                </c:pt>
                <c:pt idx="136">
                  <c:v>43967.958333333336</c:v>
                </c:pt>
                <c:pt idx="137">
                  <c:v>43968.958333333336</c:v>
                </c:pt>
                <c:pt idx="138">
                  <c:v>43969.958333333336</c:v>
                </c:pt>
                <c:pt idx="139">
                  <c:v>43970.958333333336</c:v>
                </c:pt>
                <c:pt idx="140">
                  <c:v>43971.958333333336</c:v>
                </c:pt>
                <c:pt idx="141">
                  <c:v>43972.958333333336</c:v>
                </c:pt>
                <c:pt idx="142">
                  <c:v>43973.958333333336</c:v>
                </c:pt>
                <c:pt idx="143">
                  <c:v>43974.958333333336</c:v>
                </c:pt>
                <c:pt idx="144">
                  <c:v>43975.958333333336</c:v>
                </c:pt>
                <c:pt idx="145">
                  <c:v>43976.958333333336</c:v>
                </c:pt>
                <c:pt idx="146">
                  <c:v>43977.958333333336</c:v>
                </c:pt>
                <c:pt idx="147">
                  <c:v>43978.958333333336</c:v>
                </c:pt>
                <c:pt idx="148">
                  <c:v>43979.958333333336</c:v>
                </c:pt>
                <c:pt idx="149">
                  <c:v>43980.958333333336</c:v>
                </c:pt>
                <c:pt idx="150">
                  <c:v>43981.958333333336</c:v>
                </c:pt>
                <c:pt idx="151">
                  <c:v>43982.958333333336</c:v>
                </c:pt>
                <c:pt idx="152">
                  <c:v>43983.958333333336</c:v>
                </c:pt>
                <c:pt idx="153">
                  <c:v>43984.958333333336</c:v>
                </c:pt>
                <c:pt idx="154">
                  <c:v>43985.958333333336</c:v>
                </c:pt>
                <c:pt idx="155">
                  <c:v>43986.958333333336</c:v>
                </c:pt>
                <c:pt idx="156">
                  <c:v>43987.958333333336</c:v>
                </c:pt>
                <c:pt idx="157">
                  <c:v>43988.958333333336</c:v>
                </c:pt>
                <c:pt idx="158">
                  <c:v>43989.958333333336</c:v>
                </c:pt>
                <c:pt idx="159">
                  <c:v>43990.958333333336</c:v>
                </c:pt>
                <c:pt idx="160">
                  <c:v>43991.958333333336</c:v>
                </c:pt>
                <c:pt idx="161">
                  <c:v>43992.958333333336</c:v>
                </c:pt>
                <c:pt idx="162">
                  <c:v>43993.958333333336</c:v>
                </c:pt>
                <c:pt idx="163">
                  <c:v>43994.958333333336</c:v>
                </c:pt>
                <c:pt idx="164">
                  <c:v>43995.958333333336</c:v>
                </c:pt>
                <c:pt idx="165">
                  <c:v>43996.958333333336</c:v>
                </c:pt>
                <c:pt idx="166">
                  <c:v>43997.958333333336</c:v>
                </c:pt>
                <c:pt idx="167">
                  <c:v>43998.958333333336</c:v>
                </c:pt>
                <c:pt idx="168">
                  <c:v>43999.958333333336</c:v>
                </c:pt>
                <c:pt idx="169">
                  <c:v>44000.958333333336</c:v>
                </c:pt>
                <c:pt idx="170">
                  <c:v>44001.958333333336</c:v>
                </c:pt>
                <c:pt idx="171">
                  <c:v>44002.958333333336</c:v>
                </c:pt>
                <c:pt idx="172">
                  <c:v>44003.958333333336</c:v>
                </c:pt>
                <c:pt idx="173">
                  <c:v>44004.958333333336</c:v>
                </c:pt>
                <c:pt idx="174">
                  <c:v>44005.958333333336</c:v>
                </c:pt>
                <c:pt idx="175">
                  <c:v>44006.958333333336</c:v>
                </c:pt>
                <c:pt idx="176">
                  <c:v>44007.958333333336</c:v>
                </c:pt>
                <c:pt idx="177">
                  <c:v>44008.958333333336</c:v>
                </c:pt>
                <c:pt idx="178">
                  <c:v>44009.958333333336</c:v>
                </c:pt>
                <c:pt idx="179">
                  <c:v>44010.958333333336</c:v>
                </c:pt>
                <c:pt idx="180">
                  <c:v>44011.958333333336</c:v>
                </c:pt>
                <c:pt idx="181">
                  <c:v>44012.958333333336</c:v>
                </c:pt>
                <c:pt idx="182">
                  <c:v>44013.958333333336</c:v>
                </c:pt>
                <c:pt idx="183">
                  <c:v>44014.958333333336</c:v>
                </c:pt>
                <c:pt idx="184">
                  <c:v>44015.958333333336</c:v>
                </c:pt>
                <c:pt idx="185">
                  <c:v>44016.958333333336</c:v>
                </c:pt>
                <c:pt idx="186">
                  <c:v>44017.958333333336</c:v>
                </c:pt>
                <c:pt idx="187">
                  <c:v>44018.958333333336</c:v>
                </c:pt>
                <c:pt idx="188">
                  <c:v>44019.958333333336</c:v>
                </c:pt>
                <c:pt idx="189">
                  <c:v>44020.958333333336</c:v>
                </c:pt>
                <c:pt idx="190">
                  <c:v>44021.958333333336</c:v>
                </c:pt>
                <c:pt idx="191">
                  <c:v>44022.958333333336</c:v>
                </c:pt>
                <c:pt idx="192">
                  <c:v>44023.958333333336</c:v>
                </c:pt>
                <c:pt idx="193">
                  <c:v>44024.958333333336</c:v>
                </c:pt>
                <c:pt idx="194">
                  <c:v>44025.958333333336</c:v>
                </c:pt>
                <c:pt idx="195">
                  <c:v>44026.958333333336</c:v>
                </c:pt>
                <c:pt idx="196">
                  <c:v>44027.958333333336</c:v>
                </c:pt>
                <c:pt idx="197">
                  <c:v>44028.958333333336</c:v>
                </c:pt>
                <c:pt idx="198">
                  <c:v>44029.958333333336</c:v>
                </c:pt>
                <c:pt idx="199">
                  <c:v>44030.958333333336</c:v>
                </c:pt>
                <c:pt idx="200">
                  <c:v>44031.958333333336</c:v>
                </c:pt>
                <c:pt idx="201">
                  <c:v>44032.958333333336</c:v>
                </c:pt>
                <c:pt idx="202">
                  <c:v>44033.958333333336</c:v>
                </c:pt>
                <c:pt idx="203">
                  <c:v>44034.958333333336</c:v>
                </c:pt>
                <c:pt idx="204">
                  <c:v>44035.958333333336</c:v>
                </c:pt>
                <c:pt idx="205">
                  <c:v>44036.958333333336</c:v>
                </c:pt>
                <c:pt idx="206">
                  <c:v>44037.958333333336</c:v>
                </c:pt>
                <c:pt idx="207">
                  <c:v>44038.958333333336</c:v>
                </c:pt>
                <c:pt idx="208">
                  <c:v>44039.958333333336</c:v>
                </c:pt>
                <c:pt idx="209">
                  <c:v>44040.958333333336</c:v>
                </c:pt>
                <c:pt idx="210">
                  <c:v>44041.958333333336</c:v>
                </c:pt>
                <c:pt idx="211">
                  <c:v>44042.958333333336</c:v>
                </c:pt>
                <c:pt idx="212">
                  <c:v>44043.958333333336</c:v>
                </c:pt>
                <c:pt idx="213">
                  <c:v>44044.958333333336</c:v>
                </c:pt>
                <c:pt idx="214">
                  <c:v>44045.958333333336</c:v>
                </c:pt>
                <c:pt idx="215">
                  <c:v>44046.958333333336</c:v>
                </c:pt>
                <c:pt idx="216">
                  <c:v>44047.958333333336</c:v>
                </c:pt>
                <c:pt idx="217">
                  <c:v>44048.958333333336</c:v>
                </c:pt>
                <c:pt idx="218">
                  <c:v>44049.958333333336</c:v>
                </c:pt>
                <c:pt idx="219">
                  <c:v>44050.958333333336</c:v>
                </c:pt>
                <c:pt idx="220">
                  <c:v>44051.958333333336</c:v>
                </c:pt>
                <c:pt idx="221">
                  <c:v>44052.958333333336</c:v>
                </c:pt>
                <c:pt idx="222">
                  <c:v>44053.958333333336</c:v>
                </c:pt>
                <c:pt idx="223">
                  <c:v>44054.958333333336</c:v>
                </c:pt>
                <c:pt idx="224">
                  <c:v>44055.958333333336</c:v>
                </c:pt>
                <c:pt idx="225">
                  <c:v>44056.958333333336</c:v>
                </c:pt>
                <c:pt idx="226">
                  <c:v>44057.958333333336</c:v>
                </c:pt>
                <c:pt idx="227">
                  <c:v>44058.958333333336</c:v>
                </c:pt>
                <c:pt idx="228">
                  <c:v>44059.958333333336</c:v>
                </c:pt>
                <c:pt idx="229">
                  <c:v>44060.958333333336</c:v>
                </c:pt>
                <c:pt idx="230">
                  <c:v>44061.958333333336</c:v>
                </c:pt>
                <c:pt idx="231">
                  <c:v>44062.958333333336</c:v>
                </c:pt>
                <c:pt idx="232">
                  <c:v>44063.958333333336</c:v>
                </c:pt>
                <c:pt idx="233">
                  <c:v>44064.958333333336</c:v>
                </c:pt>
                <c:pt idx="234">
                  <c:v>44065.958333333336</c:v>
                </c:pt>
                <c:pt idx="235">
                  <c:v>44066.958333333336</c:v>
                </c:pt>
                <c:pt idx="236">
                  <c:v>44067.958333333336</c:v>
                </c:pt>
                <c:pt idx="237">
                  <c:v>44068.958333333336</c:v>
                </c:pt>
                <c:pt idx="238">
                  <c:v>44069.958333333336</c:v>
                </c:pt>
                <c:pt idx="239">
                  <c:v>44070.958333333336</c:v>
                </c:pt>
                <c:pt idx="240">
                  <c:v>44071.958333333336</c:v>
                </c:pt>
                <c:pt idx="241">
                  <c:v>44072.958333333336</c:v>
                </c:pt>
                <c:pt idx="242">
                  <c:v>44073.958333333336</c:v>
                </c:pt>
                <c:pt idx="243">
                  <c:v>44074.958333333336</c:v>
                </c:pt>
                <c:pt idx="244">
                  <c:v>44075.958333333336</c:v>
                </c:pt>
                <c:pt idx="245">
                  <c:v>44076.958333333336</c:v>
                </c:pt>
                <c:pt idx="246">
                  <c:v>44077.958333333336</c:v>
                </c:pt>
                <c:pt idx="247">
                  <c:v>44078.958333333336</c:v>
                </c:pt>
                <c:pt idx="248">
                  <c:v>44079.958333333336</c:v>
                </c:pt>
                <c:pt idx="249">
                  <c:v>44080.958333333336</c:v>
                </c:pt>
                <c:pt idx="250">
                  <c:v>44081.958333333336</c:v>
                </c:pt>
                <c:pt idx="251">
                  <c:v>44082.958333333336</c:v>
                </c:pt>
                <c:pt idx="252">
                  <c:v>44083.958333333336</c:v>
                </c:pt>
                <c:pt idx="253">
                  <c:v>44084.958333333336</c:v>
                </c:pt>
                <c:pt idx="254">
                  <c:v>44085.958333333336</c:v>
                </c:pt>
                <c:pt idx="255">
                  <c:v>44086.958333333336</c:v>
                </c:pt>
                <c:pt idx="256">
                  <c:v>44087.958333333336</c:v>
                </c:pt>
                <c:pt idx="257">
                  <c:v>44088.958333333336</c:v>
                </c:pt>
                <c:pt idx="258">
                  <c:v>44089.958333333336</c:v>
                </c:pt>
                <c:pt idx="259">
                  <c:v>44090.958333333336</c:v>
                </c:pt>
                <c:pt idx="260">
                  <c:v>44091.958333333336</c:v>
                </c:pt>
                <c:pt idx="261">
                  <c:v>44092.958333333336</c:v>
                </c:pt>
                <c:pt idx="262">
                  <c:v>44093.958333333336</c:v>
                </c:pt>
                <c:pt idx="263">
                  <c:v>44094.958333333336</c:v>
                </c:pt>
                <c:pt idx="264">
                  <c:v>44095.958333333336</c:v>
                </c:pt>
                <c:pt idx="265">
                  <c:v>44096.958333333336</c:v>
                </c:pt>
                <c:pt idx="266">
                  <c:v>44097.958333333336</c:v>
                </c:pt>
                <c:pt idx="267">
                  <c:v>44098.958333333336</c:v>
                </c:pt>
                <c:pt idx="268">
                  <c:v>44099.958333333336</c:v>
                </c:pt>
                <c:pt idx="269">
                  <c:v>44100.958333333336</c:v>
                </c:pt>
                <c:pt idx="270">
                  <c:v>44101.958333333336</c:v>
                </c:pt>
                <c:pt idx="271">
                  <c:v>44102.958333333336</c:v>
                </c:pt>
                <c:pt idx="272">
                  <c:v>44103.958333333336</c:v>
                </c:pt>
                <c:pt idx="273">
                  <c:v>44104.958333333336</c:v>
                </c:pt>
                <c:pt idx="274">
                  <c:v>44105.958333333336</c:v>
                </c:pt>
                <c:pt idx="275">
                  <c:v>44106.958333333336</c:v>
                </c:pt>
                <c:pt idx="276">
                  <c:v>44107.958333333336</c:v>
                </c:pt>
                <c:pt idx="277">
                  <c:v>44108.958333333336</c:v>
                </c:pt>
                <c:pt idx="278">
                  <c:v>44109.958333333336</c:v>
                </c:pt>
                <c:pt idx="279">
                  <c:v>44110.958333333336</c:v>
                </c:pt>
                <c:pt idx="280">
                  <c:v>44111.958333333336</c:v>
                </c:pt>
                <c:pt idx="281">
                  <c:v>44112.958333333336</c:v>
                </c:pt>
                <c:pt idx="282">
                  <c:v>44113.958333333336</c:v>
                </c:pt>
                <c:pt idx="283">
                  <c:v>44114.958333333336</c:v>
                </c:pt>
                <c:pt idx="284">
                  <c:v>44115.958333333336</c:v>
                </c:pt>
                <c:pt idx="285">
                  <c:v>44116.958333333336</c:v>
                </c:pt>
                <c:pt idx="286">
                  <c:v>44117.958333333336</c:v>
                </c:pt>
                <c:pt idx="287">
                  <c:v>44118.958333333336</c:v>
                </c:pt>
                <c:pt idx="288">
                  <c:v>44119.958333333336</c:v>
                </c:pt>
                <c:pt idx="289">
                  <c:v>44120.958333333336</c:v>
                </c:pt>
                <c:pt idx="290">
                  <c:v>44121.958333333336</c:v>
                </c:pt>
                <c:pt idx="291">
                  <c:v>44122.958333333336</c:v>
                </c:pt>
                <c:pt idx="292">
                  <c:v>44123.958333333336</c:v>
                </c:pt>
                <c:pt idx="293">
                  <c:v>44124.958333333336</c:v>
                </c:pt>
                <c:pt idx="294">
                  <c:v>44125.958333333336</c:v>
                </c:pt>
                <c:pt idx="295">
                  <c:v>44126.958333333336</c:v>
                </c:pt>
                <c:pt idx="296">
                  <c:v>44127.958333333336</c:v>
                </c:pt>
                <c:pt idx="297">
                  <c:v>44128.958333333336</c:v>
                </c:pt>
                <c:pt idx="298">
                  <c:v>44129.958333333336</c:v>
                </c:pt>
                <c:pt idx="299">
                  <c:v>44130.958333333336</c:v>
                </c:pt>
                <c:pt idx="300">
                  <c:v>44131.958333333336</c:v>
                </c:pt>
                <c:pt idx="301">
                  <c:v>44132.958333333336</c:v>
                </c:pt>
                <c:pt idx="302">
                  <c:v>44133.958333333336</c:v>
                </c:pt>
                <c:pt idx="303">
                  <c:v>44134.958333333336</c:v>
                </c:pt>
                <c:pt idx="304">
                  <c:v>44135.958333333336</c:v>
                </c:pt>
                <c:pt idx="305">
                  <c:v>44136.958333333336</c:v>
                </c:pt>
                <c:pt idx="306">
                  <c:v>44137.958333333336</c:v>
                </c:pt>
                <c:pt idx="307">
                  <c:v>44138.958333333336</c:v>
                </c:pt>
                <c:pt idx="308">
                  <c:v>44139.958333333336</c:v>
                </c:pt>
                <c:pt idx="309">
                  <c:v>44140.958333333336</c:v>
                </c:pt>
                <c:pt idx="310">
                  <c:v>44141.958333333336</c:v>
                </c:pt>
                <c:pt idx="311">
                  <c:v>44142.958333333336</c:v>
                </c:pt>
                <c:pt idx="312">
                  <c:v>44143.958333333336</c:v>
                </c:pt>
                <c:pt idx="313">
                  <c:v>44144.958333333336</c:v>
                </c:pt>
                <c:pt idx="314">
                  <c:v>44145.958333333336</c:v>
                </c:pt>
                <c:pt idx="315">
                  <c:v>44146.958333333336</c:v>
                </c:pt>
                <c:pt idx="316">
                  <c:v>44147.958333333336</c:v>
                </c:pt>
                <c:pt idx="317">
                  <c:v>44148.958333333336</c:v>
                </c:pt>
                <c:pt idx="318">
                  <c:v>44149.958333333336</c:v>
                </c:pt>
                <c:pt idx="319">
                  <c:v>44150.958333333336</c:v>
                </c:pt>
                <c:pt idx="320">
                  <c:v>44151.958333333336</c:v>
                </c:pt>
                <c:pt idx="321">
                  <c:v>44152.958333333336</c:v>
                </c:pt>
                <c:pt idx="322">
                  <c:v>44153.958333333336</c:v>
                </c:pt>
                <c:pt idx="323">
                  <c:v>44154.958333333336</c:v>
                </c:pt>
                <c:pt idx="324">
                  <c:v>44155.958333333336</c:v>
                </c:pt>
                <c:pt idx="325">
                  <c:v>44156.958333333336</c:v>
                </c:pt>
                <c:pt idx="326">
                  <c:v>44157.958333333336</c:v>
                </c:pt>
                <c:pt idx="327">
                  <c:v>44158.958333333336</c:v>
                </c:pt>
                <c:pt idx="328">
                  <c:v>44159.958333333336</c:v>
                </c:pt>
                <c:pt idx="329">
                  <c:v>44160.958333333336</c:v>
                </c:pt>
                <c:pt idx="330">
                  <c:v>44161.958333333336</c:v>
                </c:pt>
                <c:pt idx="331">
                  <c:v>44162.958333333336</c:v>
                </c:pt>
                <c:pt idx="332">
                  <c:v>44163.958333333336</c:v>
                </c:pt>
                <c:pt idx="333">
                  <c:v>44164.958333333336</c:v>
                </c:pt>
                <c:pt idx="334">
                  <c:v>44165.958333333336</c:v>
                </c:pt>
                <c:pt idx="335">
                  <c:v>44166.958333333336</c:v>
                </c:pt>
                <c:pt idx="336">
                  <c:v>44167.958333333336</c:v>
                </c:pt>
                <c:pt idx="337">
                  <c:v>44168.958333333336</c:v>
                </c:pt>
                <c:pt idx="338">
                  <c:v>44169.958333333336</c:v>
                </c:pt>
                <c:pt idx="339">
                  <c:v>44170.958333333336</c:v>
                </c:pt>
                <c:pt idx="340">
                  <c:v>44171.958333333336</c:v>
                </c:pt>
                <c:pt idx="341">
                  <c:v>44172.958333333336</c:v>
                </c:pt>
                <c:pt idx="342">
                  <c:v>44173.958333333336</c:v>
                </c:pt>
                <c:pt idx="343">
                  <c:v>44174.958333333336</c:v>
                </c:pt>
                <c:pt idx="344">
                  <c:v>44175.958333333336</c:v>
                </c:pt>
                <c:pt idx="345">
                  <c:v>44176.958333333336</c:v>
                </c:pt>
                <c:pt idx="346">
                  <c:v>44177.958333333336</c:v>
                </c:pt>
                <c:pt idx="347">
                  <c:v>44178.958333333336</c:v>
                </c:pt>
                <c:pt idx="348">
                  <c:v>44179.958333333336</c:v>
                </c:pt>
                <c:pt idx="349">
                  <c:v>44180.958333333336</c:v>
                </c:pt>
                <c:pt idx="350">
                  <c:v>44181.958333333336</c:v>
                </c:pt>
                <c:pt idx="351">
                  <c:v>44182.958333333336</c:v>
                </c:pt>
                <c:pt idx="352">
                  <c:v>44183.958333333336</c:v>
                </c:pt>
                <c:pt idx="353">
                  <c:v>44184.958333333336</c:v>
                </c:pt>
                <c:pt idx="354">
                  <c:v>44185.958333333336</c:v>
                </c:pt>
                <c:pt idx="355">
                  <c:v>44186.958333333336</c:v>
                </c:pt>
                <c:pt idx="356">
                  <c:v>44187.958333333336</c:v>
                </c:pt>
                <c:pt idx="357">
                  <c:v>44188.958333333336</c:v>
                </c:pt>
                <c:pt idx="358">
                  <c:v>44189.958333333336</c:v>
                </c:pt>
                <c:pt idx="359">
                  <c:v>44190.958333333336</c:v>
                </c:pt>
                <c:pt idx="360">
                  <c:v>44191.958333333336</c:v>
                </c:pt>
                <c:pt idx="361">
                  <c:v>44192.958333333336</c:v>
                </c:pt>
                <c:pt idx="362">
                  <c:v>44193.958333333336</c:v>
                </c:pt>
                <c:pt idx="363">
                  <c:v>44194.958333333336</c:v>
                </c:pt>
                <c:pt idx="364">
                  <c:v>44195.958333333336</c:v>
                </c:pt>
                <c:pt idx="365">
                  <c:v>44196.958333333336</c:v>
                </c:pt>
              </c:numCache>
            </c:numRef>
          </c:cat>
          <c:val>
            <c:numRef>
              <c:f>'Daily wind speed'!$M$2:$M$367</c:f>
              <c:numCache>
                <c:formatCode>0</c:formatCode>
                <c:ptCount val="366"/>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20</c:v>
                </c:pt>
                <c:pt idx="75">
                  <c:v>20</c:v>
                </c:pt>
                <c:pt idx="76">
                  <c:v>20</c:v>
                </c:pt>
                <c:pt idx="77">
                  <c:v>20</c:v>
                </c:pt>
                <c:pt idx="78">
                  <c:v>20</c:v>
                </c:pt>
                <c:pt idx="79">
                  <c:v>20</c:v>
                </c:pt>
                <c:pt idx="80">
                  <c:v>20</c:v>
                </c:pt>
                <c:pt idx="81">
                  <c:v>20</c:v>
                </c:pt>
                <c:pt idx="82">
                  <c:v>20</c:v>
                </c:pt>
                <c:pt idx="83">
                  <c:v>20</c:v>
                </c:pt>
                <c:pt idx="84">
                  <c:v>20</c:v>
                </c:pt>
                <c:pt idx="85">
                  <c:v>20</c:v>
                </c:pt>
                <c:pt idx="86">
                  <c:v>20</c:v>
                </c:pt>
                <c:pt idx="87">
                  <c:v>20</c:v>
                </c:pt>
                <c:pt idx="88">
                  <c:v>20</c:v>
                </c:pt>
                <c:pt idx="89">
                  <c:v>20</c:v>
                </c:pt>
                <c:pt idx="90">
                  <c:v>20</c:v>
                </c:pt>
                <c:pt idx="91">
                  <c:v>20</c:v>
                </c:pt>
                <c:pt idx="92">
                  <c:v>20</c:v>
                </c:pt>
                <c:pt idx="93">
                  <c:v>20</c:v>
                </c:pt>
                <c:pt idx="94">
                  <c:v>20</c:v>
                </c:pt>
                <c:pt idx="95">
                  <c:v>20</c:v>
                </c:pt>
                <c:pt idx="96">
                  <c:v>20</c:v>
                </c:pt>
                <c:pt idx="97">
                  <c:v>20</c:v>
                </c:pt>
                <c:pt idx="98">
                  <c:v>20</c:v>
                </c:pt>
                <c:pt idx="99">
                  <c:v>20</c:v>
                </c:pt>
                <c:pt idx="100">
                  <c:v>20</c:v>
                </c:pt>
                <c:pt idx="101">
                  <c:v>20</c:v>
                </c:pt>
                <c:pt idx="102">
                  <c:v>20</c:v>
                </c:pt>
                <c:pt idx="103">
                  <c:v>20</c:v>
                </c:pt>
                <c:pt idx="104">
                  <c:v>20</c:v>
                </c:pt>
                <c:pt idx="105">
                  <c:v>20</c:v>
                </c:pt>
                <c:pt idx="106">
                  <c:v>20</c:v>
                </c:pt>
                <c:pt idx="107">
                  <c:v>20</c:v>
                </c:pt>
                <c:pt idx="108">
                  <c:v>20</c:v>
                </c:pt>
                <c:pt idx="109">
                  <c:v>20</c:v>
                </c:pt>
                <c:pt idx="110">
                  <c:v>20</c:v>
                </c:pt>
                <c:pt idx="111">
                  <c:v>20</c:v>
                </c:pt>
                <c:pt idx="112">
                  <c:v>20</c:v>
                </c:pt>
                <c:pt idx="113">
                  <c:v>20</c:v>
                </c:pt>
                <c:pt idx="114">
                  <c:v>20</c:v>
                </c:pt>
                <c:pt idx="115">
                  <c:v>20</c:v>
                </c:pt>
                <c:pt idx="116">
                  <c:v>20</c:v>
                </c:pt>
                <c:pt idx="117">
                  <c:v>20</c:v>
                </c:pt>
                <c:pt idx="118">
                  <c:v>20</c:v>
                </c:pt>
                <c:pt idx="119">
                  <c:v>20</c:v>
                </c:pt>
                <c:pt idx="120">
                  <c:v>20</c:v>
                </c:pt>
                <c:pt idx="121">
                  <c:v>20</c:v>
                </c:pt>
                <c:pt idx="122">
                  <c:v>20</c:v>
                </c:pt>
                <c:pt idx="123">
                  <c:v>20</c:v>
                </c:pt>
                <c:pt idx="124">
                  <c:v>20</c:v>
                </c:pt>
                <c:pt idx="125">
                  <c:v>20</c:v>
                </c:pt>
                <c:pt idx="126">
                  <c:v>20</c:v>
                </c:pt>
                <c:pt idx="127">
                  <c:v>20</c:v>
                </c:pt>
                <c:pt idx="128">
                  <c:v>20</c:v>
                </c:pt>
                <c:pt idx="129">
                  <c:v>20</c:v>
                </c:pt>
                <c:pt idx="130">
                  <c:v>20</c:v>
                </c:pt>
                <c:pt idx="131">
                  <c:v>20</c:v>
                </c:pt>
                <c:pt idx="132">
                  <c:v>20</c:v>
                </c:pt>
                <c:pt idx="133">
                  <c:v>20</c:v>
                </c:pt>
                <c:pt idx="134">
                  <c:v>20</c:v>
                </c:pt>
                <c:pt idx="135">
                  <c:v>20</c:v>
                </c:pt>
                <c:pt idx="136">
                  <c:v>20</c:v>
                </c:pt>
                <c:pt idx="137">
                  <c:v>20</c:v>
                </c:pt>
                <c:pt idx="138">
                  <c:v>20</c:v>
                </c:pt>
                <c:pt idx="139">
                  <c:v>20</c:v>
                </c:pt>
                <c:pt idx="140">
                  <c:v>20</c:v>
                </c:pt>
                <c:pt idx="141">
                  <c:v>20</c:v>
                </c:pt>
                <c:pt idx="142">
                  <c:v>20</c:v>
                </c:pt>
                <c:pt idx="143">
                  <c:v>20</c:v>
                </c:pt>
                <c:pt idx="144">
                  <c:v>20</c:v>
                </c:pt>
                <c:pt idx="145">
                  <c:v>20</c:v>
                </c:pt>
                <c:pt idx="146">
                  <c:v>20</c:v>
                </c:pt>
                <c:pt idx="147">
                  <c:v>20</c:v>
                </c:pt>
                <c:pt idx="148">
                  <c:v>20</c:v>
                </c:pt>
                <c:pt idx="149">
                  <c:v>20</c:v>
                </c:pt>
                <c:pt idx="150">
                  <c:v>20</c:v>
                </c:pt>
                <c:pt idx="151">
                  <c:v>20</c:v>
                </c:pt>
                <c:pt idx="152">
                  <c:v>20</c:v>
                </c:pt>
                <c:pt idx="153">
                  <c:v>20</c:v>
                </c:pt>
                <c:pt idx="154">
                  <c:v>20</c:v>
                </c:pt>
                <c:pt idx="155">
                  <c:v>20</c:v>
                </c:pt>
                <c:pt idx="156">
                  <c:v>20</c:v>
                </c:pt>
                <c:pt idx="157">
                  <c:v>20</c:v>
                </c:pt>
                <c:pt idx="158">
                  <c:v>20</c:v>
                </c:pt>
                <c:pt idx="159">
                  <c:v>20</c:v>
                </c:pt>
                <c:pt idx="160">
                  <c:v>20</c:v>
                </c:pt>
                <c:pt idx="161">
                  <c:v>20</c:v>
                </c:pt>
                <c:pt idx="162">
                  <c:v>20</c:v>
                </c:pt>
                <c:pt idx="163">
                  <c:v>20</c:v>
                </c:pt>
                <c:pt idx="164">
                  <c:v>20</c:v>
                </c:pt>
                <c:pt idx="165">
                  <c:v>20</c:v>
                </c:pt>
                <c:pt idx="166">
                  <c:v>20</c:v>
                </c:pt>
                <c:pt idx="167">
                  <c:v>20</c:v>
                </c:pt>
                <c:pt idx="168">
                  <c:v>20</c:v>
                </c:pt>
                <c:pt idx="169">
                  <c:v>20</c:v>
                </c:pt>
                <c:pt idx="170">
                  <c:v>20</c:v>
                </c:pt>
                <c:pt idx="171">
                  <c:v>20</c:v>
                </c:pt>
                <c:pt idx="172">
                  <c:v>20</c:v>
                </c:pt>
                <c:pt idx="173">
                  <c:v>20</c:v>
                </c:pt>
                <c:pt idx="174">
                  <c:v>20</c:v>
                </c:pt>
                <c:pt idx="175">
                  <c:v>20</c:v>
                </c:pt>
                <c:pt idx="176">
                  <c:v>20</c:v>
                </c:pt>
                <c:pt idx="177">
                  <c:v>20</c:v>
                </c:pt>
                <c:pt idx="178">
                  <c:v>20</c:v>
                </c:pt>
                <c:pt idx="179">
                  <c:v>20</c:v>
                </c:pt>
                <c:pt idx="180">
                  <c:v>20</c:v>
                </c:pt>
                <c:pt idx="181">
                  <c:v>20</c:v>
                </c:pt>
                <c:pt idx="182">
                  <c:v>20</c:v>
                </c:pt>
                <c:pt idx="183">
                  <c:v>20</c:v>
                </c:pt>
                <c:pt idx="184">
                  <c:v>20</c:v>
                </c:pt>
                <c:pt idx="185">
                  <c:v>20</c:v>
                </c:pt>
                <c:pt idx="186">
                  <c:v>20</c:v>
                </c:pt>
                <c:pt idx="187">
                  <c:v>20</c:v>
                </c:pt>
                <c:pt idx="188">
                  <c:v>20</c:v>
                </c:pt>
                <c:pt idx="189">
                  <c:v>20</c:v>
                </c:pt>
                <c:pt idx="190">
                  <c:v>20</c:v>
                </c:pt>
                <c:pt idx="191">
                  <c:v>20</c:v>
                </c:pt>
                <c:pt idx="192">
                  <c:v>20</c:v>
                </c:pt>
                <c:pt idx="193">
                  <c:v>20</c:v>
                </c:pt>
                <c:pt idx="194">
                  <c:v>20</c:v>
                </c:pt>
                <c:pt idx="195">
                  <c:v>20</c:v>
                </c:pt>
                <c:pt idx="196">
                  <c:v>20</c:v>
                </c:pt>
                <c:pt idx="197">
                  <c:v>20</c:v>
                </c:pt>
                <c:pt idx="198">
                  <c:v>20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20</c:v>
                </c:pt>
                <c:pt idx="216">
                  <c:v>20</c:v>
                </c:pt>
                <c:pt idx="217">
                  <c:v>20</c:v>
                </c:pt>
                <c:pt idx="218">
                  <c:v>20</c:v>
                </c:pt>
                <c:pt idx="219">
                  <c:v>20</c:v>
                </c:pt>
                <c:pt idx="220">
                  <c:v>20</c:v>
                </c:pt>
                <c:pt idx="221">
                  <c:v>20</c:v>
                </c:pt>
                <c:pt idx="222">
                  <c:v>20</c:v>
                </c:pt>
                <c:pt idx="223">
                  <c:v>20</c:v>
                </c:pt>
                <c:pt idx="224">
                  <c:v>20</c:v>
                </c:pt>
                <c:pt idx="225">
                  <c:v>20</c:v>
                </c:pt>
                <c:pt idx="226">
                  <c:v>20</c:v>
                </c:pt>
                <c:pt idx="227">
                  <c:v>20</c:v>
                </c:pt>
                <c:pt idx="228">
                  <c:v>20</c:v>
                </c:pt>
                <c:pt idx="229">
                  <c:v>20</c:v>
                </c:pt>
                <c:pt idx="230">
                  <c:v>20</c:v>
                </c:pt>
                <c:pt idx="231">
                  <c:v>20</c:v>
                </c:pt>
                <c:pt idx="232">
                  <c:v>20</c:v>
                </c:pt>
                <c:pt idx="233">
                  <c:v>20</c:v>
                </c:pt>
                <c:pt idx="234">
                  <c:v>20</c:v>
                </c:pt>
                <c:pt idx="235">
                  <c:v>20</c:v>
                </c:pt>
                <c:pt idx="236">
                  <c:v>20</c:v>
                </c:pt>
                <c:pt idx="237">
                  <c:v>20</c:v>
                </c:pt>
                <c:pt idx="238">
                  <c:v>20</c:v>
                </c:pt>
                <c:pt idx="239">
                  <c:v>20</c:v>
                </c:pt>
                <c:pt idx="240">
                  <c:v>20</c:v>
                </c:pt>
                <c:pt idx="241">
                  <c:v>20</c:v>
                </c:pt>
                <c:pt idx="242">
                  <c:v>20</c:v>
                </c:pt>
                <c:pt idx="243">
                  <c:v>20</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pt idx="335">
                  <c:v>20</c:v>
                </c:pt>
                <c:pt idx="336">
                  <c:v>20</c:v>
                </c:pt>
                <c:pt idx="337">
                  <c:v>20</c:v>
                </c:pt>
                <c:pt idx="338">
                  <c:v>20</c:v>
                </c:pt>
                <c:pt idx="339">
                  <c:v>20</c:v>
                </c:pt>
                <c:pt idx="340">
                  <c:v>20</c:v>
                </c:pt>
                <c:pt idx="341">
                  <c:v>20</c:v>
                </c:pt>
                <c:pt idx="342">
                  <c:v>20</c:v>
                </c:pt>
                <c:pt idx="343">
                  <c:v>20</c:v>
                </c:pt>
                <c:pt idx="344">
                  <c:v>20</c:v>
                </c:pt>
                <c:pt idx="345">
                  <c:v>20</c:v>
                </c:pt>
                <c:pt idx="346">
                  <c:v>20</c:v>
                </c:pt>
                <c:pt idx="347">
                  <c:v>20</c:v>
                </c:pt>
                <c:pt idx="348">
                  <c:v>20</c:v>
                </c:pt>
                <c:pt idx="349">
                  <c:v>20</c:v>
                </c:pt>
                <c:pt idx="350">
                  <c:v>20</c:v>
                </c:pt>
                <c:pt idx="351">
                  <c:v>20</c:v>
                </c:pt>
                <c:pt idx="352">
                  <c:v>20</c:v>
                </c:pt>
                <c:pt idx="353">
                  <c:v>20</c:v>
                </c:pt>
                <c:pt idx="354">
                  <c:v>20</c:v>
                </c:pt>
                <c:pt idx="355">
                  <c:v>20</c:v>
                </c:pt>
                <c:pt idx="356">
                  <c:v>20</c:v>
                </c:pt>
                <c:pt idx="357">
                  <c:v>20</c:v>
                </c:pt>
                <c:pt idx="358">
                  <c:v>20</c:v>
                </c:pt>
                <c:pt idx="359">
                  <c:v>20</c:v>
                </c:pt>
                <c:pt idx="360">
                  <c:v>20</c:v>
                </c:pt>
                <c:pt idx="361">
                  <c:v>20</c:v>
                </c:pt>
                <c:pt idx="362">
                  <c:v>20</c:v>
                </c:pt>
                <c:pt idx="363">
                  <c:v>20</c:v>
                </c:pt>
                <c:pt idx="364">
                  <c:v>20</c:v>
                </c:pt>
                <c:pt idx="365">
                  <c:v>20</c:v>
                </c:pt>
              </c:numCache>
            </c:numRef>
          </c:val>
          <c:smooth val="0"/>
          <c:extLst>
            <c:ext xmlns:c16="http://schemas.microsoft.com/office/drawing/2014/chart" uri="{C3380CC4-5D6E-409C-BE32-E72D297353CC}">
              <c16:uniqueId val="{00000005-2508-4FC3-A9A1-374C96A5AC22}"/>
            </c:ext>
          </c:extLst>
        </c:ser>
        <c:dLbls>
          <c:showLegendKey val="0"/>
          <c:showVal val="0"/>
          <c:showCatName val="0"/>
          <c:showSerName val="0"/>
          <c:showPercent val="0"/>
          <c:showBubbleSize val="0"/>
        </c:dLbls>
        <c:marker val="1"/>
        <c:smooth val="0"/>
        <c:axId val="1318721423"/>
        <c:axId val="1318721839"/>
      </c:lineChart>
      <c:dateAx>
        <c:axId val="13187214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layout>
            <c:manualLayout>
              <c:xMode val="edge"/>
              <c:yMode val="edge"/>
              <c:x val="0.49786606535294209"/>
              <c:y val="0.7705903762029747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318721839"/>
        <c:crosses val="autoZero"/>
        <c:auto val="1"/>
        <c:lblOffset val="100"/>
        <c:baseTimeUnit val="days"/>
      </c:dateAx>
      <c:valAx>
        <c:axId val="13187218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318721423"/>
        <c:crosses val="autoZero"/>
        <c:crossBetween val="between"/>
      </c:valAx>
      <c:valAx>
        <c:axId val="1226810176"/>
        <c:scaling>
          <c:orientation val="minMax"/>
        </c:scaling>
        <c:delete val="1"/>
        <c:axPos val="r"/>
        <c:numFmt formatCode="0" sourceLinked="1"/>
        <c:majorTickMark val="out"/>
        <c:minorTickMark val="none"/>
        <c:tickLblPos val="nextTo"/>
        <c:crossAx val="1226801440"/>
        <c:crosses val="max"/>
        <c:crossBetween val="between"/>
      </c:valAx>
      <c:dateAx>
        <c:axId val="1226801440"/>
        <c:scaling>
          <c:orientation val="minMax"/>
        </c:scaling>
        <c:delete val="1"/>
        <c:axPos val="b"/>
        <c:numFmt formatCode="m/d/yyyy" sourceLinked="1"/>
        <c:majorTickMark val="out"/>
        <c:minorTickMark val="none"/>
        <c:tickLblPos val="nextTo"/>
        <c:crossAx val="1226810176"/>
        <c:crosses val="autoZero"/>
        <c:auto val="1"/>
        <c:lblOffset val="100"/>
        <c:baseTimeUnit val="days"/>
      </c:dateAx>
      <c:spPr>
        <a:noFill/>
        <a:ln>
          <a:noFill/>
        </a:ln>
        <a:effectLst/>
      </c:spPr>
    </c:plotArea>
    <c:legend>
      <c:legendPos val="b"/>
      <c:legendEntry>
        <c:idx val="1"/>
        <c:delete val="1"/>
      </c:legendEntry>
      <c:layout>
        <c:manualLayout>
          <c:xMode val="edge"/>
          <c:yMode val="edge"/>
          <c:x val="2.4965802885750388E-2"/>
          <c:y val="0.87114624820457331"/>
          <c:w val="0.93243153633573583"/>
          <c:h val="0.108641523397245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Wind speed weather window for Gemini wind farm at 10 m height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areaChart>
        <c:grouping val="standard"/>
        <c:varyColors val="0"/>
        <c:ser>
          <c:idx val="3"/>
          <c:order val="3"/>
          <c:tx>
            <c:strRef>
              <c:f>'Daily wind speed'!$E$1</c:f>
              <c:strCache>
                <c:ptCount val="1"/>
                <c:pt idx="0">
                  <c:v>95% Prediction interval</c:v>
                </c:pt>
              </c:strCache>
            </c:strRef>
          </c:tx>
          <c:spPr>
            <a:solidFill>
              <a:schemeClr val="accent1">
                <a:lumMod val="40000"/>
                <a:lumOff val="60000"/>
              </a:schemeClr>
            </a:solidFill>
            <a:ln>
              <a:noFill/>
            </a:ln>
            <a:effectLst/>
          </c:spPr>
          <c:val>
            <c:numRef>
              <c:f>'Daily wind speed'!$E$2:$E$367</c:f>
              <c:numCache>
                <c:formatCode>0</c:formatCode>
                <c:ptCount val="366"/>
                <c:pt idx="0">
                  <c:v>12.4881028641298</c:v>
                </c:pt>
                <c:pt idx="1">
                  <c:v>14.139905850950299</c:v>
                </c:pt>
                <c:pt idx="2">
                  <c:v>14.2177188949323</c:v>
                </c:pt>
                <c:pt idx="3">
                  <c:v>15.278449593354599</c:v>
                </c:pt>
                <c:pt idx="4">
                  <c:v>15.556937106383799</c:v>
                </c:pt>
                <c:pt idx="5">
                  <c:v>15.3037461103042</c:v>
                </c:pt>
                <c:pt idx="6">
                  <c:v>15.217199634597799</c:v>
                </c:pt>
                <c:pt idx="7">
                  <c:v>15.4080046385928</c:v>
                </c:pt>
                <c:pt idx="8">
                  <c:v>15.2869997057775</c:v>
                </c:pt>
                <c:pt idx="9">
                  <c:v>14.5625834508962</c:v>
                </c:pt>
                <c:pt idx="10">
                  <c:v>15.6427056458349</c:v>
                </c:pt>
                <c:pt idx="11">
                  <c:v>15.610814460842599</c:v>
                </c:pt>
                <c:pt idx="12">
                  <c:v>15.547189761851801</c:v>
                </c:pt>
                <c:pt idx="13">
                  <c:v>14.752535420067501</c:v>
                </c:pt>
                <c:pt idx="14">
                  <c:v>15.3304004546396</c:v>
                </c:pt>
                <c:pt idx="15">
                  <c:v>15.321168242452099</c:v>
                </c:pt>
                <c:pt idx="16">
                  <c:v>14.4228904712032</c:v>
                </c:pt>
                <c:pt idx="17">
                  <c:v>14.794067902772801</c:v>
                </c:pt>
                <c:pt idx="18">
                  <c:v>13.8709597210759</c:v>
                </c:pt>
                <c:pt idx="19">
                  <c:v>13.7267126054307</c:v>
                </c:pt>
                <c:pt idx="20">
                  <c:v>13.894344472947401</c:v>
                </c:pt>
                <c:pt idx="21">
                  <c:v>13.3780312525633</c:v>
                </c:pt>
                <c:pt idx="22">
                  <c:v>13.506431597854901</c:v>
                </c:pt>
                <c:pt idx="23">
                  <c:v>12.404405832656099</c:v>
                </c:pt>
                <c:pt idx="24">
                  <c:v>13.488132335366901</c:v>
                </c:pt>
                <c:pt idx="25">
                  <c:v>14.966721868264599</c:v>
                </c:pt>
                <c:pt idx="26">
                  <c:v>14.6404741041033</c:v>
                </c:pt>
                <c:pt idx="27">
                  <c:v>14.1658060260949</c:v>
                </c:pt>
                <c:pt idx="28">
                  <c:v>13.9449902343744</c:v>
                </c:pt>
                <c:pt idx="29">
                  <c:v>13.7058268221563</c:v>
                </c:pt>
                <c:pt idx="30">
                  <c:v>13.174636180326599</c:v>
                </c:pt>
                <c:pt idx="31">
                  <c:v>13.7579648879789</c:v>
                </c:pt>
                <c:pt idx="32">
                  <c:v>14.0747136826553</c:v>
                </c:pt>
                <c:pt idx="33">
                  <c:v>14.166517746646001</c:v>
                </c:pt>
                <c:pt idx="34">
                  <c:v>13.5179125586272</c:v>
                </c:pt>
                <c:pt idx="35">
                  <c:v>13.9610814833364</c:v>
                </c:pt>
                <c:pt idx="36">
                  <c:v>14.3198804576881</c:v>
                </c:pt>
                <c:pt idx="37">
                  <c:v>14.1576097455275</c:v>
                </c:pt>
                <c:pt idx="38">
                  <c:v>14.8364633191115</c:v>
                </c:pt>
                <c:pt idx="39">
                  <c:v>14.7512307258857</c:v>
                </c:pt>
                <c:pt idx="40">
                  <c:v>14.2644810955889</c:v>
                </c:pt>
                <c:pt idx="41">
                  <c:v>14.0294998444435</c:v>
                </c:pt>
                <c:pt idx="42">
                  <c:v>14.194169855398499</c:v>
                </c:pt>
                <c:pt idx="43">
                  <c:v>14.3874509466853</c:v>
                </c:pt>
                <c:pt idx="44">
                  <c:v>13.8346920156899</c:v>
                </c:pt>
                <c:pt idx="45">
                  <c:v>14.8071460312712</c:v>
                </c:pt>
                <c:pt idx="46">
                  <c:v>14.561874603568301</c:v>
                </c:pt>
                <c:pt idx="47">
                  <c:v>14.605891578398101</c:v>
                </c:pt>
                <c:pt idx="48">
                  <c:v>14.1377315684444</c:v>
                </c:pt>
                <c:pt idx="49">
                  <c:v>14.0190890656335</c:v>
                </c:pt>
                <c:pt idx="50">
                  <c:v>14.2707573263539</c:v>
                </c:pt>
                <c:pt idx="51">
                  <c:v>13.711714046093901</c:v>
                </c:pt>
                <c:pt idx="52">
                  <c:v>14.385221060012499</c:v>
                </c:pt>
                <c:pt idx="53">
                  <c:v>13.8429172960527</c:v>
                </c:pt>
                <c:pt idx="54">
                  <c:v>13.719662391716</c:v>
                </c:pt>
                <c:pt idx="55">
                  <c:v>13.952785234371801</c:v>
                </c:pt>
                <c:pt idx="56">
                  <c:v>14.337202850827699</c:v>
                </c:pt>
                <c:pt idx="57">
                  <c:v>14.5592240590695</c:v>
                </c:pt>
                <c:pt idx="58">
                  <c:v>13.2308141340442</c:v>
                </c:pt>
                <c:pt idx="59">
                  <c:v>13.5038409474645</c:v>
                </c:pt>
                <c:pt idx="60">
                  <c:v>13.7515528118129</c:v>
                </c:pt>
                <c:pt idx="61">
                  <c:v>14.0135061862506</c:v>
                </c:pt>
                <c:pt idx="62">
                  <c:v>13.391440673158399</c:v>
                </c:pt>
                <c:pt idx="63">
                  <c:v>13.2988196878824</c:v>
                </c:pt>
                <c:pt idx="64">
                  <c:v>13.7702593183818</c:v>
                </c:pt>
                <c:pt idx="65">
                  <c:v>13.256410517020001</c:v>
                </c:pt>
                <c:pt idx="66">
                  <c:v>13.4810973075971</c:v>
                </c:pt>
                <c:pt idx="67">
                  <c:v>13.4394133045878</c:v>
                </c:pt>
                <c:pt idx="68">
                  <c:v>12.859118702878</c:v>
                </c:pt>
                <c:pt idx="69">
                  <c:v>12.663794419396</c:v>
                </c:pt>
                <c:pt idx="70">
                  <c:v>12.837076107894401</c:v>
                </c:pt>
                <c:pt idx="71">
                  <c:v>13.128812255469199</c:v>
                </c:pt>
                <c:pt idx="72">
                  <c:v>12.6524137856774</c:v>
                </c:pt>
                <c:pt idx="73">
                  <c:v>13.3025783736623</c:v>
                </c:pt>
                <c:pt idx="74">
                  <c:v>13.247948610850701</c:v>
                </c:pt>
                <c:pt idx="75">
                  <c:v>12.7923005591738</c:v>
                </c:pt>
                <c:pt idx="76">
                  <c:v>12.4836393011408</c:v>
                </c:pt>
                <c:pt idx="77">
                  <c:v>12.717259251028601</c:v>
                </c:pt>
                <c:pt idx="78">
                  <c:v>13.053343236537801</c:v>
                </c:pt>
                <c:pt idx="79">
                  <c:v>12.612369319586801</c:v>
                </c:pt>
                <c:pt idx="80">
                  <c:v>13.024669589444599</c:v>
                </c:pt>
                <c:pt idx="81">
                  <c:v>12.742972457969501</c:v>
                </c:pt>
                <c:pt idx="82">
                  <c:v>12.443838496970001</c:v>
                </c:pt>
                <c:pt idx="83">
                  <c:v>12.1895464103543</c:v>
                </c:pt>
                <c:pt idx="84">
                  <c:v>12.387153125808601</c:v>
                </c:pt>
                <c:pt idx="85">
                  <c:v>12.5810276938528</c:v>
                </c:pt>
                <c:pt idx="86">
                  <c:v>12.1696957341958</c:v>
                </c:pt>
                <c:pt idx="87">
                  <c:v>12.856004663175099</c:v>
                </c:pt>
                <c:pt idx="88">
                  <c:v>12.720818532164399</c:v>
                </c:pt>
                <c:pt idx="89">
                  <c:v>12.0902049283123</c:v>
                </c:pt>
                <c:pt idx="90">
                  <c:v>12.121488008133101</c:v>
                </c:pt>
                <c:pt idx="91">
                  <c:v>12.5045433910089</c:v>
                </c:pt>
                <c:pt idx="92">
                  <c:v>12.3520759513763</c:v>
                </c:pt>
                <c:pt idx="93">
                  <c:v>11.6542851259013</c:v>
                </c:pt>
                <c:pt idx="94">
                  <c:v>12.087396419126801</c:v>
                </c:pt>
                <c:pt idx="95">
                  <c:v>12.2882984676297</c:v>
                </c:pt>
                <c:pt idx="96">
                  <c:v>12.485709695347101</c:v>
                </c:pt>
                <c:pt idx="97">
                  <c:v>12.1089185670922</c:v>
                </c:pt>
                <c:pt idx="98">
                  <c:v>11.9066160124621</c:v>
                </c:pt>
                <c:pt idx="99">
                  <c:v>11.561219317579001</c:v>
                </c:pt>
                <c:pt idx="100">
                  <c:v>11.142588724236001</c:v>
                </c:pt>
                <c:pt idx="101">
                  <c:v>11.5881957950514</c:v>
                </c:pt>
                <c:pt idx="102">
                  <c:v>11.1619503233141</c:v>
                </c:pt>
                <c:pt idx="103">
                  <c:v>11.354182902541501</c:v>
                </c:pt>
                <c:pt idx="104">
                  <c:v>11.577262901097599</c:v>
                </c:pt>
                <c:pt idx="105">
                  <c:v>11.656009871302301</c:v>
                </c:pt>
                <c:pt idx="106">
                  <c:v>12.3541059218513</c:v>
                </c:pt>
                <c:pt idx="107">
                  <c:v>11.8051963265605</c:v>
                </c:pt>
                <c:pt idx="108">
                  <c:v>12.361435053725501</c:v>
                </c:pt>
                <c:pt idx="109">
                  <c:v>12.2939226033991</c:v>
                </c:pt>
                <c:pt idx="110">
                  <c:v>12.0422199925434</c:v>
                </c:pt>
                <c:pt idx="111">
                  <c:v>12.562344454362</c:v>
                </c:pt>
                <c:pt idx="112">
                  <c:v>12.442600283908</c:v>
                </c:pt>
                <c:pt idx="113">
                  <c:v>13.2728989575887</c:v>
                </c:pt>
                <c:pt idx="114">
                  <c:v>11.989676214825099</c:v>
                </c:pt>
                <c:pt idx="115">
                  <c:v>12.206721560332801</c:v>
                </c:pt>
                <c:pt idx="116">
                  <c:v>11.8088768712086</c:v>
                </c:pt>
                <c:pt idx="117">
                  <c:v>11.405138294852099</c:v>
                </c:pt>
                <c:pt idx="118">
                  <c:v>11.129576944245001</c:v>
                </c:pt>
                <c:pt idx="119">
                  <c:v>11.1384128059623</c:v>
                </c:pt>
                <c:pt idx="120">
                  <c:v>11.2413021995281</c:v>
                </c:pt>
                <c:pt idx="121">
                  <c:v>10.9402284540101</c:v>
                </c:pt>
                <c:pt idx="122">
                  <c:v>11.0123026561069</c:v>
                </c:pt>
                <c:pt idx="123">
                  <c:v>10.8098840895188</c:v>
                </c:pt>
                <c:pt idx="124">
                  <c:v>10.836052214585401</c:v>
                </c:pt>
                <c:pt idx="125">
                  <c:v>10.6712116001032</c:v>
                </c:pt>
                <c:pt idx="126">
                  <c:v>10.829235847371899</c:v>
                </c:pt>
                <c:pt idx="127">
                  <c:v>11.287494099673101</c:v>
                </c:pt>
                <c:pt idx="128">
                  <c:v>11.0154911545487</c:v>
                </c:pt>
                <c:pt idx="129">
                  <c:v>11.066690330537099</c:v>
                </c:pt>
                <c:pt idx="130">
                  <c:v>10.9440018374732</c:v>
                </c:pt>
                <c:pt idx="131">
                  <c:v>10.851708544653601</c:v>
                </c:pt>
                <c:pt idx="132">
                  <c:v>10.622052772792999</c:v>
                </c:pt>
                <c:pt idx="133">
                  <c:v>10.8769015414883</c:v>
                </c:pt>
                <c:pt idx="134">
                  <c:v>11.230563604785999</c:v>
                </c:pt>
                <c:pt idx="135">
                  <c:v>10.8785704677413</c:v>
                </c:pt>
                <c:pt idx="136">
                  <c:v>11.4655835501169</c:v>
                </c:pt>
                <c:pt idx="137">
                  <c:v>11.596813731280101</c:v>
                </c:pt>
                <c:pt idx="138">
                  <c:v>11.090262547921</c:v>
                </c:pt>
                <c:pt idx="139">
                  <c:v>10.9397472734986</c:v>
                </c:pt>
                <c:pt idx="140">
                  <c:v>10.871731261689501</c:v>
                </c:pt>
                <c:pt idx="141">
                  <c:v>11.0977390185875</c:v>
                </c:pt>
                <c:pt idx="142">
                  <c:v>11.0527548030954</c:v>
                </c:pt>
                <c:pt idx="143">
                  <c:v>11.275177406728</c:v>
                </c:pt>
                <c:pt idx="144">
                  <c:v>10.9654523552933</c:v>
                </c:pt>
                <c:pt idx="145">
                  <c:v>11.4535345539337</c:v>
                </c:pt>
                <c:pt idx="146">
                  <c:v>10.9143750872224</c:v>
                </c:pt>
                <c:pt idx="147">
                  <c:v>10.6055168115246</c:v>
                </c:pt>
                <c:pt idx="148">
                  <c:v>11.165723297305201</c:v>
                </c:pt>
                <c:pt idx="149">
                  <c:v>11.1535901892476</c:v>
                </c:pt>
                <c:pt idx="150">
                  <c:v>11.7720449538584</c:v>
                </c:pt>
                <c:pt idx="151">
                  <c:v>11.470412849495499</c:v>
                </c:pt>
                <c:pt idx="152">
                  <c:v>12.5806970533875</c:v>
                </c:pt>
                <c:pt idx="153">
                  <c:v>11.312809038051</c:v>
                </c:pt>
                <c:pt idx="154">
                  <c:v>11.495498474783</c:v>
                </c:pt>
                <c:pt idx="155">
                  <c:v>11.620090304400099</c:v>
                </c:pt>
                <c:pt idx="156">
                  <c:v>10.8997921227747</c:v>
                </c:pt>
                <c:pt idx="157">
                  <c:v>11.770648968981099</c:v>
                </c:pt>
                <c:pt idx="158">
                  <c:v>11.0546637858531</c:v>
                </c:pt>
                <c:pt idx="159">
                  <c:v>11.0519063260096</c:v>
                </c:pt>
                <c:pt idx="160">
                  <c:v>10.945920665522999</c:v>
                </c:pt>
                <c:pt idx="161">
                  <c:v>11.0116621111196</c:v>
                </c:pt>
                <c:pt idx="162">
                  <c:v>11.0082986537931</c:v>
                </c:pt>
                <c:pt idx="163">
                  <c:v>10.6882766767181</c:v>
                </c:pt>
                <c:pt idx="164">
                  <c:v>11.3884343196051</c:v>
                </c:pt>
                <c:pt idx="165">
                  <c:v>11.1498687443758</c:v>
                </c:pt>
                <c:pt idx="166">
                  <c:v>11.2244082157256</c:v>
                </c:pt>
                <c:pt idx="167">
                  <c:v>11.400670108308701</c:v>
                </c:pt>
                <c:pt idx="168">
                  <c:v>11.3166685486355</c:v>
                </c:pt>
                <c:pt idx="169">
                  <c:v>11.595289372967599</c:v>
                </c:pt>
                <c:pt idx="170">
                  <c:v>10.6026063158096</c:v>
                </c:pt>
                <c:pt idx="171">
                  <c:v>11.099245135583701</c:v>
                </c:pt>
                <c:pt idx="172">
                  <c:v>10.967599500945401</c:v>
                </c:pt>
                <c:pt idx="173">
                  <c:v>11.598311990936001</c:v>
                </c:pt>
                <c:pt idx="174">
                  <c:v>12.3074824039291</c:v>
                </c:pt>
                <c:pt idx="175">
                  <c:v>12.264820160388799</c:v>
                </c:pt>
                <c:pt idx="176">
                  <c:v>10.956936047091601</c:v>
                </c:pt>
                <c:pt idx="177">
                  <c:v>10.251823022640901</c:v>
                </c:pt>
                <c:pt idx="178">
                  <c:v>10.711388479464899</c:v>
                </c:pt>
                <c:pt idx="179">
                  <c:v>11.4546474417411</c:v>
                </c:pt>
                <c:pt idx="180">
                  <c:v>11.413253171782801</c:v>
                </c:pt>
                <c:pt idx="181">
                  <c:v>10.7595427197476</c:v>
                </c:pt>
                <c:pt idx="182">
                  <c:v>10.5898518041071</c:v>
                </c:pt>
                <c:pt idx="183">
                  <c:v>10.675559320443</c:v>
                </c:pt>
                <c:pt idx="184">
                  <c:v>10.412033520775701</c:v>
                </c:pt>
                <c:pt idx="185">
                  <c:v>10.923170201110601</c:v>
                </c:pt>
                <c:pt idx="186">
                  <c:v>10.788600058967001</c:v>
                </c:pt>
                <c:pt idx="187">
                  <c:v>10.3332011854272</c:v>
                </c:pt>
                <c:pt idx="188">
                  <c:v>10.0545898395725</c:v>
                </c:pt>
                <c:pt idx="189">
                  <c:v>10.3831522435817</c:v>
                </c:pt>
                <c:pt idx="190">
                  <c:v>10.5365211144169</c:v>
                </c:pt>
                <c:pt idx="191">
                  <c:v>10.419097170068699</c:v>
                </c:pt>
                <c:pt idx="192">
                  <c:v>10.880964670913601</c:v>
                </c:pt>
                <c:pt idx="193">
                  <c:v>10.578066741744401</c:v>
                </c:pt>
                <c:pt idx="194">
                  <c:v>10.306039787349899</c:v>
                </c:pt>
                <c:pt idx="195">
                  <c:v>10.090957854883801</c:v>
                </c:pt>
                <c:pt idx="196">
                  <c:v>10.291861991936001</c:v>
                </c:pt>
                <c:pt idx="197">
                  <c:v>10.684319360389299</c:v>
                </c:pt>
                <c:pt idx="198">
                  <c:v>10.583059340164599</c:v>
                </c:pt>
                <c:pt idx="199">
                  <c:v>11.13659923701</c:v>
                </c:pt>
                <c:pt idx="200">
                  <c:v>11.248957809715799</c:v>
                </c:pt>
                <c:pt idx="201">
                  <c:v>10.808659641651801</c:v>
                </c:pt>
                <c:pt idx="202">
                  <c:v>10.8594997354864</c:v>
                </c:pt>
                <c:pt idx="203">
                  <c:v>11.3161598218267</c:v>
                </c:pt>
                <c:pt idx="204">
                  <c:v>12.327737417607199</c:v>
                </c:pt>
                <c:pt idx="205">
                  <c:v>11.4333415319559</c:v>
                </c:pt>
                <c:pt idx="206">
                  <c:v>12.5251605881848</c:v>
                </c:pt>
                <c:pt idx="207">
                  <c:v>11.745670486420099</c:v>
                </c:pt>
                <c:pt idx="208">
                  <c:v>11.3695864633042</c:v>
                </c:pt>
                <c:pt idx="209">
                  <c:v>10.890951804346001</c:v>
                </c:pt>
                <c:pt idx="210">
                  <c:v>11.285470474632</c:v>
                </c:pt>
                <c:pt idx="211">
                  <c:v>11.1353885900996</c:v>
                </c:pt>
                <c:pt idx="212">
                  <c:v>10.5631043644452</c:v>
                </c:pt>
                <c:pt idx="213">
                  <c:v>11.0833317867041</c:v>
                </c:pt>
                <c:pt idx="214">
                  <c:v>10.956468244525</c:v>
                </c:pt>
                <c:pt idx="215">
                  <c:v>10.966676977259301</c:v>
                </c:pt>
                <c:pt idx="216">
                  <c:v>10.8588580582808</c:v>
                </c:pt>
                <c:pt idx="217">
                  <c:v>11.034205294816401</c:v>
                </c:pt>
                <c:pt idx="218">
                  <c:v>11.0685857777155</c:v>
                </c:pt>
                <c:pt idx="219">
                  <c:v>10.650441971573001</c:v>
                </c:pt>
                <c:pt idx="220">
                  <c:v>11.1873124967824</c:v>
                </c:pt>
                <c:pt idx="221">
                  <c:v>11.2958695334904</c:v>
                </c:pt>
                <c:pt idx="222">
                  <c:v>11.0089541154404</c:v>
                </c:pt>
                <c:pt idx="223">
                  <c:v>10.5463314241637</c:v>
                </c:pt>
                <c:pt idx="224">
                  <c:v>10.365653065563</c:v>
                </c:pt>
                <c:pt idx="225">
                  <c:v>10.7434946796172</c:v>
                </c:pt>
                <c:pt idx="226">
                  <c:v>10.4461224933127</c:v>
                </c:pt>
                <c:pt idx="227">
                  <c:v>11.120038648958401</c:v>
                </c:pt>
                <c:pt idx="228">
                  <c:v>11.0696334557915</c:v>
                </c:pt>
                <c:pt idx="229">
                  <c:v>10.799913490762099</c:v>
                </c:pt>
                <c:pt idx="230">
                  <c:v>10.631305303377699</c:v>
                </c:pt>
                <c:pt idx="231">
                  <c:v>10.7299860275612</c:v>
                </c:pt>
                <c:pt idx="232">
                  <c:v>11.033228988207499</c:v>
                </c:pt>
                <c:pt idx="233">
                  <c:v>10.702002534715101</c:v>
                </c:pt>
                <c:pt idx="234">
                  <c:v>11.2719553686675</c:v>
                </c:pt>
                <c:pt idx="235">
                  <c:v>11.746865225386999</c:v>
                </c:pt>
                <c:pt idx="236">
                  <c:v>11.7757991591139</c:v>
                </c:pt>
                <c:pt idx="237">
                  <c:v>11.5601342718171</c:v>
                </c:pt>
                <c:pt idx="238">
                  <c:v>12.122738337681801</c:v>
                </c:pt>
                <c:pt idx="239">
                  <c:v>12.087418307931699</c:v>
                </c:pt>
                <c:pt idx="240">
                  <c:v>11.0411552104971</c:v>
                </c:pt>
                <c:pt idx="241">
                  <c:v>11.484809998264399</c:v>
                </c:pt>
                <c:pt idx="242">
                  <c:v>11.675876508942901</c:v>
                </c:pt>
                <c:pt idx="243">
                  <c:v>11.082221679368001</c:v>
                </c:pt>
                <c:pt idx="244">
                  <c:v>10.8158452248815</c:v>
                </c:pt>
                <c:pt idx="245">
                  <c:v>11.162452022393101</c:v>
                </c:pt>
                <c:pt idx="246">
                  <c:v>11.100101472529399</c:v>
                </c:pt>
                <c:pt idx="247">
                  <c:v>10.5118098983527</c:v>
                </c:pt>
                <c:pt idx="248">
                  <c:v>11.056985728864801</c:v>
                </c:pt>
                <c:pt idx="249">
                  <c:v>11.024669780239099</c:v>
                </c:pt>
                <c:pt idx="250">
                  <c:v>10.952210792202999</c:v>
                </c:pt>
                <c:pt idx="251">
                  <c:v>10.7606157491629</c:v>
                </c:pt>
                <c:pt idx="252">
                  <c:v>11.0281210897394</c:v>
                </c:pt>
                <c:pt idx="253">
                  <c:v>11.236647443454199</c:v>
                </c:pt>
                <c:pt idx="254">
                  <c:v>11.1755185479291</c:v>
                </c:pt>
                <c:pt idx="255">
                  <c:v>11.584184173123401</c:v>
                </c:pt>
                <c:pt idx="256">
                  <c:v>11.419823311470701</c:v>
                </c:pt>
                <c:pt idx="257">
                  <c:v>11.4116114921276</c:v>
                </c:pt>
                <c:pt idx="258">
                  <c:v>11.085308520456101</c:v>
                </c:pt>
                <c:pt idx="259">
                  <c:v>11.1514612652767</c:v>
                </c:pt>
                <c:pt idx="260">
                  <c:v>11.197784479781699</c:v>
                </c:pt>
                <c:pt idx="261">
                  <c:v>10.835142803730299</c:v>
                </c:pt>
                <c:pt idx="262">
                  <c:v>11.4399467319158</c:v>
                </c:pt>
                <c:pt idx="263">
                  <c:v>11.777440877906001</c:v>
                </c:pt>
                <c:pt idx="264">
                  <c:v>12.2037422262415</c:v>
                </c:pt>
                <c:pt idx="265">
                  <c:v>11.7241999379098</c:v>
                </c:pt>
                <c:pt idx="266">
                  <c:v>11.732971007197101</c:v>
                </c:pt>
                <c:pt idx="267">
                  <c:v>11.8869400414086</c:v>
                </c:pt>
                <c:pt idx="268">
                  <c:v>11.654723127618301</c:v>
                </c:pt>
                <c:pt idx="269">
                  <c:v>12.0520015209121</c:v>
                </c:pt>
                <c:pt idx="270">
                  <c:v>12.0825942012049</c:v>
                </c:pt>
                <c:pt idx="271">
                  <c:v>11.951307345501901</c:v>
                </c:pt>
                <c:pt idx="272">
                  <c:v>11.749173728954201</c:v>
                </c:pt>
                <c:pt idx="273">
                  <c:v>11.5456238934122</c:v>
                </c:pt>
                <c:pt idx="274">
                  <c:v>11.718157910227299</c:v>
                </c:pt>
                <c:pt idx="275">
                  <c:v>11.475076234460101</c:v>
                </c:pt>
                <c:pt idx="276">
                  <c:v>11.642262622153201</c:v>
                </c:pt>
                <c:pt idx="277">
                  <c:v>11.884077975534201</c:v>
                </c:pt>
                <c:pt idx="278">
                  <c:v>11.4846949636089</c:v>
                </c:pt>
                <c:pt idx="279">
                  <c:v>11.238027270144901</c:v>
                </c:pt>
                <c:pt idx="280">
                  <c:v>12.0598033693991</c:v>
                </c:pt>
                <c:pt idx="281">
                  <c:v>11.9760705564525</c:v>
                </c:pt>
                <c:pt idx="282">
                  <c:v>11.733236166821699</c:v>
                </c:pt>
                <c:pt idx="283">
                  <c:v>12.6834216662789</c:v>
                </c:pt>
                <c:pt idx="284">
                  <c:v>12.3472097362895</c:v>
                </c:pt>
                <c:pt idx="285">
                  <c:v>12.6485845798812</c:v>
                </c:pt>
                <c:pt idx="286">
                  <c:v>12.406678939582701</c:v>
                </c:pt>
                <c:pt idx="287">
                  <c:v>12.8575015062255</c:v>
                </c:pt>
                <c:pt idx="288">
                  <c:v>12.785588597509401</c:v>
                </c:pt>
                <c:pt idx="289">
                  <c:v>12.388725308952701</c:v>
                </c:pt>
                <c:pt idx="290">
                  <c:v>12.832638402296</c:v>
                </c:pt>
                <c:pt idx="291">
                  <c:v>12.6977718057106</c:v>
                </c:pt>
                <c:pt idx="292">
                  <c:v>12.6799576026272</c:v>
                </c:pt>
                <c:pt idx="293">
                  <c:v>12.6799361934148</c:v>
                </c:pt>
                <c:pt idx="294">
                  <c:v>12.818238209174201</c:v>
                </c:pt>
                <c:pt idx="295">
                  <c:v>12.9345185100631</c:v>
                </c:pt>
                <c:pt idx="296">
                  <c:v>12.9703458279623</c:v>
                </c:pt>
                <c:pt idx="297">
                  <c:v>13.5049149303674</c:v>
                </c:pt>
                <c:pt idx="298">
                  <c:v>13.872208975523399</c:v>
                </c:pt>
                <c:pt idx="299">
                  <c:v>13.052351115304401</c:v>
                </c:pt>
                <c:pt idx="300">
                  <c:v>12.781661866417901</c:v>
                </c:pt>
                <c:pt idx="301">
                  <c:v>12.787125649553101</c:v>
                </c:pt>
                <c:pt idx="302">
                  <c:v>12.6411961718994</c:v>
                </c:pt>
                <c:pt idx="303">
                  <c:v>12.085067517563299</c:v>
                </c:pt>
                <c:pt idx="304">
                  <c:v>12.4298814003276</c:v>
                </c:pt>
                <c:pt idx="305">
                  <c:v>13.741992919014001</c:v>
                </c:pt>
                <c:pt idx="306">
                  <c:v>13.4068828160481</c:v>
                </c:pt>
                <c:pt idx="307">
                  <c:v>13.157590193783699</c:v>
                </c:pt>
                <c:pt idx="308">
                  <c:v>13.276019445587901</c:v>
                </c:pt>
                <c:pt idx="309">
                  <c:v>13.2275499924037</c:v>
                </c:pt>
                <c:pt idx="310">
                  <c:v>12.7508860287695</c:v>
                </c:pt>
                <c:pt idx="311">
                  <c:v>13.141896174545099</c:v>
                </c:pt>
                <c:pt idx="312">
                  <c:v>13.110400810377699</c:v>
                </c:pt>
                <c:pt idx="313">
                  <c:v>13.2233439200464</c:v>
                </c:pt>
                <c:pt idx="314">
                  <c:v>12.6987891899436</c:v>
                </c:pt>
                <c:pt idx="315">
                  <c:v>12.9304121379196</c:v>
                </c:pt>
                <c:pt idx="316">
                  <c:v>13.410394277459501</c:v>
                </c:pt>
                <c:pt idx="317">
                  <c:v>12.770847227020001</c:v>
                </c:pt>
                <c:pt idx="318">
                  <c:v>13.408825910419299</c:v>
                </c:pt>
                <c:pt idx="319">
                  <c:v>13.4674161556408</c:v>
                </c:pt>
                <c:pt idx="320">
                  <c:v>13.3666728814741</c:v>
                </c:pt>
                <c:pt idx="321">
                  <c:v>13.747220195774499</c:v>
                </c:pt>
                <c:pt idx="322">
                  <c:v>13.821476231233399</c:v>
                </c:pt>
                <c:pt idx="323">
                  <c:v>13.077013278897599</c:v>
                </c:pt>
                <c:pt idx="324">
                  <c:v>12.6167701288726</c:v>
                </c:pt>
                <c:pt idx="325">
                  <c:v>13.7940032849309</c:v>
                </c:pt>
                <c:pt idx="326">
                  <c:v>14.0935796060228</c:v>
                </c:pt>
                <c:pt idx="327">
                  <c:v>13.899527796424501</c:v>
                </c:pt>
                <c:pt idx="328">
                  <c:v>13.668402777013601</c:v>
                </c:pt>
                <c:pt idx="329">
                  <c:v>14.3448326188921</c:v>
                </c:pt>
                <c:pt idx="330">
                  <c:v>14.867073072375501</c:v>
                </c:pt>
                <c:pt idx="331">
                  <c:v>14.3124152080378</c:v>
                </c:pt>
                <c:pt idx="332">
                  <c:v>14.6134964092545</c:v>
                </c:pt>
                <c:pt idx="333">
                  <c:v>14.4703998464114</c:v>
                </c:pt>
                <c:pt idx="334">
                  <c:v>14.335982121911099</c:v>
                </c:pt>
                <c:pt idx="335">
                  <c:v>14.531938965786599</c:v>
                </c:pt>
                <c:pt idx="336">
                  <c:v>14.479173188957599</c:v>
                </c:pt>
                <c:pt idx="337">
                  <c:v>14.3903821055957</c:v>
                </c:pt>
                <c:pt idx="338">
                  <c:v>13.764213628456</c:v>
                </c:pt>
                <c:pt idx="339">
                  <c:v>15.059729354548899</c:v>
                </c:pt>
                <c:pt idx="340">
                  <c:v>15.2216695036937</c:v>
                </c:pt>
                <c:pt idx="341">
                  <c:v>15.160119555890001</c:v>
                </c:pt>
                <c:pt idx="342">
                  <c:v>14.6174956818131</c:v>
                </c:pt>
                <c:pt idx="343">
                  <c:v>14.6298226255652</c:v>
                </c:pt>
                <c:pt idx="344">
                  <c:v>14.8184177082533</c:v>
                </c:pt>
                <c:pt idx="345">
                  <c:v>14.029090897414299</c:v>
                </c:pt>
                <c:pt idx="346">
                  <c:v>14.4374390999418</c:v>
                </c:pt>
                <c:pt idx="347">
                  <c:v>14.931086474504299</c:v>
                </c:pt>
                <c:pt idx="348">
                  <c:v>14.9509098766204</c:v>
                </c:pt>
                <c:pt idx="349">
                  <c:v>14.699345653844899</c:v>
                </c:pt>
                <c:pt idx="350">
                  <c:v>15.3474909786681</c:v>
                </c:pt>
                <c:pt idx="351">
                  <c:v>15.0753792602828</c:v>
                </c:pt>
                <c:pt idx="352">
                  <c:v>15.291575785211</c:v>
                </c:pt>
                <c:pt idx="353">
                  <c:v>15.985845402439899</c:v>
                </c:pt>
                <c:pt idx="354">
                  <c:v>15.360593595492</c:v>
                </c:pt>
                <c:pt idx="355">
                  <c:v>15.261544048971301</c:v>
                </c:pt>
                <c:pt idx="356">
                  <c:v>15.2541666813111</c:v>
                </c:pt>
                <c:pt idx="357">
                  <c:v>15.1556895142651</c:v>
                </c:pt>
                <c:pt idx="358">
                  <c:v>15.568396689494101</c:v>
                </c:pt>
                <c:pt idx="359">
                  <c:v>14.7933017138089</c:v>
                </c:pt>
                <c:pt idx="360">
                  <c:v>15.0608972837884</c:v>
                </c:pt>
                <c:pt idx="361">
                  <c:v>14.2241432366431</c:v>
                </c:pt>
                <c:pt idx="362">
                  <c:v>14.3059343903333</c:v>
                </c:pt>
                <c:pt idx="363">
                  <c:v>14.9613078445798</c:v>
                </c:pt>
                <c:pt idx="364">
                  <c:v>15.3249844771216</c:v>
                </c:pt>
                <c:pt idx="365">
                  <c:v>15.6319080624462</c:v>
                </c:pt>
              </c:numCache>
            </c:numRef>
          </c:val>
          <c:extLst>
            <c:ext xmlns:c16="http://schemas.microsoft.com/office/drawing/2014/chart" uri="{C3380CC4-5D6E-409C-BE32-E72D297353CC}">
              <c16:uniqueId val="{00000000-EB73-431F-AB46-C4FF61D7384F}"/>
            </c:ext>
          </c:extLst>
        </c:ser>
        <c:dLbls>
          <c:showLegendKey val="0"/>
          <c:showVal val="0"/>
          <c:showCatName val="0"/>
          <c:showSerName val="0"/>
          <c:showPercent val="0"/>
          <c:showBubbleSize val="0"/>
        </c:dLbls>
        <c:axId val="685855439"/>
        <c:axId val="685855855"/>
      </c:areaChart>
      <c:areaChart>
        <c:grouping val="standard"/>
        <c:varyColors val="0"/>
        <c:ser>
          <c:idx val="1"/>
          <c:order val="1"/>
          <c:tx>
            <c:strRef>
              <c:f>'Daily wind speed'!$C$1</c:f>
              <c:strCache>
                <c:ptCount val="1"/>
                <c:pt idx="0">
                  <c:v>Lower 95%</c:v>
                </c:pt>
              </c:strCache>
            </c:strRef>
          </c:tx>
          <c:spPr>
            <a:solidFill>
              <a:schemeClr val="bg1"/>
            </a:solidFill>
            <a:ln>
              <a:noFill/>
            </a:ln>
            <a:effectLst/>
          </c:spPr>
          <c:val>
            <c:numRef>
              <c:f>'Daily wind speed'!$C$2:$C$367</c:f>
              <c:numCache>
                <c:formatCode>0</c:formatCode>
                <c:ptCount val="366"/>
                <c:pt idx="0">
                  <c:v>3.6696762264012501</c:v>
                </c:pt>
                <c:pt idx="1">
                  <c:v>3.7975690040997199</c:v>
                </c:pt>
                <c:pt idx="2">
                  <c:v>3.7116528245901801</c:v>
                </c:pt>
                <c:pt idx="3">
                  <c:v>4.1202800679112297</c:v>
                </c:pt>
                <c:pt idx="4">
                  <c:v>4.2300791147744397</c:v>
                </c:pt>
                <c:pt idx="5">
                  <c:v>4.1237283005426502</c:v>
                </c:pt>
                <c:pt idx="6">
                  <c:v>4.0876836549824898</c:v>
                </c:pt>
                <c:pt idx="7">
                  <c:v>4.16659346624993</c:v>
                </c:pt>
                <c:pt idx="8">
                  <c:v>4.1164598869985003</c:v>
                </c:pt>
                <c:pt idx="9">
                  <c:v>3.8194344851215698</c:v>
                </c:pt>
                <c:pt idx="10">
                  <c:v>4.2641944105536798</c:v>
                </c:pt>
                <c:pt idx="11">
                  <c:v>4.25089914277648</c:v>
                </c:pt>
                <c:pt idx="12">
                  <c:v>4.2244035439050602</c:v>
                </c:pt>
                <c:pt idx="13">
                  <c:v>3.8968058225650801</c:v>
                </c:pt>
                <c:pt idx="14">
                  <c:v>4.1344168693270396</c:v>
                </c:pt>
                <c:pt idx="15">
                  <c:v>4.1305947841229598</c:v>
                </c:pt>
                <c:pt idx="16">
                  <c:v>3.7627705947419599</c:v>
                </c:pt>
                <c:pt idx="17">
                  <c:v>3.9137720501328599</c:v>
                </c:pt>
                <c:pt idx="18">
                  <c:v>3.5409050599674101</c:v>
                </c:pt>
                <c:pt idx="19">
                  <c:v>3.4834618161031701</c:v>
                </c:pt>
                <c:pt idx="20">
                  <c:v>3.5502389567950101</c:v>
                </c:pt>
                <c:pt idx="21">
                  <c:v>3.3455603447181099</c:v>
                </c:pt>
                <c:pt idx="22">
                  <c:v>3.3961834928633001</c:v>
                </c:pt>
                <c:pt idx="23">
                  <c:v>2.9679404935173901</c:v>
                </c:pt>
                <c:pt idx="24">
                  <c:v>3.3889574596476799</c:v>
                </c:pt>
                <c:pt idx="25">
                  <c:v>3.9844887507875799</c:v>
                </c:pt>
                <c:pt idx="26">
                  <c:v>3.8511158264210499</c:v>
                </c:pt>
                <c:pt idx="27">
                  <c:v>3.6590238100349102</c:v>
                </c:pt>
                <c:pt idx="28">
                  <c:v>3.5704743160699999</c:v>
                </c:pt>
                <c:pt idx="29">
                  <c:v>3.4751634668385201</c:v>
                </c:pt>
                <c:pt idx="30">
                  <c:v>3.26575370796373</c:v>
                </c:pt>
                <c:pt idx="31">
                  <c:v>3.49588797067489</c:v>
                </c:pt>
                <c:pt idx="32">
                  <c:v>3.6224313979259701</c:v>
                </c:pt>
                <c:pt idx="33">
                  <c:v>3.6593100615310998</c:v>
                </c:pt>
                <c:pt idx="34">
                  <c:v>3.4007190280789801</c:v>
                </c:pt>
                <c:pt idx="35">
                  <c:v>3.5769093479566001</c:v>
                </c:pt>
                <c:pt idx="36">
                  <c:v>3.7211172231098302</c:v>
                </c:pt>
                <c:pt idx="37">
                  <c:v>3.6557276834834598</c:v>
                </c:pt>
                <c:pt idx="38">
                  <c:v>3.9311088141686499</c:v>
                </c:pt>
                <c:pt idx="39">
                  <c:v>3.8962731305225802</c:v>
                </c:pt>
                <c:pt idx="40">
                  <c:v>3.6987618768921902</c:v>
                </c:pt>
                <c:pt idx="41">
                  <c:v>3.60430168713438</c:v>
                </c:pt>
                <c:pt idx="42">
                  <c:v>3.6704358124763301</c:v>
                </c:pt>
                <c:pt idx="43">
                  <c:v>3.7484276545912598</c:v>
                </c:pt>
                <c:pt idx="44">
                  <c:v>3.5264407962950699</c:v>
                </c:pt>
                <c:pt idx="45">
                  <c:v>3.9191181519147702</c:v>
                </c:pt>
                <c:pt idx="46">
                  <c:v>3.8191457355374401</c:v>
                </c:pt>
                <c:pt idx="47">
                  <c:v>3.8370416714000402</c:v>
                </c:pt>
                <c:pt idx="48">
                  <c:v>3.6477366656810402</c:v>
                </c:pt>
                <c:pt idx="49">
                  <c:v>3.6001303164699201</c:v>
                </c:pt>
                <c:pt idx="50">
                  <c:v>3.7012929039636999</c:v>
                </c:pt>
                <c:pt idx="51">
                  <c:v>3.4775020940226402</c:v>
                </c:pt>
                <c:pt idx="52">
                  <c:v>3.7475256227143201</c:v>
                </c:pt>
                <c:pt idx="53">
                  <c:v>3.5297199382919899</c:v>
                </c:pt>
                <c:pt idx="54">
                  <c:v>3.4806600835475998</c:v>
                </c:pt>
                <c:pt idx="55">
                  <c:v>3.5735912550020701</c:v>
                </c:pt>
                <c:pt idx="56">
                  <c:v>3.7281139695302699</c:v>
                </c:pt>
                <c:pt idx="57">
                  <c:v>3.8180687436284599</c:v>
                </c:pt>
                <c:pt idx="58">
                  <c:v>3.2877489731250402</c:v>
                </c:pt>
                <c:pt idx="59">
                  <c:v>3.3951602652525898</c:v>
                </c:pt>
                <c:pt idx="60">
                  <c:v>3.4933376015278101</c:v>
                </c:pt>
                <c:pt idx="61">
                  <c:v>3.59789385990126</c:v>
                </c:pt>
                <c:pt idx="62">
                  <c:v>3.3508384265582301</c:v>
                </c:pt>
                <c:pt idx="63">
                  <c:v>3.3144236107479399</c:v>
                </c:pt>
                <c:pt idx="64">
                  <c:v>3.5007792796817201</c:v>
                </c:pt>
                <c:pt idx="65">
                  <c:v>3.2977827271987601</c:v>
                </c:pt>
                <c:pt idx="66">
                  <c:v>3.38618046221469</c:v>
                </c:pt>
                <c:pt idx="67">
                  <c:v>3.36973761557197</c:v>
                </c:pt>
                <c:pt idx="68">
                  <c:v>3.1429021300605702</c:v>
                </c:pt>
                <c:pt idx="69">
                  <c:v>3.0674398844106001</c:v>
                </c:pt>
                <c:pt idx="70">
                  <c:v>3.1343633015129901</c:v>
                </c:pt>
                <c:pt idx="71">
                  <c:v>3.24783932983456</c:v>
                </c:pt>
                <c:pt idx="72">
                  <c:v>3.0630571814147598</c:v>
                </c:pt>
                <c:pt idx="73">
                  <c:v>3.3158994698142701</c:v>
                </c:pt>
                <c:pt idx="74">
                  <c:v>3.2944648367881499</c:v>
                </c:pt>
                <c:pt idx="75">
                  <c:v>3.1170360197182299</c:v>
                </c:pt>
                <c:pt idx="76">
                  <c:v>2.9982464821508699</c:v>
                </c:pt>
                <c:pt idx="77">
                  <c:v>3.08805020029819</c:v>
                </c:pt>
                <c:pt idx="78">
                  <c:v>3.21838864344241</c:v>
                </c:pt>
                <c:pt idx="79">
                  <c:v>3.0476484429209001</c:v>
                </c:pt>
                <c:pt idx="80">
                  <c:v>3.2072165756800102</c:v>
                </c:pt>
                <c:pt idx="81">
                  <c:v>3.09797470723653</c:v>
                </c:pt>
                <c:pt idx="82">
                  <c:v>2.98301341700973</c:v>
                </c:pt>
                <c:pt idx="83">
                  <c:v>2.8861511398030699</c:v>
                </c:pt>
                <c:pt idx="84">
                  <c:v>2.9613517799431199</c:v>
                </c:pt>
                <c:pt idx="85">
                  <c:v>3.0356020462366802</c:v>
                </c:pt>
                <c:pt idx="86">
                  <c:v>2.8786238849811401</c:v>
                </c:pt>
                <c:pt idx="87">
                  <c:v>3.1416954677187001</c:v>
                </c:pt>
                <c:pt idx="88">
                  <c:v>3.0894234998045902</c:v>
                </c:pt>
                <c:pt idx="89">
                  <c:v>2.8485314133928399</c:v>
                </c:pt>
                <c:pt idx="90">
                  <c:v>2.8603645459634599</c:v>
                </c:pt>
                <c:pt idx="91">
                  <c:v>3.0062549507245802</c:v>
                </c:pt>
                <c:pt idx="92">
                  <c:v>2.9479673697831301</c:v>
                </c:pt>
                <c:pt idx="93">
                  <c:v>2.6849524070230499</c:v>
                </c:pt>
                <c:pt idx="94">
                  <c:v>2.84746967567779</c:v>
                </c:pt>
                <c:pt idx="95">
                  <c:v>2.9236709596349302</c:v>
                </c:pt>
                <c:pt idx="96">
                  <c:v>2.9990394221077499</c:v>
                </c:pt>
                <c:pt idx="97">
                  <c:v>2.8556085373720599</c:v>
                </c:pt>
                <c:pt idx="98">
                  <c:v>2.7793392145281999</c:v>
                </c:pt>
                <c:pt idx="99">
                  <c:v>2.6503521981746601</c:v>
                </c:pt>
                <c:pt idx="100">
                  <c:v>2.4961603839253099</c:v>
                </c:pt>
                <c:pt idx="101">
                  <c:v>2.6603696964314598</c:v>
                </c:pt>
                <c:pt idx="102">
                  <c:v>2.50323864749733</c:v>
                </c:pt>
                <c:pt idx="103">
                  <c:v>2.5737967310524401</c:v>
                </c:pt>
                <c:pt idx="104">
                  <c:v>2.6563086828590201</c:v>
                </c:pt>
                <c:pt idx="105">
                  <c:v>2.68559472323936</c:v>
                </c:pt>
                <c:pt idx="106">
                  <c:v>2.9487415302108602</c:v>
                </c:pt>
                <c:pt idx="107">
                  <c:v>2.7413020575063598</c:v>
                </c:pt>
                <c:pt idx="108">
                  <c:v>2.9515370330857902</c:v>
                </c:pt>
                <c:pt idx="109">
                  <c:v>2.9258114688334098</c:v>
                </c:pt>
                <c:pt idx="110">
                  <c:v>2.83040484693253</c:v>
                </c:pt>
                <c:pt idx="111">
                  <c:v>3.0284266821255099</c:v>
                </c:pt>
                <c:pt idx="112">
                  <c:v>2.98253982511048</c:v>
                </c:pt>
                <c:pt idx="113">
                  <c:v>3.3042501591348401</c:v>
                </c:pt>
                <c:pt idx="114">
                  <c:v>2.81058990747841</c:v>
                </c:pt>
                <c:pt idx="115">
                  <c:v>2.8926678600217999</c:v>
                </c:pt>
                <c:pt idx="116">
                  <c:v>2.7426800927578001</c:v>
                </c:pt>
                <c:pt idx="117">
                  <c:v>2.59258460522739</c:v>
                </c:pt>
                <c:pt idx="118">
                  <c:v>2.49140643743368</c:v>
                </c:pt>
                <c:pt idx="119">
                  <c:v>2.4946344252608599</c:v>
                </c:pt>
                <c:pt idx="120">
                  <c:v>2.5323026656746799</c:v>
                </c:pt>
                <c:pt idx="121">
                  <c:v>2.4224954608205098</c:v>
                </c:pt>
                <c:pt idx="122">
                  <c:v>2.44866638683613</c:v>
                </c:pt>
                <c:pt idx="123">
                  <c:v>2.3753539427444199</c:v>
                </c:pt>
                <c:pt idx="124">
                  <c:v>2.3847986084511001</c:v>
                </c:pt>
                <c:pt idx="125">
                  <c:v>2.3254692260382499</c:v>
                </c:pt>
                <c:pt idx="126">
                  <c:v>2.3823374792210799</c:v>
                </c:pt>
                <c:pt idx="127">
                  <c:v>2.54926130817636</c:v>
                </c:pt>
                <c:pt idx="128">
                  <c:v>2.4498258628207998</c:v>
                </c:pt>
                <c:pt idx="129">
                  <c:v>2.4684637129026901</c:v>
                </c:pt>
                <c:pt idx="130">
                  <c:v>2.4238637898620099</c:v>
                </c:pt>
                <c:pt idx="131">
                  <c:v>2.39045403690751</c:v>
                </c:pt>
                <c:pt idx="132">
                  <c:v>2.3078525652628099</c:v>
                </c:pt>
                <c:pt idx="133">
                  <c:v>2.3995617095847201</c:v>
                </c:pt>
                <c:pt idx="134">
                  <c:v>2.5283643689078801</c:v>
                </c:pt>
                <c:pt idx="135">
                  <c:v>2.4001653742200801</c:v>
                </c:pt>
                <c:pt idx="136">
                  <c:v>2.61491720374881</c:v>
                </c:pt>
                <c:pt idx="137">
                  <c:v>2.6635719448013999</c:v>
                </c:pt>
                <c:pt idx="138">
                  <c:v>2.4770570043889002</c:v>
                </c:pt>
                <c:pt idx="139">
                  <c:v>2.42232098654189</c:v>
                </c:pt>
                <c:pt idx="140">
                  <c:v>2.39769182900864</c:v>
                </c:pt>
                <c:pt idx="141">
                  <c:v>2.4797841907545801</c:v>
                </c:pt>
                <c:pt idx="142">
                  <c:v>2.4633871605783599</c:v>
                </c:pt>
                <c:pt idx="143">
                  <c:v>2.5447365540307301</c:v>
                </c:pt>
                <c:pt idx="144">
                  <c:v>2.4316461599002799</c:v>
                </c:pt>
                <c:pt idx="145">
                  <c:v>2.6104615385430598</c:v>
                </c:pt>
                <c:pt idx="146">
                  <c:v>2.4131257927287901</c:v>
                </c:pt>
                <c:pt idx="147">
                  <c:v>2.30193467311262</c:v>
                </c:pt>
                <c:pt idx="148">
                  <c:v>2.5046185882980501</c:v>
                </c:pt>
                <c:pt idx="149">
                  <c:v>2.5001816879617298</c:v>
                </c:pt>
                <c:pt idx="150">
                  <c:v>2.7288978132495401</c:v>
                </c:pt>
                <c:pt idx="151">
                  <c:v>2.6167036073871599</c:v>
                </c:pt>
                <c:pt idx="152">
                  <c:v>3.03547502566148</c:v>
                </c:pt>
                <c:pt idx="153">
                  <c:v>2.5585677357603198</c:v>
                </c:pt>
                <c:pt idx="154">
                  <c:v>2.6259880767350898</c:v>
                </c:pt>
                <c:pt idx="155">
                  <c:v>2.6722259867431601</c:v>
                </c:pt>
                <c:pt idx="156">
                  <c:v>2.4078448977349902</c:v>
                </c:pt>
                <c:pt idx="157">
                  <c:v>2.72837579352076</c:v>
                </c:pt>
                <c:pt idx="158">
                  <c:v>2.4640824197473301</c:v>
                </c:pt>
                <c:pt idx="159">
                  <c:v>2.46307815826873</c:v>
                </c:pt>
                <c:pt idx="160">
                  <c:v>2.4245596854875799</c:v>
                </c:pt>
                <c:pt idx="161">
                  <c:v>2.4484334742737</c:v>
                </c:pt>
                <c:pt idx="162">
                  <c:v>2.4472105616140598</c:v>
                </c:pt>
                <c:pt idx="163">
                  <c:v>2.33159297009975</c:v>
                </c:pt>
                <c:pt idx="164">
                  <c:v>2.5864217535792302</c:v>
                </c:pt>
                <c:pt idx="165">
                  <c:v>2.4988212203976001</c:v>
                </c:pt>
                <c:pt idx="166">
                  <c:v>2.52610764546283</c:v>
                </c:pt>
                <c:pt idx="167">
                  <c:v>2.59093571782173</c:v>
                </c:pt>
                <c:pt idx="168">
                  <c:v>2.5599873637359001</c:v>
                </c:pt>
                <c:pt idx="169">
                  <c:v>2.6630054524352098</c:v>
                </c:pt>
                <c:pt idx="170">
                  <c:v>2.30089348071373</c:v>
                </c:pt>
                <c:pt idx="171">
                  <c:v>2.4803336705596202</c:v>
                </c:pt>
                <c:pt idx="172">
                  <c:v>2.4324255160851802</c:v>
                </c:pt>
                <c:pt idx="173">
                  <c:v>2.6641287683852299</c:v>
                </c:pt>
                <c:pt idx="174">
                  <c:v>2.9309738636352498</c:v>
                </c:pt>
                <c:pt idx="175">
                  <c:v>2.91473954009667</c:v>
                </c:pt>
                <c:pt idx="176">
                  <c:v>2.42855561291515</c:v>
                </c:pt>
                <c:pt idx="177">
                  <c:v>2.1763295654683201</c:v>
                </c:pt>
                <c:pt idx="178">
                  <c:v>2.3398933329823901</c:v>
                </c:pt>
                <c:pt idx="179">
                  <c:v>2.6108729973098401</c:v>
                </c:pt>
                <c:pt idx="180">
                  <c:v>2.5955799177596401</c:v>
                </c:pt>
                <c:pt idx="181">
                  <c:v>2.3572123779078602</c:v>
                </c:pt>
                <c:pt idx="182">
                  <c:v>2.2963321891695698</c:v>
                </c:pt>
                <c:pt idx="183">
                  <c:v>2.3270289867958298</c:v>
                </c:pt>
                <c:pt idx="184">
                  <c:v>2.2329916620952299</c:v>
                </c:pt>
                <c:pt idx="185">
                  <c:v>2.4163122126846899</c:v>
                </c:pt>
                <c:pt idx="186">
                  <c:v>2.3676793312625999</c:v>
                </c:pt>
                <c:pt idx="187">
                  <c:v>2.20506223325699</c:v>
                </c:pt>
                <c:pt idx="188">
                  <c:v>2.1071127177488198</c:v>
                </c:pt>
                <c:pt idx="189">
                  <c:v>2.2227484706040701</c:v>
                </c:pt>
                <c:pt idx="190">
                  <c:v>2.2772859802905598</c:v>
                </c:pt>
                <c:pt idx="191">
                  <c:v>2.2354988023171001</c:v>
                </c:pt>
                <c:pt idx="192">
                  <c:v>2.4010314471936098</c:v>
                </c:pt>
                <c:pt idx="193">
                  <c:v>2.2921197249860401</c:v>
                </c:pt>
                <c:pt idx="194">
                  <c:v>2.19546100588523</c:v>
                </c:pt>
                <c:pt idx="195">
                  <c:v>2.1198304188638</c:v>
                </c:pt>
                <c:pt idx="196">
                  <c:v>2.1904537740587902</c:v>
                </c:pt>
                <c:pt idx="197">
                  <c:v>2.3301725220940201</c:v>
                </c:pt>
                <c:pt idx="198">
                  <c:v>2.2939040341646302</c:v>
                </c:pt>
                <c:pt idx="199">
                  <c:v>2.4939717889296298</c:v>
                </c:pt>
                <c:pt idx="200">
                  <c:v>2.53511127315228</c:v>
                </c:pt>
                <c:pt idx="201">
                  <c:v>2.37491225334995</c:v>
                </c:pt>
                <c:pt idx="202">
                  <c:v>2.3932697059763801</c:v>
                </c:pt>
                <c:pt idx="203">
                  <c:v>2.55980022916297</c:v>
                </c:pt>
                <c:pt idx="204">
                  <c:v>2.9386894842103302</c:v>
                </c:pt>
                <c:pt idx="205">
                  <c:v>2.6029986488480201</c:v>
                </c:pt>
                <c:pt idx="206">
                  <c:v>3.01415875284524</c:v>
                </c:pt>
                <c:pt idx="207">
                  <c:v>2.7190395687025499</c:v>
                </c:pt>
                <c:pt idx="208">
                  <c:v>2.57947248371058</c:v>
                </c:pt>
                <c:pt idx="209">
                  <c:v>2.4046450515998501</c:v>
                </c:pt>
                <c:pt idx="210">
                  <c:v>2.5485177507643599</c:v>
                </c:pt>
                <c:pt idx="211">
                  <c:v>2.49352947194755</c:v>
                </c:pt>
                <c:pt idx="212">
                  <c:v>2.2867745114376601</c:v>
                </c:pt>
                <c:pt idx="213">
                  <c:v>2.47452957524865</c:v>
                </c:pt>
                <c:pt idx="214">
                  <c:v>2.4283858783507499</c:v>
                </c:pt>
                <c:pt idx="215">
                  <c:v>2.4320906567623402</c:v>
                </c:pt>
                <c:pt idx="216">
                  <c:v>2.3930377764853299</c:v>
                </c:pt>
                <c:pt idx="217">
                  <c:v>2.4566340242615898</c:v>
                </c:pt>
                <c:pt idx="218">
                  <c:v>2.4691544132087602</c:v>
                </c:pt>
                <c:pt idx="219">
                  <c:v>2.3180218591986002</c:v>
                </c:pt>
                <c:pt idx="220">
                  <c:v>2.5125185014691498</c:v>
                </c:pt>
                <c:pt idx="221">
                  <c:v>2.5523393615824399</c:v>
                </c:pt>
                <c:pt idx="222">
                  <c:v>2.4474488670608801</c:v>
                </c:pt>
                <c:pt idx="223">
                  <c:v>2.2807864196927601</c:v>
                </c:pt>
                <c:pt idx="224">
                  <c:v>2.2165482264829102</c:v>
                </c:pt>
                <c:pt idx="225">
                  <c:v>2.3514368370182499</c:v>
                </c:pt>
                <c:pt idx="226">
                  <c:v>2.2450979571184</c:v>
                </c:pt>
                <c:pt idx="227">
                  <c:v>2.4879230534261199</c:v>
                </c:pt>
                <c:pt idx="228">
                  <c:v>2.4695362083822499</c:v>
                </c:pt>
                <c:pt idx="229">
                  <c:v>2.3717579233931798</c:v>
                </c:pt>
                <c:pt idx="230">
                  <c:v>2.3111656151574902</c:v>
                </c:pt>
                <c:pt idx="231">
                  <c:v>2.3465780940502401</c:v>
                </c:pt>
                <c:pt idx="232">
                  <c:v>2.45627872411881</c:v>
                </c:pt>
                <c:pt idx="233">
                  <c:v>2.3365215302717299</c:v>
                </c:pt>
                <c:pt idx="234">
                  <c:v>2.5435532257026301</c:v>
                </c:pt>
                <c:pt idx="235">
                  <c:v>2.71948594059509</c:v>
                </c:pt>
                <c:pt idx="236">
                  <c:v>2.7303018012914402</c:v>
                </c:pt>
                <c:pt idx="237">
                  <c:v>2.6499494785656998</c:v>
                </c:pt>
                <c:pt idx="238">
                  <c:v>2.86083775364893</c:v>
                </c:pt>
                <c:pt idx="239">
                  <c:v>2.8474779502029199</c:v>
                </c:pt>
                <c:pt idx="240">
                  <c:v>2.4591636442230498</c:v>
                </c:pt>
                <c:pt idx="241">
                  <c:v>2.6220311158359202</c:v>
                </c:pt>
                <c:pt idx="242">
                  <c:v>2.6929961418625901</c:v>
                </c:pt>
                <c:pt idx="243">
                  <c:v>2.4741248167945602</c:v>
                </c:pt>
                <c:pt idx="244">
                  <c:v>2.3775045839512599</c:v>
                </c:pt>
                <c:pt idx="245">
                  <c:v>2.5034221292769101</c:v>
                </c:pt>
                <c:pt idx="246">
                  <c:v>2.4806461039077998</c:v>
                </c:pt>
                <c:pt idx="247">
                  <c:v>2.2684750388050801</c:v>
                </c:pt>
                <c:pt idx="248">
                  <c:v>2.4649281497329998</c:v>
                </c:pt>
                <c:pt idx="249">
                  <c:v>2.45316440894109</c:v>
                </c:pt>
                <c:pt idx="250">
                  <c:v>2.4268412737143601</c:v>
                </c:pt>
                <c:pt idx="251">
                  <c:v>2.3575986843461498</c:v>
                </c:pt>
                <c:pt idx="252">
                  <c:v>2.4544200627870398</c:v>
                </c:pt>
                <c:pt idx="253">
                  <c:v>2.5305953743484801</c:v>
                </c:pt>
                <c:pt idx="254">
                  <c:v>2.50820206128859</c:v>
                </c:pt>
                <c:pt idx="255">
                  <c:v>2.6588793978333798</c:v>
                </c:pt>
                <c:pt idx="256">
                  <c:v>2.5980057010287601</c:v>
                </c:pt>
                <c:pt idx="257">
                  <c:v>2.5949738791458401</c:v>
                </c:pt>
                <c:pt idx="258">
                  <c:v>2.4752503588491601</c:v>
                </c:pt>
                <c:pt idx="259">
                  <c:v>2.4994033827815301</c:v>
                </c:pt>
                <c:pt idx="260">
                  <c:v>2.51635273556272</c:v>
                </c:pt>
                <c:pt idx="261">
                  <c:v>2.38447021640396</c:v>
                </c:pt>
                <c:pt idx="262">
                  <c:v>2.60543917609936</c:v>
                </c:pt>
                <c:pt idx="263">
                  <c:v>2.73091582510511</c:v>
                </c:pt>
                <c:pt idx="264">
                  <c:v>2.8915371531072398</c:v>
                </c:pt>
                <c:pt idx="265">
                  <c:v>2.7110210578784</c:v>
                </c:pt>
                <c:pt idx="266">
                  <c:v>2.7142960177795898</c:v>
                </c:pt>
                <c:pt idx="267">
                  <c:v>2.77194935225421</c:v>
                </c:pt>
                <c:pt idx="268">
                  <c:v>2.6851155204681101</c:v>
                </c:pt>
                <c:pt idx="269">
                  <c:v>2.8340974883259999</c:v>
                </c:pt>
                <c:pt idx="270">
                  <c:v>2.8456544625482398</c:v>
                </c:pt>
                <c:pt idx="271">
                  <c:v>2.7961428961570798</c:v>
                </c:pt>
                <c:pt idx="272">
                  <c:v>2.7203484842985901</c:v>
                </c:pt>
                <c:pt idx="273">
                  <c:v>2.6445654003610701</c:v>
                </c:pt>
                <c:pt idx="274">
                  <c:v>2.7087656622835201</c:v>
                </c:pt>
                <c:pt idx="275">
                  <c:v>2.6184289363167301</c:v>
                </c:pt>
                <c:pt idx="276">
                  <c:v>2.6804761756933302</c:v>
                </c:pt>
                <c:pt idx="277">
                  <c:v>2.77087484115608</c:v>
                </c:pt>
                <c:pt idx="278">
                  <c:v>2.6219885374397398</c:v>
                </c:pt>
                <c:pt idx="279">
                  <c:v>2.5311014418987701</c:v>
                </c:pt>
                <c:pt idx="280">
                  <c:v>2.8370436531596099</c:v>
                </c:pt>
                <c:pt idx="281">
                  <c:v>2.8054648089734799</c:v>
                </c:pt>
                <c:pt idx="282">
                  <c:v>2.7143950393902001</c:v>
                </c:pt>
                <c:pt idx="283">
                  <c:v>3.0750020477305999</c:v>
                </c:pt>
                <c:pt idx="284">
                  <c:v>2.9461117723195098</c:v>
                </c:pt>
                <c:pt idx="285">
                  <c:v>3.0615828992089198</c:v>
                </c:pt>
                <c:pt idx="286">
                  <c:v>2.9688088549688101</c:v>
                </c:pt>
                <c:pt idx="287">
                  <c:v>3.1422754665500299</c:v>
                </c:pt>
                <c:pt idx="288">
                  <c:v>3.1144406799242099</c:v>
                </c:pt>
                <c:pt idx="289">
                  <c:v>2.9619520354882001</c:v>
                </c:pt>
                <c:pt idx="290">
                  <c:v>3.1326449280740301</c:v>
                </c:pt>
                <c:pt idx="291">
                  <c:v>3.0805339391502602</c:v>
                </c:pt>
                <c:pt idx="292">
                  <c:v>3.0736670441686602</c:v>
                </c:pt>
                <c:pt idx="293">
                  <c:v>3.073658793796</c:v>
                </c:pt>
                <c:pt idx="294">
                  <c:v>3.1270704832711198</c:v>
                </c:pt>
                <c:pt idx="295">
                  <c:v>3.1721539430020398</c:v>
                </c:pt>
                <c:pt idx="296">
                  <c:v>3.1860768951384499</c:v>
                </c:pt>
                <c:pt idx="297">
                  <c:v>3.3955844464779799</c:v>
                </c:pt>
                <c:pt idx="298">
                  <c:v>3.5414035425047201</c:v>
                </c:pt>
                <c:pt idx="299">
                  <c:v>3.2180019243841098</c:v>
                </c:pt>
                <c:pt idx="300">
                  <c:v>3.1129225654098298</c:v>
                </c:pt>
                <c:pt idx="301">
                  <c:v>3.1150349701859499</c:v>
                </c:pt>
                <c:pt idx="302">
                  <c:v>3.0587387901047198</c:v>
                </c:pt>
                <c:pt idx="303">
                  <c:v>2.84658932647244</c:v>
                </c:pt>
                <c:pt idx="304">
                  <c:v>2.9776761986143199</c:v>
                </c:pt>
                <c:pt idx="305">
                  <c:v>3.4895360454382902</c:v>
                </c:pt>
                <c:pt idx="306">
                  <c:v>3.3569191345411502</c:v>
                </c:pt>
                <c:pt idx="307">
                  <c:v>3.25908692148109</c:v>
                </c:pt>
                <c:pt idx="308">
                  <c:v>3.3054744911071201</c:v>
                </c:pt>
                <c:pt idx="309">
                  <c:v>3.2864699743724999</c:v>
                </c:pt>
                <c:pt idx="310">
                  <c:v>3.1010306987812899</c:v>
                </c:pt>
                <c:pt idx="311">
                  <c:v>3.25295186956434</c:v>
                </c:pt>
                <c:pt idx="312">
                  <c:v>3.2406484231194601</c:v>
                </c:pt>
                <c:pt idx="313">
                  <c:v>3.2848220766574401</c:v>
                </c:pt>
                <c:pt idx="314">
                  <c:v>3.0809262287510601</c:v>
                </c:pt>
                <c:pt idx="315">
                  <c:v>3.1705591206018999</c:v>
                </c:pt>
                <c:pt idx="316">
                  <c:v>3.3583022323459502</c:v>
                </c:pt>
                <c:pt idx="317">
                  <c:v>3.1087424678686699</c:v>
                </c:pt>
                <c:pt idx="318">
                  <c:v>3.3576844651682198</c:v>
                </c:pt>
                <c:pt idx="319">
                  <c:v>3.3807815780735</c:v>
                </c:pt>
                <c:pt idx="320">
                  <c:v>3.3410911734655402</c:v>
                </c:pt>
                <c:pt idx="321">
                  <c:v>3.49161458274643</c:v>
                </c:pt>
                <c:pt idx="322">
                  <c:v>3.5211736575520498</c:v>
                </c:pt>
                <c:pt idx="323">
                  <c:v>3.2276183971340799</c:v>
                </c:pt>
                <c:pt idx="324">
                  <c:v>3.04934088308331</c:v>
                </c:pt>
                <c:pt idx="325">
                  <c:v>3.5102304589405202</c:v>
                </c:pt>
                <c:pt idx="326">
                  <c:v>3.6300026847333902</c:v>
                </c:pt>
                <c:pt idx="327">
                  <c:v>3.5523086580632399</c:v>
                </c:pt>
                <c:pt idx="328">
                  <c:v>3.4603061874505001</c:v>
                </c:pt>
                <c:pt idx="329">
                  <c:v>3.7311967345336199</c:v>
                </c:pt>
                <c:pt idx="330">
                  <c:v>3.9436373506930198</c:v>
                </c:pt>
                <c:pt idx="331">
                  <c:v>3.7181028812671499</c:v>
                </c:pt>
                <c:pt idx="332">
                  <c:v>3.84013557913861</c:v>
                </c:pt>
                <c:pt idx="333">
                  <c:v>3.7820189354970402</c:v>
                </c:pt>
                <c:pt idx="334">
                  <c:v>3.7276207975583402</c:v>
                </c:pt>
                <c:pt idx="335">
                  <c:v>3.806986247082</c:v>
                </c:pt>
                <c:pt idx="336">
                  <c:v>3.7855760074209699</c:v>
                </c:pt>
                <c:pt idx="337">
                  <c:v>3.7496134436133199</c:v>
                </c:pt>
                <c:pt idx="338">
                  <c:v>3.4983738090756802</c:v>
                </c:pt>
                <c:pt idx="339">
                  <c:v>4.0227071042685898</c:v>
                </c:pt>
                <c:pt idx="340">
                  <c:v>4.0894556263920601</c:v>
                </c:pt>
                <c:pt idx="341">
                  <c:v>4.0640554895576502</c:v>
                </c:pt>
                <c:pt idx="342">
                  <c:v>3.8417628596778699</c:v>
                </c:pt>
                <c:pt idx="343">
                  <c:v>3.8467796539364798</c:v>
                </c:pt>
                <c:pt idx="344">
                  <c:v>3.92372719793326</c:v>
                </c:pt>
                <c:pt idx="345">
                  <c:v>3.6041378090204401</c:v>
                </c:pt>
                <c:pt idx="346">
                  <c:v>3.7686624503077701</c:v>
                </c:pt>
                <c:pt idx="347">
                  <c:v>3.9698684447221799</c:v>
                </c:pt>
                <c:pt idx="348">
                  <c:v>3.9779999193317002</c:v>
                </c:pt>
                <c:pt idx="349">
                  <c:v>3.8751031415436299</c:v>
                </c:pt>
                <c:pt idx="350">
                  <c:v>4.1414944391933899</c:v>
                </c:pt>
                <c:pt idx="351">
                  <c:v>4.0291463726896302</c:v>
                </c:pt>
                <c:pt idx="352">
                  <c:v>4.1183492644520099</c:v>
                </c:pt>
                <c:pt idx="353">
                  <c:v>4.4078530406302603</c:v>
                </c:pt>
                <c:pt idx="354">
                  <c:v>4.1469224491932204</c:v>
                </c:pt>
                <c:pt idx="355">
                  <c:v>4.10593070293009</c:v>
                </c:pt>
                <c:pt idx="356">
                  <c:v>4.1028814020633897</c:v>
                </c:pt>
                <c:pt idx="357">
                  <c:v>4.0622287590261399</c:v>
                </c:pt>
                <c:pt idx="358">
                  <c:v>4.2332305531211496</c:v>
                </c:pt>
                <c:pt idx="359">
                  <c:v>3.9134588996848998</c:v>
                </c:pt>
                <c:pt idx="360">
                  <c:v>4.0231875733991203</c:v>
                </c:pt>
                <c:pt idx="361">
                  <c:v>3.68250469069705</c:v>
                </c:pt>
                <c:pt idx="362">
                  <c:v>3.7154865117754001</c:v>
                </c:pt>
                <c:pt idx="363">
                  <c:v>3.9822666942743701</c:v>
                </c:pt>
                <c:pt idx="364">
                  <c:v>4.1321745835921497</c:v>
                </c:pt>
                <c:pt idx="365">
                  <c:v>4.2596917492906696</c:v>
                </c:pt>
              </c:numCache>
            </c:numRef>
          </c:val>
          <c:extLst>
            <c:ext xmlns:c16="http://schemas.microsoft.com/office/drawing/2014/chart" uri="{C3380CC4-5D6E-409C-BE32-E72D297353CC}">
              <c16:uniqueId val="{00000001-EB73-431F-AB46-C4FF61D7384F}"/>
            </c:ext>
          </c:extLst>
        </c:ser>
        <c:dLbls>
          <c:showLegendKey val="0"/>
          <c:showVal val="0"/>
          <c:showCatName val="0"/>
          <c:showSerName val="0"/>
          <c:showPercent val="0"/>
          <c:showBubbleSize val="0"/>
        </c:dLbls>
        <c:axId val="1383179792"/>
        <c:axId val="1383194768"/>
      </c:areaChart>
      <c:lineChart>
        <c:grouping val="standard"/>
        <c:varyColors val="0"/>
        <c:ser>
          <c:idx val="2"/>
          <c:order val="2"/>
          <c:tx>
            <c:strRef>
              <c:f>'Daily wind speed'!$D$1</c:f>
              <c:strCache>
                <c:ptCount val="1"/>
                <c:pt idx="0">
                  <c:v>Mean point forecasting</c:v>
                </c:pt>
              </c:strCache>
            </c:strRef>
          </c:tx>
          <c:spPr>
            <a:ln w="28575" cap="rnd">
              <a:solidFill>
                <a:srgbClr val="FFC000"/>
              </a:solidFill>
              <a:round/>
            </a:ln>
            <a:effectLst/>
          </c:spPr>
          <c:marker>
            <c:symbol val="none"/>
          </c:marker>
          <c:cat>
            <c:strRef>
              <c:f>'Daily wind speed'!$A:$A</c:f>
              <c:strCache>
                <c:ptCount val="367"/>
                <c:pt idx="0">
                  <c:v>Date</c:v>
                </c:pt>
                <c:pt idx="1">
                  <c:v>1/1/2020</c:v>
                </c:pt>
                <c:pt idx="2">
                  <c:v>1/2/2020</c:v>
                </c:pt>
                <c:pt idx="3">
                  <c:v>1/3/2020</c:v>
                </c:pt>
                <c:pt idx="4">
                  <c:v>1/4/2020</c:v>
                </c:pt>
                <c:pt idx="5">
                  <c:v>1/5/2020</c:v>
                </c:pt>
                <c:pt idx="6">
                  <c:v>1/6/2020</c:v>
                </c:pt>
                <c:pt idx="7">
                  <c:v>1/7/2020</c:v>
                </c:pt>
                <c:pt idx="8">
                  <c:v>1/8/2020</c:v>
                </c:pt>
                <c:pt idx="9">
                  <c:v>1/9/2020</c:v>
                </c:pt>
                <c:pt idx="10">
                  <c:v>1/10/2020</c:v>
                </c:pt>
                <c:pt idx="11">
                  <c:v>1/11/2020</c:v>
                </c:pt>
                <c:pt idx="12">
                  <c:v>1/12/2020</c:v>
                </c:pt>
                <c:pt idx="13">
                  <c:v>1/13/2020</c:v>
                </c:pt>
                <c:pt idx="14">
                  <c:v>1/14/2020</c:v>
                </c:pt>
                <c:pt idx="15">
                  <c:v>1/15/2020</c:v>
                </c:pt>
                <c:pt idx="16">
                  <c:v>1/16/2020</c:v>
                </c:pt>
                <c:pt idx="17">
                  <c:v>1/17/2020</c:v>
                </c:pt>
                <c:pt idx="18">
                  <c:v>1/18/2020</c:v>
                </c:pt>
                <c:pt idx="19">
                  <c:v>1/19/2020</c:v>
                </c:pt>
                <c:pt idx="20">
                  <c:v>1/20/2020</c:v>
                </c:pt>
                <c:pt idx="21">
                  <c:v>1/21/2020</c:v>
                </c:pt>
                <c:pt idx="22">
                  <c:v>1/22/2020</c:v>
                </c:pt>
                <c:pt idx="23">
                  <c:v>1/23/2020</c:v>
                </c:pt>
                <c:pt idx="24">
                  <c:v>1/24/2020</c:v>
                </c:pt>
                <c:pt idx="25">
                  <c:v>1/25/2020</c:v>
                </c:pt>
                <c:pt idx="26">
                  <c:v>1/26/2020</c:v>
                </c:pt>
                <c:pt idx="27">
                  <c:v>1/27/2020</c:v>
                </c:pt>
                <c:pt idx="28">
                  <c:v>1/28/2020</c:v>
                </c:pt>
                <c:pt idx="29">
                  <c:v>1/29/2020</c:v>
                </c:pt>
                <c:pt idx="30">
                  <c:v>1/30/2020</c:v>
                </c:pt>
                <c:pt idx="31">
                  <c:v>1/31/2020</c:v>
                </c:pt>
                <c:pt idx="32">
                  <c:v>2/1/2020</c:v>
                </c:pt>
                <c:pt idx="33">
                  <c:v>2/2/2020</c:v>
                </c:pt>
                <c:pt idx="34">
                  <c:v>2/3/2020</c:v>
                </c:pt>
                <c:pt idx="35">
                  <c:v>2/4/2020</c:v>
                </c:pt>
                <c:pt idx="36">
                  <c:v>2/5/2020</c:v>
                </c:pt>
                <c:pt idx="37">
                  <c:v>2/6/2020</c:v>
                </c:pt>
                <c:pt idx="38">
                  <c:v>2/7/2020</c:v>
                </c:pt>
                <c:pt idx="39">
                  <c:v>2/8/2020</c:v>
                </c:pt>
                <c:pt idx="40">
                  <c:v>2/9/2020</c:v>
                </c:pt>
                <c:pt idx="41">
                  <c:v>2/10/2020</c:v>
                </c:pt>
                <c:pt idx="42">
                  <c:v>2/11/2020</c:v>
                </c:pt>
                <c:pt idx="43">
                  <c:v>2/12/2020</c:v>
                </c:pt>
                <c:pt idx="44">
                  <c:v>2/13/2020</c:v>
                </c:pt>
                <c:pt idx="45">
                  <c:v>2/14/2020</c:v>
                </c:pt>
                <c:pt idx="46">
                  <c:v>2/15/2020</c:v>
                </c:pt>
                <c:pt idx="47">
                  <c:v>2/16/2020</c:v>
                </c:pt>
                <c:pt idx="48">
                  <c:v>2/17/2020</c:v>
                </c:pt>
                <c:pt idx="49">
                  <c:v>2/18/2020</c:v>
                </c:pt>
                <c:pt idx="50">
                  <c:v>2/19/2020</c:v>
                </c:pt>
                <c:pt idx="51">
                  <c:v>2/20/2020</c:v>
                </c:pt>
                <c:pt idx="52">
                  <c:v>2/21/2020</c:v>
                </c:pt>
                <c:pt idx="53">
                  <c:v>2/22/2020</c:v>
                </c:pt>
                <c:pt idx="54">
                  <c:v>2/23/2020</c:v>
                </c:pt>
                <c:pt idx="55">
                  <c:v>2/24/2020</c:v>
                </c:pt>
                <c:pt idx="56">
                  <c:v>2/25/2020</c:v>
                </c:pt>
                <c:pt idx="57">
                  <c:v>2/26/2020</c:v>
                </c:pt>
                <c:pt idx="58">
                  <c:v>2/27/2020</c:v>
                </c:pt>
                <c:pt idx="59">
                  <c:v>2/28/2020</c:v>
                </c:pt>
                <c:pt idx="60">
                  <c:v>2/29/2020</c:v>
                </c:pt>
                <c:pt idx="61">
                  <c:v>3/1/2020</c:v>
                </c:pt>
                <c:pt idx="62">
                  <c:v>3/2/2020</c:v>
                </c:pt>
                <c:pt idx="63">
                  <c:v>3/3/2020</c:v>
                </c:pt>
                <c:pt idx="64">
                  <c:v>3/4/2020</c:v>
                </c:pt>
                <c:pt idx="65">
                  <c:v>3/5/2020</c:v>
                </c:pt>
                <c:pt idx="66">
                  <c:v>3/6/2020</c:v>
                </c:pt>
                <c:pt idx="67">
                  <c:v>3/7/2020</c:v>
                </c:pt>
                <c:pt idx="68">
                  <c:v>3/8/2020</c:v>
                </c:pt>
                <c:pt idx="69">
                  <c:v>3/9/2020</c:v>
                </c:pt>
                <c:pt idx="70">
                  <c:v>3/10/2020</c:v>
                </c:pt>
                <c:pt idx="71">
                  <c:v>3/11/2020</c:v>
                </c:pt>
                <c:pt idx="72">
                  <c:v>3/12/2020</c:v>
                </c:pt>
                <c:pt idx="73">
                  <c:v>3/13/2020</c:v>
                </c:pt>
                <c:pt idx="74">
                  <c:v>3/14/2020</c:v>
                </c:pt>
                <c:pt idx="75">
                  <c:v>3/15/2020</c:v>
                </c:pt>
                <c:pt idx="76">
                  <c:v>3/16/2020</c:v>
                </c:pt>
                <c:pt idx="77">
                  <c:v>3/17/2020</c:v>
                </c:pt>
                <c:pt idx="78">
                  <c:v>3/18/2020</c:v>
                </c:pt>
                <c:pt idx="79">
                  <c:v>3/19/2020</c:v>
                </c:pt>
                <c:pt idx="80">
                  <c:v>3/20/2020</c:v>
                </c:pt>
                <c:pt idx="81">
                  <c:v>3/21/2020</c:v>
                </c:pt>
                <c:pt idx="82">
                  <c:v>3/22/2020</c:v>
                </c:pt>
                <c:pt idx="83">
                  <c:v>3/23/2020</c:v>
                </c:pt>
                <c:pt idx="84">
                  <c:v>3/24/2020</c:v>
                </c:pt>
                <c:pt idx="85">
                  <c:v>3/25/2020</c:v>
                </c:pt>
                <c:pt idx="86">
                  <c:v>3/26/2020</c:v>
                </c:pt>
                <c:pt idx="87">
                  <c:v>3/27/2020</c:v>
                </c:pt>
                <c:pt idx="88">
                  <c:v>3/28/2020</c:v>
                </c:pt>
                <c:pt idx="89">
                  <c:v>3/29/2020</c:v>
                </c:pt>
                <c:pt idx="90">
                  <c:v>3/30/2020</c:v>
                </c:pt>
                <c:pt idx="91">
                  <c:v>3/31/2020</c:v>
                </c:pt>
                <c:pt idx="92">
                  <c:v>4/1/2020</c:v>
                </c:pt>
                <c:pt idx="93">
                  <c:v>4/2/2020</c:v>
                </c:pt>
                <c:pt idx="94">
                  <c:v>4/3/2020</c:v>
                </c:pt>
                <c:pt idx="95">
                  <c:v>4/4/2020</c:v>
                </c:pt>
                <c:pt idx="96">
                  <c:v>4/5/2020</c:v>
                </c:pt>
                <c:pt idx="97">
                  <c:v>4/6/2020</c:v>
                </c:pt>
                <c:pt idx="98">
                  <c:v>4/7/2020</c:v>
                </c:pt>
                <c:pt idx="99">
                  <c:v>4/8/2020</c:v>
                </c:pt>
                <c:pt idx="100">
                  <c:v>4/9/2020</c:v>
                </c:pt>
                <c:pt idx="101">
                  <c:v>4/10/2020</c:v>
                </c:pt>
                <c:pt idx="102">
                  <c:v>4/11/2020</c:v>
                </c:pt>
                <c:pt idx="103">
                  <c:v>4/12/2020</c:v>
                </c:pt>
                <c:pt idx="104">
                  <c:v>4/13/2020</c:v>
                </c:pt>
                <c:pt idx="105">
                  <c:v>4/14/2020</c:v>
                </c:pt>
                <c:pt idx="106">
                  <c:v>4/15/2020</c:v>
                </c:pt>
                <c:pt idx="107">
                  <c:v>4/16/2020</c:v>
                </c:pt>
                <c:pt idx="108">
                  <c:v>4/17/2020</c:v>
                </c:pt>
                <c:pt idx="109">
                  <c:v>4/18/2020</c:v>
                </c:pt>
                <c:pt idx="110">
                  <c:v>4/19/2020</c:v>
                </c:pt>
                <c:pt idx="111">
                  <c:v>4/20/2020</c:v>
                </c:pt>
                <c:pt idx="112">
                  <c:v>4/21/2020</c:v>
                </c:pt>
                <c:pt idx="113">
                  <c:v>4/22/2020</c:v>
                </c:pt>
                <c:pt idx="114">
                  <c:v>4/23/2020</c:v>
                </c:pt>
                <c:pt idx="115">
                  <c:v>4/24/2020</c:v>
                </c:pt>
                <c:pt idx="116">
                  <c:v>4/25/2020</c:v>
                </c:pt>
                <c:pt idx="117">
                  <c:v>4/26/2020</c:v>
                </c:pt>
                <c:pt idx="118">
                  <c:v>4/27/2020</c:v>
                </c:pt>
                <c:pt idx="119">
                  <c:v>4/28/2020</c:v>
                </c:pt>
                <c:pt idx="120">
                  <c:v>4/29/2020</c:v>
                </c:pt>
                <c:pt idx="121">
                  <c:v>4/30/2020</c:v>
                </c:pt>
                <c:pt idx="122">
                  <c:v>5/1/2020</c:v>
                </c:pt>
                <c:pt idx="123">
                  <c:v>5/2/2020</c:v>
                </c:pt>
                <c:pt idx="124">
                  <c:v>5/3/2020</c:v>
                </c:pt>
                <c:pt idx="125">
                  <c:v>5/4/2020</c:v>
                </c:pt>
                <c:pt idx="126">
                  <c:v>5/5/2020</c:v>
                </c:pt>
                <c:pt idx="127">
                  <c:v>5/6/2020</c:v>
                </c:pt>
                <c:pt idx="128">
                  <c:v>5/7/2020</c:v>
                </c:pt>
                <c:pt idx="129">
                  <c:v>5/8/2020</c:v>
                </c:pt>
                <c:pt idx="130">
                  <c:v>5/9/2020</c:v>
                </c:pt>
                <c:pt idx="131">
                  <c:v>5/10/2020</c:v>
                </c:pt>
                <c:pt idx="132">
                  <c:v>5/11/2020</c:v>
                </c:pt>
                <c:pt idx="133">
                  <c:v>5/12/2020</c:v>
                </c:pt>
                <c:pt idx="134">
                  <c:v>5/13/2020</c:v>
                </c:pt>
                <c:pt idx="135">
                  <c:v>5/14/2020</c:v>
                </c:pt>
                <c:pt idx="136">
                  <c:v>5/15/2020</c:v>
                </c:pt>
                <c:pt idx="137">
                  <c:v>5/16/2020</c:v>
                </c:pt>
                <c:pt idx="138">
                  <c:v>5/17/2020</c:v>
                </c:pt>
                <c:pt idx="139">
                  <c:v>5/18/2020</c:v>
                </c:pt>
                <c:pt idx="140">
                  <c:v>5/19/2020</c:v>
                </c:pt>
                <c:pt idx="141">
                  <c:v>5/20/2020</c:v>
                </c:pt>
                <c:pt idx="142">
                  <c:v>5/21/2020</c:v>
                </c:pt>
                <c:pt idx="143">
                  <c:v>5/22/2020</c:v>
                </c:pt>
                <c:pt idx="144">
                  <c:v>5/23/2020</c:v>
                </c:pt>
                <c:pt idx="145">
                  <c:v>5/24/2020</c:v>
                </c:pt>
                <c:pt idx="146">
                  <c:v>5/25/2020</c:v>
                </c:pt>
                <c:pt idx="147">
                  <c:v>5/26/2020</c:v>
                </c:pt>
                <c:pt idx="148">
                  <c:v>5/27/2020</c:v>
                </c:pt>
                <c:pt idx="149">
                  <c:v>5/28/2020</c:v>
                </c:pt>
                <c:pt idx="150">
                  <c:v>5/29/2020</c:v>
                </c:pt>
                <c:pt idx="151">
                  <c:v>5/30/2020</c:v>
                </c:pt>
                <c:pt idx="152">
                  <c:v>5/31/2020</c:v>
                </c:pt>
                <c:pt idx="153">
                  <c:v>6/1/2020</c:v>
                </c:pt>
                <c:pt idx="154">
                  <c:v>6/2/2020</c:v>
                </c:pt>
                <c:pt idx="155">
                  <c:v>6/3/2020</c:v>
                </c:pt>
                <c:pt idx="156">
                  <c:v>6/4/2020</c:v>
                </c:pt>
                <c:pt idx="157">
                  <c:v>6/5/2020</c:v>
                </c:pt>
                <c:pt idx="158">
                  <c:v>6/6/2020</c:v>
                </c:pt>
                <c:pt idx="159">
                  <c:v>6/7/2020</c:v>
                </c:pt>
                <c:pt idx="160">
                  <c:v>6/8/2020</c:v>
                </c:pt>
                <c:pt idx="161">
                  <c:v>6/9/2020</c:v>
                </c:pt>
                <c:pt idx="162">
                  <c:v>6/10/2020</c:v>
                </c:pt>
                <c:pt idx="163">
                  <c:v>6/11/2020</c:v>
                </c:pt>
                <c:pt idx="164">
                  <c:v>6/12/2020</c:v>
                </c:pt>
                <c:pt idx="165">
                  <c:v>6/13/2020</c:v>
                </c:pt>
                <c:pt idx="166">
                  <c:v>6/14/2020</c:v>
                </c:pt>
                <c:pt idx="167">
                  <c:v>6/15/2020</c:v>
                </c:pt>
                <c:pt idx="168">
                  <c:v>6/16/2020</c:v>
                </c:pt>
                <c:pt idx="169">
                  <c:v>6/17/2020</c:v>
                </c:pt>
                <c:pt idx="170">
                  <c:v>6/18/2020</c:v>
                </c:pt>
                <c:pt idx="171">
                  <c:v>6/19/2020</c:v>
                </c:pt>
                <c:pt idx="172">
                  <c:v>6/20/2020</c:v>
                </c:pt>
                <c:pt idx="173">
                  <c:v>6/21/2020</c:v>
                </c:pt>
                <c:pt idx="174">
                  <c:v>6/22/2020</c:v>
                </c:pt>
                <c:pt idx="175">
                  <c:v>6/23/2020</c:v>
                </c:pt>
                <c:pt idx="176">
                  <c:v>6/24/2020</c:v>
                </c:pt>
                <c:pt idx="177">
                  <c:v>6/25/2020</c:v>
                </c:pt>
                <c:pt idx="178">
                  <c:v>6/26/2020</c:v>
                </c:pt>
                <c:pt idx="179">
                  <c:v>6/27/2020</c:v>
                </c:pt>
                <c:pt idx="180">
                  <c:v>6/28/2020</c:v>
                </c:pt>
                <c:pt idx="181">
                  <c:v>6/29/2020</c:v>
                </c:pt>
                <c:pt idx="182">
                  <c:v>6/30/2020</c:v>
                </c:pt>
                <c:pt idx="183">
                  <c:v>7/1/2020</c:v>
                </c:pt>
                <c:pt idx="184">
                  <c:v>7/2/2020</c:v>
                </c:pt>
                <c:pt idx="185">
                  <c:v>7/3/2020</c:v>
                </c:pt>
                <c:pt idx="186">
                  <c:v>7/4/2020</c:v>
                </c:pt>
                <c:pt idx="187">
                  <c:v>7/5/2020</c:v>
                </c:pt>
                <c:pt idx="188">
                  <c:v>7/6/2020</c:v>
                </c:pt>
                <c:pt idx="189">
                  <c:v>7/7/2020</c:v>
                </c:pt>
                <c:pt idx="190">
                  <c:v>7/8/2020</c:v>
                </c:pt>
                <c:pt idx="191">
                  <c:v>7/9/2020</c:v>
                </c:pt>
                <c:pt idx="192">
                  <c:v>7/10/2020</c:v>
                </c:pt>
                <c:pt idx="193">
                  <c:v>7/11/2020</c:v>
                </c:pt>
                <c:pt idx="194">
                  <c:v>7/12/2020</c:v>
                </c:pt>
                <c:pt idx="195">
                  <c:v>7/13/2020</c:v>
                </c:pt>
                <c:pt idx="196">
                  <c:v>7/14/2020</c:v>
                </c:pt>
                <c:pt idx="197">
                  <c:v>7/15/2020</c:v>
                </c:pt>
                <c:pt idx="198">
                  <c:v>7/16/2020</c:v>
                </c:pt>
                <c:pt idx="199">
                  <c:v>7/17/2020</c:v>
                </c:pt>
                <c:pt idx="200">
                  <c:v>7/18/2020</c:v>
                </c:pt>
                <c:pt idx="201">
                  <c:v>7/19/2020</c:v>
                </c:pt>
                <c:pt idx="202">
                  <c:v>7/20/2020</c:v>
                </c:pt>
                <c:pt idx="203">
                  <c:v>7/21/2020</c:v>
                </c:pt>
                <c:pt idx="204">
                  <c:v>7/22/2020</c:v>
                </c:pt>
                <c:pt idx="205">
                  <c:v>7/23/2020</c:v>
                </c:pt>
                <c:pt idx="206">
                  <c:v>7/24/2020</c:v>
                </c:pt>
                <c:pt idx="207">
                  <c:v>7/25/2020</c:v>
                </c:pt>
                <c:pt idx="208">
                  <c:v>7/26/2020</c:v>
                </c:pt>
                <c:pt idx="209">
                  <c:v>7/27/2020</c:v>
                </c:pt>
                <c:pt idx="210">
                  <c:v>7/28/2020</c:v>
                </c:pt>
                <c:pt idx="211">
                  <c:v>7/29/2020</c:v>
                </c:pt>
                <c:pt idx="212">
                  <c:v>7/30/2020</c:v>
                </c:pt>
                <c:pt idx="213">
                  <c:v>7/31/2020</c:v>
                </c:pt>
                <c:pt idx="214">
                  <c:v>8/1/2020</c:v>
                </c:pt>
                <c:pt idx="215">
                  <c:v>8/2/2020</c:v>
                </c:pt>
                <c:pt idx="216">
                  <c:v>8/3/2020</c:v>
                </c:pt>
                <c:pt idx="217">
                  <c:v>8/4/2020</c:v>
                </c:pt>
                <c:pt idx="218">
                  <c:v>8/5/2020</c:v>
                </c:pt>
                <c:pt idx="219">
                  <c:v>8/6/2020</c:v>
                </c:pt>
                <c:pt idx="220">
                  <c:v>8/7/2020</c:v>
                </c:pt>
                <c:pt idx="221">
                  <c:v>8/8/2020</c:v>
                </c:pt>
                <c:pt idx="222">
                  <c:v>8/9/2020</c:v>
                </c:pt>
                <c:pt idx="223">
                  <c:v>8/10/2020</c:v>
                </c:pt>
                <c:pt idx="224">
                  <c:v>8/11/2020</c:v>
                </c:pt>
                <c:pt idx="225">
                  <c:v>8/12/2020</c:v>
                </c:pt>
                <c:pt idx="226">
                  <c:v>8/13/2020</c:v>
                </c:pt>
                <c:pt idx="227">
                  <c:v>8/14/2020</c:v>
                </c:pt>
                <c:pt idx="228">
                  <c:v>8/15/2020</c:v>
                </c:pt>
                <c:pt idx="229">
                  <c:v>8/16/2020</c:v>
                </c:pt>
                <c:pt idx="230">
                  <c:v>8/17/2020</c:v>
                </c:pt>
                <c:pt idx="231">
                  <c:v>8/18/2020</c:v>
                </c:pt>
                <c:pt idx="232">
                  <c:v>8/19/2020</c:v>
                </c:pt>
                <c:pt idx="233">
                  <c:v>8/20/2020</c:v>
                </c:pt>
                <c:pt idx="234">
                  <c:v>8/21/2020</c:v>
                </c:pt>
                <c:pt idx="235">
                  <c:v>8/22/2020</c:v>
                </c:pt>
                <c:pt idx="236">
                  <c:v>8/23/2020</c:v>
                </c:pt>
                <c:pt idx="237">
                  <c:v>8/24/2020</c:v>
                </c:pt>
                <c:pt idx="238">
                  <c:v>8/25/2020</c:v>
                </c:pt>
                <c:pt idx="239">
                  <c:v>8/26/2020</c:v>
                </c:pt>
                <c:pt idx="240">
                  <c:v>8/27/2020</c:v>
                </c:pt>
                <c:pt idx="241">
                  <c:v>8/28/2020</c:v>
                </c:pt>
                <c:pt idx="242">
                  <c:v>8/29/2020</c:v>
                </c:pt>
                <c:pt idx="243">
                  <c:v>8/30/2020</c:v>
                </c:pt>
                <c:pt idx="244">
                  <c:v>8/31/2020</c:v>
                </c:pt>
                <c:pt idx="245">
                  <c:v>9/1/2020</c:v>
                </c:pt>
                <c:pt idx="246">
                  <c:v>9/2/2020</c:v>
                </c:pt>
                <c:pt idx="247">
                  <c:v>9/3/2020</c:v>
                </c:pt>
                <c:pt idx="248">
                  <c:v>9/4/2020</c:v>
                </c:pt>
                <c:pt idx="249">
                  <c:v>9/5/2020</c:v>
                </c:pt>
                <c:pt idx="250">
                  <c:v>9/6/2020</c:v>
                </c:pt>
                <c:pt idx="251">
                  <c:v>9/7/2020</c:v>
                </c:pt>
                <c:pt idx="252">
                  <c:v>9/8/2020</c:v>
                </c:pt>
                <c:pt idx="253">
                  <c:v>9/9/2020</c:v>
                </c:pt>
                <c:pt idx="254">
                  <c:v>9/10/2020</c:v>
                </c:pt>
                <c:pt idx="255">
                  <c:v>9/11/2020</c:v>
                </c:pt>
                <c:pt idx="256">
                  <c:v>9/12/2020</c:v>
                </c:pt>
                <c:pt idx="257">
                  <c:v>9/13/2020</c:v>
                </c:pt>
                <c:pt idx="258">
                  <c:v>9/14/2020</c:v>
                </c:pt>
                <c:pt idx="259">
                  <c:v>9/15/2020</c:v>
                </c:pt>
                <c:pt idx="260">
                  <c:v>9/16/2020</c:v>
                </c:pt>
                <c:pt idx="261">
                  <c:v>9/17/2020</c:v>
                </c:pt>
                <c:pt idx="262">
                  <c:v>9/18/2020</c:v>
                </c:pt>
                <c:pt idx="263">
                  <c:v>9/19/2020</c:v>
                </c:pt>
                <c:pt idx="264">
                  <c:v>9/20/2020</c:v>
                </c:pt>
                <c:pt idx="265">
                  <c:v>9/21/2020</c:v>
                </c:pt>
                <c:pt idx="266">
                  <c:v>9/22/2020</c:v>
                </c:pt>
                <c:pt idx="267">
                  <c:v>9/23/2020</c:v>
                </c:pt>
                <c:pt idx="268">
                  <c:v>9/24/2020</c:v>
                </c:pt>
                <c:pt idx="269">
                  <c:v>9/25/2020</c:v>
                </c:pt>
                <c:pt idx="270">
                  <c:v>9/26/2020</c:v>
                </c:pt>
                <c:pt idx="271">
                  <c:v>9/27/2020</c:v>
                </c:pt>
                <c:pt idx="272">
                  <c:v>9/28/2020</c:v>
                </c:pt>
                <c:pt idx="273">
                  <c:v>9/29/2020</c:v>
                </c:pt>
                <c:pt idx="274">
                  <c:v>9/30/2020</c:v>
                </c:pt>
                <c:pt idx="275">
                  <c:v>10/1/2020</c:v>
                </c:pt>
                <c:pt idx="276">
                  <c:v>10/2/2020</c:v>
                </c:pt>
                <c:pt idx="277">
                  <c:v>10/3/2020</c:v>
                </c:pt>
                <c:pt idx="278">
                  <c:v>10/4/2020</c:v>
                </c:pt>
                <c:pt idx="279">
                  <c:v>10/5/2020</c:v>
                </c:pt>
                <c:pt idx="280">
                  <c:v>10/6/2020</c:v>
                </c:pt>
                <c:pt idx="281">
                  <c:v>10/7/2020</c:v>
                </c:pt>
                <c:pt idx="282">
                  <c:v>10/8/2020</c:v>
                </c:pt>
                <c:pt idx="283">
                  <c:v>10/9/2020</c:v>
                </c:pt>
                <c:pt idx="284">
                  <c:v>10/10/2020</c:v>
                </c:pt>
                <c:pt idx="285">
                  <c:v>10/11/2020</c:v>
                </c:pt>
                <c:pt idx="286">
                  <c:v>10/12/2020</c:v>
                </c:pt>
                <c:pt idx="287">
                  <c:v>10/13/2020</c:v>
                </c:pt>
                <c:pt idx="288">
                  <c:v>10/14/2020</c:v>
                </c:pt>
                <c:pt idx="289">
                  <c:v>10/15/2020</c:v>
                </c:pt>
                <c:pt idx="290">
                  <c:v>10/16/2020</c:v>
                </c:pt>
                <c:pt idx="291">
                  <c:v>10/17/2020</c:v>
                </c:pt>
                <c:pt idx="292">
                  <c:v>10/18/2020</c:v>
                </c:pt>
                <c:pt idx="293">
                  <c:v>10/19/2020</c:v>
                </c:pt>
                <c:pt idx="294">
                  <c:v>10/20/2020</c:v>
                </c:pt>
                <c:pt idx="295">
                  <c:v>10/21/2020</c:v>
                </c:pt>
                <c:pt idx="296">
                  <c:v>10/22/2020</c:v>
                </c:pt>
                <c:pt idx="297">
                  <c:v>10/23/2020</c:v>
                </c:pt>
                <c:pt idx="298">
                  <c:v>10/24/2020</c:v>
                </c:pt>
                <c:pt idx="299">
                  <c:v>10/25/2020</c:v>
                </c:pt>
                <c:pt idx="300">
                  <c:v>10/26/2020</c:v>
                </c:pt>
                <c:pt idx="301">
                  <c:v>10/27/2020</c:v>
                </c:pt>
                <c:pt idx="302">
                  <c:v>10/28/2020</c:v>
                </c:pt>
                <c:pt idx="303">
                  <c:v>10/29/2020</c:v>
                </c:pt>
                <c:pt idx="304">
                  <c:v>10/30/2020</c:v>
                </c:pt>
                <c:pt idx="305">
                  <c:v>10/31/2020</c:v>
                </c:pt>
                <c:pt idx="306">
                  <c:v>11/1/2020</c:v>
                </c:pt>
                <c:pt idx="307">
                  <c:v>11/2/2020</c:v>
                </c:pt>
                <c:pt idx="308">
                  <c:v>11/3/2020</c:v>
                </c:pt>
                <c:pt idx="309">
                  <c:v>11/4/2020</c:v>
                </c:pt>
                <c:pt idx="310">
                  <c:v>11/5/2020</c:v>
                </c:pt>
                <c:pt idx="311">
                  <c:v>11/6/2020</c:v>
                </c:pt>
                <c:pt idx="312">
                  <c:v>11/7/2020</c:v>
                </c:pt>
                <c:pt idx="313">
                  <c:v>11/8/2020</c:v>
                </c:pt>
                <c:pt idx="314">
                  <c:v>11/9/2020</c:v>
                </c:pt>
                <c:pt idx="315">
                  <c:v>11/10/2020</c:v>
                </c:pt>
                <c:pt idx="316">
                  <c:v>11/11/2020</c:v>
                </c:pt>
                <c:pt idx="317">
                  <c:v>11/12/2020</c:v>
                </c:pt>
                <c:pt idx="318">
                  <c:v>11/13/2020</c:v>
                </c:pt>
                <c:pt idx="319">
                  <c:v>11/14/2020</c:v>
                </c:pt>
                <c:pt idx="320">
                  <c:v>11/15/2020</c:v>
                </c:pt>
                <c:pt idx="321">
                  <c:v>11/16/2020</c:v>
                </c:pt>
                <c:pt idx="322">
                  <c:v>11/17/2020</c:v>
                </c:pt>
                <c:pt idx="323">
                  <c:v>11/18/2020</c:v>
                </c:pt>
                <c:pt idx="324">
                  <c:v>11/19/2020</c:v>
                </c:pt>
                <c:pt idx="325">
                  <c:v>11/20/2020</c:v>
                </c:pt>
                <c:pt idx="326">
                  <c:v>11/21/2020</c:v>
                </c:pt>
                <c:pt idx="327">
                  <c:v>11/22/2020</c:v>
                </c:pt>
                <c:pt idx="328">
                  <c:v>11/23/2020</c:v>
                </c:pt>
                <c:pt idx="329">
                  <c:v>11/24/2020</c:v>
                </c:pt>
                <c:pt idx="330">
                  <c:v>11/25/2020</c:v>
                </c:pt>
                <c:pt idx="331">
                  <c:v>11/26/2020</c:v>
                </c:pt>
                <c:pt idx="332">
                  <c:v>11/27/2020</c:v>
                </c:pt>
                <c:pt idx="333">
                  <c:v>11/28/2020</c:v>
                </c:pt>
                <c:pt idx="334">
                  <c:v>11/29/2020</c:v>
                </c:pt>
                <c:pt idx="335">
                  <c:v>11/30/2020</c:v>
                </c:pt>
                <c:pt idx="336">
                  <c:v>12/1/2020</c:v>
                </c:pt>
                <c:pt idx="337">
                  <c:v>12/2/2020</c:v>
                </c:pt>
                <c:pt idx="338">
                  <c:v>12/3/2020</c:v>
                </c:pt>
                <c:pt idx="339">
                  <c:v>12/4/2020</c:v>
                </c:pt>
                <c:pt idx="340">
                  <c:v>12/5/2020</c:v>
                </c:pt>
                <c:pt idx="341">
                  <c:v>12/6/2020</c:v>
                </c:pt>
                <c:pt idx="342">
                  <c:v>12/7/2020</c:v>
                </c:pt>
                <c:pt idx="343">
                  <c:v>12/8/2020</c:v>
                </c:pt>
                <c:pt idx="344">
                  <c:v>12/9/2020</c:v>
                </c:pt>
                <c:pt idx="345">
                  <c:v>12/10/2020</c:v>
                </c:pt>
                <c:pt idx="346">
                  <c:v>12/11/2020</c:v>
                </c:pt>
                <c:pt idx="347">
                  <c:v>12/12/2020</c:v>
                </c:pt>
                <c:pt idx="348">
                  <c:v>12/13/2020</c:v>
                </c:pt>
                <c:pt idx="349">
                  <c:v>12/14/2020</c:v>
                </c:pt>
                <c:pt idx="350">
                  <c:v>12/15/2020</c:v>
                </c:pt>
                <c:pt idx="351">
                  <c:v>12/16/2020</c:v>
                </c:pt>
                <c:pt idx="352">
                  <c:v>12/17/2020</c:v>
                </c:pt>
                <c:pt idx="353">
                  <c:v>12/18/2020</c:v>
                </c:pt>
                <c:pt idx="354">
                  <c:v>12/19/2020</c:v>
                </c:pt>
                <c:pt idx="355">
                  <c:v>12/20/2020</c:v>
                </c:pt>
                <c:pt idx="356">
                  <c:v>12/21/2020</c:v>
                </c:pt>
                <c:pt idx="357">
                  <c:v>12/22/2020</c:v>
                </c:pt>
                <c:pt idx="358">
                  <c:v>12/23/2020</c:v>
                </c:pt>
                <c:pt idx="359">
                  <c:v>12/24/2020</c:v>
                </c:pt>
                <c:pt idx="360">
                  <c:v>12/25/2020</c:v>
                </c:pt>
                <c:pt idx="361">
                  <c:v>12/26/2020</c:v>
                </c:pt>
                <c:pt idx="362">
                  <c:v>12/27/2020</c:v>
                </c:pt>
                <c:pt idx="363">
                  <c:v>12/28/2020</c:v>
                </c:pt>
                <c:pt idx="364">
                  <c:v>12/29/2020</c:v>
                </c:pt>
                <c:pt idx="365">
                  <c:v>12/30/2020</c:v>
                </c:pt>
                <c:pt idx="366">
                  <c:v>12/31/2020</c:v>
                </c:pt>
              </c:strCache>
            </c:strRef>
          </c:cat>
          <c:val>
            <c:numRef>
              <c:f>'Daily wind speed'!$D$2:$D$367</c:f>
              <c:numCache>
                <c:formatCode>0</c:formatCode>
                <c:ptCount val="366"/>
                <c:pt idx="0">
                  <c:v>7.1948340056452302</c:v>
                </c:pt>
                <c:pt idx="1">
                  <c:v>7.8602147102023796</c:v>
                </c:pt>
                <c:pt idx="2">
                  <c:v>7.8158335310496003</c:v>
                </c:pt>
                <c:pt idx="3">
                  <c:v>8.5069181860441301</c:v>
                </c:pt>
                <c:pt idx="4">
                  <c:v>8.6901863392910208</c:v>
                </c:pt>
                <c:pt idx="5">
                  <c:v>8.5182551811516607</c:v>
                </c:pt>
                <c:pt idx="6">
                  <c:v>8.4597103428251899</c:v>
                </c:pt>
                <c:pt idx="7">
                  <c:v>8.5883117584817494</c:v>
                </c:pt>
                <c:pt idx="8">
                  <c:v>8.5066885125032901</c:v>
                </c:pt>
                <c:pt idx="9">
                  <c:v>8.0200498588417499</c:v>
                </c:pt>
                <c:pt idx="10">
                  <c:v>8.7468534454990401</c:v>
                </c:pt>
                <c:pt idx="11">
                  <c:v>8.7252890725293408</c:v>
                </c:pt>
                <c:pt idx="12">
                  <c:v>8.6822857060033893</c:v>
                </c:pt>
                <c:pt idx="13">
                  <c:v>8.1473223904824703</c:v>
                </c:pt>
                <c:pt idx="14">
                  <c:v>8.5359472170165294</c:v>
                </c:pt>
                <c:pt idx="15">
                  <c:v>8.5297217139526502</c:v>
                </c:pt>
                <c:pt idx="16">
                  <c:v>7.9266043134170001</c:v>
                </c:pt>
                <c:pt idx="17">
                  <c:v>8.1751819657529197</c:v>
                </c:pt>
                <c:pt idx="18">
                  <c:v>7.5587039634739002</c:v>
                </c:pt>
                <c:pt idx="19">
                  <c:v>7.4629045956383004</c:v>
                </c:pt>
                <c:pt idx="20">
                  <c:v>7.5742484987864502</c:v>
                </c:pt>
                <c:pt idx="21">
                  <c:v>7.2319541935317497</c:v>
                </c:pt>
                <c:pt idx="22">
                  <c:v>7.31689736833862</c:v>
                </c:pt>
                <c:pt idx="23">
                  <c:v>6.5919379790947001</c:v>
                </c:pt>
                <c:pt idx="24">
                  <c:v>7.3047840909395703</c:v>
                </c:pt>
                <c:pt idx="25">
                  <c:v>8.2911169039425197</c:v>
                </c:pt>
                <c:pt idx="26">
                  <c:v>8.0722093174543907</c:v>
                </c:pt>
                <c:pt idx="27">
                  <c:v>7.7549777999165501</c:v>
                </c:pt>
                <c:pt idx="28">
                  <c:v>7.6079274723055299</c:v>
                </c:pt>
                <c:pt idx="29">
                  <c:v>7.4490459729868697</c:v>
                </c:pt>
                <c:pt idx="30">
                  <c:v>7.0976489662718496</c:v>
                </c:pt>
                <c:pt idx="31">
                  <c:v>7.4836476849219897</c:v>
                </c:pt>
                <c:pt idx="32">
                  <c:v>7.6942745162672397</c:v>
                </c:pt>
                <c:pt idx="33">
                  <c:v>7.7554523113770903</c:v>
                </c:pt>
                <c:pt idx="34">
                  <c:v>7.3244984930620998</c:v>
                </c:pt>
                <c:pt idx="35">
                  <c:v>7.6186317893438797</c:v>
                </c:pt>
                <c:pt idx="36">
                  <c:v>7.8577819609191302</c:v>
                </c:pt>
                <c:pt idx="37">
                  <c:v>7.7495135067182597</c:v>
                </c:pt>
                <c:pt idx="38">
                  <c:v>8.2036320142794494</c:v>
                </c:pt>
                <c:pt idx="39">
                  <c:v>8.1464473963341106</c:v>
                </c:pt>
                <c:pt idx="40">
                  <c:v>7.82079873889698</c:v>
                </c:pt>
                <c:pt idx="41">
                  <c:v>7.6641657421254896</c:v>
                </c:pt>
                <c:pt idx="42">
                  <c:v>7.7738909618662504</c:v>
                </c:pt>
                <c:pt idx="43">
                  <c:v>7.9029185891281601</c:v>
                </c:pt>
                <c:pt idx="44">
                  <c:v>7.5346034135267503</c:v>
                </c:pt>
                <c:pt idx="45">
                  <c:v>8.1839569796180101</c:v>
                </c:pt>
                <c:pt idx="46">
                  <c:v>8.0195747725165596</c:v>
                </c:pt>
                <c:pt idx="47">
                  <c:v>8.04904590273593</c:v>
                </c:pt>
                <c:pt idx="48">
                  <c:v>7.7362630583879799</c:v>
                </c:pt>
                <c:pt idx="49">
                  <c:v>7.6572350219402701</c:v>
                </c:pt>
                <c:pt idx="50">
                  <c:v>7.8249875404023399</c:v>
                </c:pt>
                <c:pt idx="51">
                  <c:v>7.4529520841084604</c:v>
                </c:pt>
                <c:pt idx="52">
                  <c:v>7.9014285460200204</c:v>
                </c:pt>
                <c:pt idx="53">
                  <c:v>7.5400684434677103</c:v>
                </c:pt>
                <c:pt idx="54">
                  <c:v>7.4582261228879396</c:v>
                </c:pt>
                <c:pt idx="55">
                  <c:v>7.6131126815535204</c:v>
                </c:pt>
                <c:pt idx="56">
                  <c:v>7.8693502471175902</c:v>
                </c:pt>
                <c:pt idx="57">
                  <c:v>8.0178005383837796</c:v>
                </c:pt>
                <c:pt idx="58">
                  <c:v>7.1347132403611999</c:v>
                </c:pt>
                <c:pt idx="59">
                  <c:v>7.3151823267970997</c:v>
                </c:pt>
                <c:pt idx="60">
                  <c:v>7.4793912246377996</c:v>
                </c:pt>
                <c:pt idx="61">
                  <c:v>7.6535186691828496</c:v>
                </c:pt>
                <c:pt idx="62">
                  <c:v>7.2408194993110699</c:v>
                </c:pt>
                <c:pt idx="63">
                  <c:v>7.17961267485083</c:v>
                </c:pt>
                <c:pt idx="64">
                  <c:v>7.4918097885714197</c:v>
                </c:pt>
                <c:pt idx="65">
                  <c:v>7.1516087218492803</c:v>
                </c:pt>
                <c:pt idx="66">
                  <c:v>7.3001278767951403</c:v>
                </c:pt>
                <c:pt idx="67">
                  <c:v>7.272546300778</c:v>
                </c:pt>
                <c:pt idx="68">
                  <c:v>6.8899280882465996</c:v>
                </c:pt>
                <c:pt idx="69">
                  <c:v>6.7617233836241004</c:v>
                </c:pt>
                <c:pt idx="70">
                  <c:v>6.87544504710886</c:v>
                </c:pt>
                <c:pt idx="71">
                  <c:v>7.0674335722839698</c:v>
                </c:pt>
                <c:pt idx="72">
                  <c:v>6.7542627738326697</c:v>
                </c:pt>
                <c:pt idx="73">
                  <c:v>7.1820952880345601</c:v>
                </c:pt>
                <c:pt idx="74">
                  <c:v>7.14602270197555</c:v>
                </c:pt>
                <c:pt idx="75">
                  <c:v>6.8460370477833603</c:v>
                </c:pt>
                <c:pt idx="76">
                  <c:v>6.64374356452665</c:v>
                </c:pt>
                <c:pt idx="77">
                  <c:v>6.79678615953231</c:v>
                </c:pt>
                <c:pt idx="78">
                  <c:v>7.0177055464829996</c:v>
                </c:pt>
                <c:pt idx="79">
                  <c:v>6.7280196887632702</c:v>
                </c:pt>
                <c:pt idx="80">
                  <c:v>6.9988233080073998</c:v>
                </c:pt>
                <c:pt idx="81">
                  <c:v>6.8136571844063996</c:v>
                </c:pt>
                <c:pt idx="82">
                  <c:v>6.6177140545977604</c:v>
                </c:pt>
                <c:pt idx="83">
                  <c:v>6.4517139541267596</c:v>
                </c:pt>
                <c:pt idx="84">
                  <c:v>6.5806643267956701</c:v>
                </c:pt>
                <c:pt idx="85">
                  <c:v>6.7074889194907996</c:v>
                </c:pt>
                <c:pt idx="86">
                  <c:v>6.4387780415129301</c:v>
                </c:pt>
                <c:pt idx="87">
                  <c:v>6.8878817852676004</c:v>
                </c:pt>
                <c:pt idx="88">
                  <c:v>6.7991211745463698</c:v>
                </c:pt>
                <c:pt idx="89">
                  <c:v>6.3870099794311397</c:v>
                </c:pt>
                <c:pt idx="90">
                  <c:v>6.4073766401648298</c:v>
                </c:pt>
                <c:pt idx="91">
                  <c:v>6.65741985583833</c:v>
                </c:pt>
                <c:pt idx="92">
                  <c:v>6.5577509019115503</c:v>
                </c:pt>
                <c:pt idx="93">
                  <c:v>6.10407551608726</c:v>
                </c:pt>
                <c:pt idx="94">
                  <c:v>6.3851819186304697</c:v>
                </c:pt>
                <c:pt idx="95">
                  <c:v>6.5161154402079502</c:v>
                </c:pt>
                <c:pt idx="96">
                  <c:v>6.6450979417742504</c:v>
                </c:pt>
                <c:pt idx="97">
                  <c:v>6.39919239393467</c:v>
                </c:pt>
                <c:pt idx="98">
                  <c:v>6.2676522648999402</c:v>
                </c:pt>
                <c:pt idx="99">
                  <c:v>6.0438851030446097</c:v>
                </c:pt>
                <c:pt idx="100">
                  <c:v>5.7740990239199803</c:v>
                </c:pt>
                <c:pt idx="101">
                  <c:v>6.0613242770952702</c:v>
                </c:pt>
                <c:pt idx="102">
                  <c:v>5.78654117964901</c:v>
                </c:pt>
                <c:pt idx="103">
                  <c:v>5.9102614470060999</c:v>
                </c:pt>
                <c:pt idx="104">
                  <c:v>6.0542558359104799</c:v>
                </c:pt>
                <c:pt idx="105">
                  <c:v>6.1051917190245</c:v>
                </c:pt>
                <c:pt idx="106">
                  <c:v>6.5590766630487796</c:v>
                </c:pt>
                <c:pt idx="107">
                  <c:v>6.2018392323566998</c:v>
                </c:pt>
                <c:pt idx="108">
                  <c:v>6.5638635543600996</c:v>
                </c:pt>
                <c:pt idx="109">
                  <c:v>6.5197856656539601</c:v>
                </c:pt>
                <c:pt idx="110">
                  <c:v>6.3557856784793998</c:v>
                </c:pt>
                <c:pt idx="111">
                  <c:v>6.6952539406946796</c:v>
                </c:pt>
                <c:pt idx="112">
                  <c:v>6.6169044758249296</c:v>
                </c:pt>
                <c:pt idx="113">
                  <c:v>7.1624948980041596</c:v>
                </c:pt>
                <c:pt idx="114">
                  <c:v>6.3216172151474304</c:v>
                </c:pt>
                <c:pt idx="115">
                  <c:v>6.4629089774876496</c:v>
                </c:pt>
                <c:pt idx="116">
                  <c:v>6.2042260505534799</c:v>
                </c:pt>
                <c:pt idx="117">
                  <c:v>5.9431128113397502</c:v>
                </c:pt>
                <c:pt idx="118">
                  <c:v>5.7657393507849903</c:v>
                </c:pt>
                <c:pt idx="119">
                  <c:v>5.7714159515053103</c:v>
                </c:pt>
                <c:pt idx="120">
                  <c:v>5.8375706033652399</c:v>
                </c:pt>
                <c:pt idx="121">
                  <c:v>5.6442684955539102</c:v>
                </c:pt>
                <c:pt idx="122">
                  <c:v>5.6904656863475997</c:v>
                </c:pt>
                <c:pt idx="123">
                  <c:v>5.5608479698812801</c:v>
                </c:pt>
                <c:pt idx="124">
                  <c:v>5.5775824985161897</c:v>
                </c:pt>
                <c:pt idx="125">
                  <c:v>5.4722778134596499</c:v>
                </c:pt>
                <c:pt idx="126">
                  <c:v>5.5732227919209203</c:v>
                </c:pt>
                <c:pt idx="127">
                  <c:v>5.8673023162557199</c:v>
                </c:pt>
                <c:pt idx="128">
                  <c:v>5.6925105452905296</c:v>
                </c:pt>
                <c:pt idx="129">
                  <c:v>5.7253589033561196</c:v>
                </c:pt>
                <c:pt idx="130">
                  <c:v>5.6466858863647102</c:v>
                </c:pt>
                <c:pt idx="131">
                  <c:v>5.5875978859778401</c:v>
                </c:pt>
                <c:pt idx="132">
                  <c:v>5.4409252530881496</c:v>
                </c:pt>
                <c:pt idx="133">
                  <c:v>5.6037188479249602</c:v>
                </c:pt>
                <c:pt idx="134">
                  <c:v>5.8306614488579598</c:v>
                </c:pt>
                <c:pt idx="135">
                  <c:v>5.6047870066227103</c:v>
                </c:pt>
                <c:pt idx="136">
                  <c:v>5.9821128059698898</c:v>
                </c:pt>
                <c:pt idx="137">
                  <c:v>6.0668967761927401</c:v>
                </c:pt>
                <c:pt idx="138">
                  <c:v>5.7404906448985802</c:v>
                </c:pt>
                <c:pt idx="139">
                  <c:v>5.6439602404886697</c:v>
                </c:pt>
                <c:pt idx="140">
                  <c:v>5.6004098962987197</c:v>
                </c:pt>
                <c:pt idx="141">
                  <c:v>5.7452911121099701</c:v>
                </c:pt>
                <c:pt idx="142">
                  <c:v>5.7164157064755896</c:v>
                </c:pt>
                <c:pt idx="143">
                  <c:v>5.8593726826179804</c:v>
                </c:pt>
                <c:pt idx="144">
                  <c:v>5.66043057909887</c:v>
                </c:pt>
                <c:pt idx="145">
                  <c:v>5.9743360246220902</c:v>
                </c:pt>
                <c:pt idx="146">
                  <c:v>5.6277093736939801</c:v>
                </c:pt>
                <c:pt idx="147">
                  <c:v>5.4303842926438701</c:v>
                </c:pt>
                <c:pt idx="148">
                  <c:v>5.7889661747995902</c:v>
                </c:pt>
                <c:pt idx="149">
                  <c:v>5.7811683605454798</c:v>
                </c:pt>
                <c:pt idx="150">
                  <c:v>6.1803459968443804</c:v>
                </c:pt>
                <c:pt idx="151">
                  <c:v>5.9852301460027704</c:v>
                </c:pt>
                <c:pt idx="152">
                  <c:v>6.7072723706970203</c:v>
                </c:pt>
                <c:pt idx="153">
                  <c:v>5.8836047365413799</c:v>
                </c:pt>
                <c:pt idx="154">
                  <c:v>6.0014264255700596</c:v>
                </c:pt>
                <c:pt idx="155">
                  <c:v>6.0819510768273899</c:v>
                </c:pt>
                <c:pt idx="156">
                  <c:v>5.6183717772763497</c:v>
                </c:pt>
                <c:pt idx="157">
                  <c:v>6.1794411386941102</c:v>
                </c:pt>
                <c:pt idx="158">
                  <c:v>5.7176406981624304</c:v>
                </c:pt>
                <c:pt idx="159">
                  <c:v>5.7158712508624996</c:v>
                </c:pt>
                <c:pt idx="160">
                  <c:v>5.6479152216632702</c:v>
                </c:pt>
                <c:pt idx="161">
                  <c:v>5.6900549013854196</c:v>
                </c:pt>
                <c:pt idx="162">
                  <c:v>5.6878979616446399</c:v>
                </c:pt>
                <c:pt idx="163">
                  <c:v>5.4831671508018598</c:v>
                </c:pt>
                <c:pt idx="164">
                  <c:v>5.9323410264763696</c:v>
                </c:pt>
                <c:pt idx="165">
                  <c:v>5.7787769033265102</c:v>
                </c:pt>
                <c:pt idx="166">
                  <c:v>5.8267015836463703</c:v>
                </c:pt>
                <c:pt idx="167">
                  <c:v>5.9402311932823597</c:v>
                </c:pt>
                <c:pt idx="168">
                  <c:v>5.8860907150870503</c:v>
                </c:pt>
                <c:pt idx="169">
                  <c:v>6.0659110531668601</c:v>
                </c:pt>
                <c:pt idx="170">
                  <c:v>5.42852925743549</c:v>
                </c:pt>
                <c:pt idx="171">
                  <c:v>5.7462582179624304</c:v>
                </c:pt>
                <c:pt idx="172">
                  <c:v>5.6618066308097097</c:v>
                </c:pt>
                <c:pt idx="173">
                  <c:v>6.0678656426348798</c:v>
                </c:pt>
                <c:pt idx="174">
                  <c:v>6.5286356561270802</c:v>
                </c:pt>
                <c:pt idx="175">
                  <c:v>6.5007966710957401</c:v>
                </c:pt>
                <c:pt idx="176">
                  <c:v>5.65497312242438</c:v>
                </c:pt>
                <c:pt idx="177">
                  <c:v>5.2055766139116804</c:v>
                </c:pt>
                <c:pt idx="178">
                  <c:v>5.4979194944192802</c:v>
                </c:pt>
                <c:pt idx="179">
                  <c:v>5.9750542608748596</c:v>
                </c:pt>
                <c:pt idx="180">
                  <c:v>5.9483467106829604</c:v>
                </c:pt>
                <c:pt idx="181">
                  <c:v>5.5286732734383701</c:v>
                </c:pt>
                <c:pt idx="182">
                  <c:v>5.4204010242093004</c:v>
                </c:pt>
                <c:pt idx="183">
                  <c:v>5.4750518509838102</c:v>
                </c:pt>
                <c:pt idx="184">
                  <c:v>5.3072495871150096</c:v>
                </c:pt>
                <c:pt idx="185">
                  <c:v>5.6333419422955799</c:v>
                </c:pt>
                <c:pt idx="186">
                  <c:v>5.5472417028147696</c:v>
                </c:pt>
                <c:pt idx="187">
                  <c:v>5.25718811995264</c:v>
                </c:pt>
                <c:pt idx="188">
                  <c:v>5.0807727820329696</c:v>
                </c:pt>
                <c:pt idx="189">
                  <c:v>5.2889015640981603</c:v>
                </c:pt>
                <c:pt idx="190">
                  <c:v>5.3864317870848604</c:v>
                </c:pt>
                <c:pt idx="191">
                  <c:v>5.3117383486621703</c:v>
                </c:pt>
                <c:pt idx="192">
                  <c:v>5.6063194091437403</c:v>
                </c:pt>
                <c:pt idx="193">
                  <c:v>5.41289203852038</c:v>
                </c:pt>
                <c:pt idx="194">
                  <c:v>5.2399543080673698</c:v>
                </c:pt>
                <c:pt idx="195">
                  <c:v>5.1037548349667796</c:v>
                </c:pt>
                <c:pt idx="196">
                  <c:v>5.2309615509553602</c:v>
                </c:pt>
                <c:pt idx="197">
                  <c:v>5.4806417068133904</c:v>
                </c:pt>
                <c:pt idx="198">
                  <c:v>5.4160729607559697</c:v>
                </c:pt>
                <c:pt idx="199">
                  <c:v>5.77025076452282</c:v>
                </c:pt>
                <c:pt idx="200">
                  <c:v>5.8424968304554001</c:v>
                </c:pt>
                <c:pt idx="201">
                  <c:v>5.5600650968416199</c:v>
                </c:pt>
                <c:pt idx="202">
                  <c:v>5.5925828062670098</c:v>
                </c:pt>
                <c:pt idx="203">
                  <c:v>5.8857630274314801</c:v>
                </c:pt>
                <c:pt idx="204">
                  <c:v>6.5418581856007503</c:v>
                </c:pt>
                <c:pt idx="205">
                  <c:v>5.9613057755077596</c:v>
                </c:pt>
                <c:pt idx="206">
                  <c:v>6.67091190179951</c:v>
                </c:pt>
                <c:pt idx="207">
                  <c:v>6.1632532971527096</c:v>
                </c:pt>
                <c:pt idx="208">
                  <c:v>5.9201897664817498</c:v>
                </c:pt>
                <c:pt idx="209">
                  <c:v>5.6127122364386004</c:v>
                </c:pt>
                <c:pt idx="210">
                  <c:v>5.8659993868914597</c:v>
                </c:pt>
                <c:pt idx="211">
                  <c:v>5.7694729616760698</c:v>
                </c:pt>
                <c:pt idx="212">
                  <c:v>5.4033605781571703</c:v>
                </c:pt>
                <c:pt idx="213">
                  <c:v>5.7360410324807702</c:v>
                </c:pt>
                <c:pt idx="214">
                  <c:v>5.6546733631727601</c:v>
                </c:pt>
                <c:pt idx="215">
                  <c:v>5.6612154031898996</c:v>
                </c:pt>
                <c:pt idx="216">
                  <c:v>5.5921722295491003</c:v>
                </c:pt>
                <c:pt idx="217">
                  <c:v>5.7045142971846001</c:v>
                </c:pt>
                <c:pt idx="218">
                  <c:v>5.7265754573226699</c:v>
                </c:pt>
                <c:pt idx="219">
                  <c:v>5.4590284374398701</c:v>
                </c:pt>
                <c:pt idx="220">
                  <c:v>5.8028446931781401</c:v>
                </c:pt>
                <c:pt idx="221">
                  <c:v>5.8726953142409801</c:v>
                </c:pt>
                <c:pt idx="222">
                  <c:v>5.6883182919570698</c:v>
                </c:pt>
                <c:pt idx="223">
                  <c:v>5.39267838554942</c:v>
                </c:pt>
                <c:pt idx="224">
                  <c:v>5.2777886116002897</c:v>
                </c:pt>
                <c:pt idx="225">
                  <c:v>5.51842165702105</c:v>
                </c:pt>
                <c:pt idx="226">
                  <c:v>5.3289168815821002</c:v>
                </c:pt>
                <c:pt idx="227">
                  <c:v>5.7596122884814296</c:v>
                </c:pt>
                <c:pt idx="228">
                  <c:v>5.7272479025191796</c:v>
                </c:pt>
                <c:pt idx="229">
                  <c:v>5.5544735076929603</c:v>
                </c:pt>
                <c:pt idx="230">
                  <c:v>5.4468245203850003</c:v>
                </c:pt>
                <c:pt idx="231">
                  <c:v>5.5097941665298</c:v>
                </c:pt>
                <c:pt idx="232">
                  <c:v>5.7038879862659702</c:v>
                </c:pt>
                <c:pt idx="233">
                  <c:v>5.4919277828132103</c:v>
                </c:pt>
                <c:pt idx="234">
                  <c:v>5.8572985256918102</c:v>
                </c:pt>
                <c:pt idx="235">
                  <c:v>6.1640274496261096</c:v>
                </c:pt>
                <c:pt idx="236">
                  <c:v>6.1827795049679501</c:v>
                </c:pt>
                <c:pt idx="237">
                  <c:v>6.0431838011926002</c:v>
                </c:pt>
                <c:pt idx="238">
                  <c:v>6.4081908303503701</c:v>
                </c:pt>
                <c:pt idx="239">
                  <c:v>6.38519616581398</c:v>
                </c:pt>
                <c:pt idx="240">
                  <c:v>5.7089730003963703</c:v>
                </c:pt>
                <c:pt idx="241">
                  <c:v>5.9945248292032103</c:v>
                </c:pt>
                <c:pt idx="242">
                  <c:v>6.1180506911322299</c:v>
                </c:pt>
                <c:pt idx="243">
                  <c:v>5.73532837518127</c:v>
                </c:pt>
                <c:pt idx="244">
                  <c:v>5.5646595373215</c:v>
                </c:pt>
                <c:pt idx="245">
                  <c:v>5.7868636279565502</c:v>
                </c:pt>
                <c:pt idx="246">
                  <c:v>5.7468080973713702</c:v>
                </c:pt>
                <c:pt idx="247">
                  <c:v>5.3707014722537396</c:v>
                </c:pt>
                <c:pt idx="248">
                  <c:v>5.7191307320720401</c:v>
                </c:pt>
                <c:pt idx="249">
                  <c:v>5.6983975493720598</c:v>
                </c:pt>
                <c:pt idx="250">
                  <c:v>5.6519453619307498</c:v>
                </c:pt>
                <c:pt idx="251">
                  <c:v>5.5293588225788204</c:v>
                </c:pt>
                <c:pt idx="252">
                  <c:v>5.7006113623451196</c:v>
                </c:pt>
                <c:pt idx="253">
                  <c:v>5.8345756277170997</c:v>
                </c:pt>
                <c:pt idx="254">
                  <c:v>5.7952624712549401</c:v>
                </c:pt>
                <c:pt idx="255">
                  <c:v>6.0587305210292604</c:v>
                </c:pt>
                <c:pt idx="256">
                  <c:v>5.9525847277675501</c:v>
                </c:pt>
                <c:pt idx="257">
                  <c:v>5.9472878189873599</c:v>
                </c:pt>
                <c:pt idx="258">
                  <c:v>5.7373100678522997</c:v>
                </c:pt>
                <c:pt idx="259">
                  <c:v>5.7798002657751502</c:v>
                </c:pt>
                <c:pt idx="260">
                  <c:v>5.8095781153084802</c:v>
                </c:pt>
                <c:pt idx="261">
                  <c:v>5.5770008190255798</c:v>
                </c:pt>
                <c:pt idx="262">
                  <c:v>5.9655676061234502</c:v>
                </c:pt>
                <c:pt idx="263">
                  <c:v>6.1838437196979399</c:v>
                </c:pt>
                <c:pt idx="264">
                  <c:v>6.4609668264801297</c:v>
                </c:pt>
                <c:pt idx="265">
                  <c:v>6.1493431941481704</c:v>
                </c:pt>
                <c:pt idx="266">
                  <c:v>6.1550252119976001</c:v>
                </c:pt>
                <c:pt idx="267">
                  <c:v>6.2548772561004702</c:v>
                </c:pt>
                <c:pt idx="268">
                  <c:v>6.1043589750398199</c:v>
                </c:pt>
                <c:pt idx="269">
                  <c:v>6.3621490456598</c:v>
                </c:pt>
                <c:pt idx="270">
                  <c:v>6.3820563050014298</c:v>
                </c:pt>
                <c:pt idx="271">
                  <c:v>6.2966813041267198</c:v>
                </c:pt>
                <c:pt idx="272">
                  <c:v>6.1655233210307001</c:v>
                </c:pt>
                <c:pt idx="273">
                  <c:v>6.0338062584830796</c:v>
                </c:pt>
                <c:pt idx="274">
                  <c:v>6.1454294775134501</c:v>
                </c:pt>
                <c:pt idx="275">
                  <c:v>5.9882405860930099</c:v>
                </c:pt>
                <c:pt idx="276">
                  <c:v>6.0962956438755196</c:v>
                </c:pt>
                <c:pt idx="277">
                  <c:v>6.2530192807453098</c:v>
                </c:pt>
                <c:pt idx="278">
                  <c:v>5.9944505563882604</c:v>
                </c:pt>
                <c:pt idx="279">
                  <c:v>5.8354634187003303</c:v>
                </c:pt>
                <c:pt idx="280">
                  <c:v>6.3672251124605497</c:v>
                </c:pt>
                <c:pt idx="281">
                  <c:v>6.3127734697993301</c:v>
                </c:pt>
                <c:pt idx="282">
                  <c:v>6.1551969964664899</c:v>
                </c:pt>
                <c:pt idx="283">
                  <c:v>6.7745925008349799</c:v>
                </c:pt>
                <c:pt idx="284">
                  <c:v>6.5545729443894896</c:v>
                </c:pt>
                <c:pt idx="285">
                  <c:v>6.7517527574071803</c:v>
                </c:pt>
                <c:pt idx="286">
                  <c:v>6.5934235046568102</c:v>
                </c:pt>
                <c:pt idx="287">
                  <c:v>6.8888653838509599</c:v>
                </c:pt>
                <c:pt idx="288">
                  <c:v>6.8416300710377103</c:v>
                </c:pt>
                <c:pt idx="289">
                  <c:v>6.5816915576132802</c:v>
                </c:pt>
                <c:pt idx="290">
                  <c:v>6.8725297201165896</c:v>
                </c:pt>
                <c:pt idx="291">
                  <c:v>6.7840034762060597</c:v>
                </c:pt>
                <c:pt idx="292">
                  <c:v>6.7723209750643303</c:v>
                </c:pt>
                <c:pt idx="293">
                  <c:v>6.7723069364789303</c:v>
                </c:pt>
                <c:pt idx="294">
                  <c:v>6.8630706493569704</c:v>
                </c:pt>
                <c:pt idx="295">
                  <c:v>6.9394979301206101</c:v>
                </c:pt>
                <c:pt idx="296">
                  <c:v>6.9630671849510399</c:v>
                </c:pt>
                <c:pt idx="297">
                  <c:v>7.3158933103581898</c:v>
                </c:pt>
                <c:pt idx="298">
                  <c:v>7.5595342819420202</c:v>
                </c:pt>
                <c:pt idx="299">
                  <c:v>7.0170521074020504</c:v>
                </c:pt>
                <c:pt idx="300">
                  <c:v>6.8390520001157302</c:v>
                </c:pt>
                <c:pt idx="301">
                  <c:v>6.8426392459494698</c:v>
                </c:pt>
                <c:pt idx="302">
                  <c:v>6.7469100393887302</c:v>
                </c:pt>
                <c:pt idx="303">
                  <c:v>6.3836660851227096</c:v>
                </c:pt>
                <c:pt idx="304">
                  <c:v>6.60858922988636</c:v>
                </c:pt>
                <c:pt idx="305">
                  <c:v>7.4730457294401003</c:v>
                </c:pt>
                <c:pt idx="306">
                  <c:v>7.25103033777705</c:v>
                </c:pt>
                <c:pt idx="307">
                  <c:v>7.0864073217147503</c:v>
                </c:pt>
                <c:pt idx="308">
                  <c:v>7.1645553693476201</c:v>
                </c:pt>
                <c:pt idx="309">
                  <c:v>7.13255902226659</c:v>
                </c:pt>
                <c:pt idx="310">
                  <c:v>6.8188505081857498</c:v>
                </c:pt>
                <c:pt idx="311">
                  <c:v>7.0760592289027899</c:v>
                </c:pt>
                <c:pt idx="312">
                  <c:v>7.0552979105876599</c:v>
                </c:pt>
                <c:pt idx="313">
                  <c:v>7.12978328128741</c:v>
                </c:pt>
                <c:pt idx="314">
                  <c:v>6.7846707495645999</c:v>
                </c:pt>
                <c:pt idx="315">
                  <c:v>6.9367971572686997</c:v>
                </c:pt>
                <c:pt idx="316">
                  <c:v>7.2533524743523303</c:v>
                </c:pt>
                <c:pt idx="317">
                  <c:v>6.8319523412783196</c:v>
                </c:pt>
                <c:pt idx="318">
                  <c:v>7.2523152987774901</c:v>
                </c:pt>
                <c:pt idx="319">
                  <c:v>7.2910738892408302</c:v>
                </c:pt>
                <c:pt idx="320">
                  <c:v>7.2244459306408304</c:v>
                </c:pt>
                <c:pt idx="321">
                  <c:v>7.4765153168943899</c:v>
                </c:pt>
                <c:pt idx="322">
                  <c:v>7.5258236064287098</c:v>
                </c:pt>
                <c:pt idx="323">
                  <c:v>7.0332975342513304</c:v>
                </c:pt>
                <c:pt idx="324">
                  <c:v>6.7309031282501603</c:v>
                </c:pt>
                <c:pt idx="325">
                  <c:v>7.50757613939758</c:v>
                </c:pt>
                <c:pt idx="326">
                  <c:v>7.7068419089337903</c:v>
                </c:pt>
                <c:pt idx="327">
                  <c:v>7.5776945306233703</c:v>
                </c:pt>
                <c:pt idx="328">
                  <c:v>7.4242213457028399</c:v>
                </c:pt>
                <c:pt idx="329">
                  <c:v>7.8744462260172101</c:v>
                </c:pt>
                <c:pt idx="330">
                  <c:v>8.2241804028087699</c:v>
                </c:pt>
                <c:pt idx="331">
                  <c:v>7.8527971278078903</c:v>
                </c:pt>
                <c:pt idx="332">
                  <c:v>8.0541389467183908</c:v>
                </c:pt>
                <c:pt idx="333">
                  <c:v>7.9583701134061204</c:v>
                </c:pt>
                <c:pt idx="334">
                  <c:v>7.8685349498908597</c:v>
                </c:pt>
                <c:pt idx="335">
                  <c:v>7.9995390368931103</c:v>
                </c:pt>
                <c:pt idx="336">
                  <c:v>7.9642378212116496</c:v>
                </c:pt>
                <c:pt idx="337">
                  <c:v>7.9048772838505901</c:v>
                </c:pt>
                <c:pt idx="338">
                  <c:v>7.4877960028890502</c:v>
                </c:pt>
                <c:pt idx="339">
                  <c:v>8.3536499850566699</c:v>
                </c:pt>
                <c:pt idx="340">
                  <c:v>8.4626612316154599</c:v>
                </c:pt>
                <c:pt idx="341">
                  <c:v>8.4212088152151097</c:v>
                </c:pt>
                <c:pt idx="342">
                  <c:v>8.0568174602146705</c:v>
                </c:pt>
                <c:pt idx="343">
                  <c:v>8.0650741002737707</c:v>
                </c:pt>
                <c:pt idx="344">
                  <c:v>8.1915208169570306</c:v>
                </c:pt>
                <c:pt idx="345">
                  <c:v>7.6638934814032096</c:v>
                </c:pt>
                <c:pt idx="346">
                  <c:v>7.9363302280581198</c:v>
                </c:pt>
                <c:pt idx="347">
                  <c:v>8.2671723768977206</c:v>
                </c:pt>
                <c:pt idx="348">
                  <c:v>8.28049132527895</c:v>
                </c:pt>
                <c:pt idx="349">
                  <c:v>8.1116597468770699</c:v>
                </c:pt>
                <c:pt idx="350">
                  <c:v>8.5474731736425102</c:v>
                </c:pt>
                <c:pt idx="351">
                  <c:v>8.3641775594676595</c:v>
                </c:pt>
                <c:pt idx="352">
                  <c:v>8.5097704023452092</c:v>
                </c:pt>
                <c:pt idx="353">
                  <c:v>8.9792672930959192</c:v>
                </c:pt>
                <c:pt idx="354">
                  <c:v>8.5563108953300606</c:v>
                </c:pt>
                <c:pt idx="355">
                  <c:v>8.4895285403870204</c:v>
                </c:pt>
                <c:pt idx="356">
                  <c:v>8.4845569453402305</c:v>
                </c:pt>
                <c:pt idx="357">
                  <c:v>8.4182262129227805</c:v>
                </c:pt>
                <c:pt idx="358">
                  <c:v>8.6966165101389201</c:v>
                </c:pt>
                <c:pt idx="359">
                  <c:v>8.1746679116396397</c:v>
                </c:pt>
                <c:pt idx="360">
                  <c:v>8.3544355882958499</c:v>
                </c:pt>
                <c:pt idx="361">
                  <c:v>7.7938833986468303</c:v>
                </c:pt>
                <c:pt idx="362">
                  <c:v>7.8484699453903302</c:v>
                </c:pt>
                <c:pt idx="363">
                  <c:v>8.2874785259486501</c:v>
                </c:pt>
                <c:pt idx="364">
                  <c:v>8.53229502815568</c:v>
                </c:pt>
                <c:pt idx="365">
                  <c:v>8.7395514773462502</c:v>
                </c:pt>
              </c:numCache>
            </c:numRef>
          </c:val>
          <c:smooth val="0"/>
          <c:extLst>
            <c:ext xmlns:c16="http://schemas.microsoft.com/office/drawing/2014/chart" uri="{C3380CC4-5D6E-409C-BE32-E72D297353CC}">
              <c16:uniqueId val="{00000002-EB73-431F-AB46-C4FF61D7384F}"/>
            </c:ext>
          </c:extLst>
        </c:ser>
        <c:ser>
          <c:idx val="4"/>
          <c:order val="4"/>
          <c:tx>
            <c:strRef>
              <c:f>'Daily wind speed'!$F$1</c:f>
              <c:strCache>
                <c:ptCount val="1"/>
                <c:pt idx="0">
                  <c:v>Jacking wind speed limit </c:v>
                </c:pt>
              </c:strCache>
            </c:strRef>
          </c:tx>
          <c:spPr>
            <a:ln w="28575" cap="rnd">
              <a:solidFill>
                <a:srgbClr val="FF0000"/>
              </a:solidFill>
              <a:round/>
            </a:ln>
            <a:effectLst/>
          </c:spPr>
          <c:marker>
            <c:symbol val="none"/>
          </c:marker>
          <c:cat>
            <c:strRef>
              <c:f>'Daily wind speed'!$A:$A</c:f>
              <c:strCache>
                <c:ptCount val="367"/>
                <c:pt idx="0">
                  <c:v>Date</c:v>
                </c:pt>
                <c:pt idx="1">
                  <c:v>1/1/2020</c:v>
                </c:pt>
                <c:pt idx="2">
                  <c:v>1/2/2020</c:v>
                </c:pt>
                <c:pt idx="3">
                  <c:v>1/3/2020</c:v>
                </c:pt>
                <c:pt idx="4">
                  <c:v>1/4/2020</c:v>
                </c:pt>
                <c:pt idx="5">
                  <c:v>1/5/2020</c:v>
                </c:pt>
                <c:pt idx="6">
                  <c:v>1/6/2020</c:v>
                </c:pt>
                <c:pt idx="7">
                  <c:v>1/7/2020</c:v>
                </c:pt>
                <c:pt idx="8">
                  <c:v>1/8/2020</c:v>
                </c:pt>
                <c:pt idx="9">
                  <c:v>1/9/2020</c:v>
                </c:pt>
                <c:pt idx="10">
                  <c:v>1/10/2020</c:v>
                </c:pt>
                <c:pt idx="11">
                  <c:v>1/11/2020</c:v>
                </c:pt>
                <c:pt idx="12">
                  <c:v>1/12/2020</c:v>
                </c:pt>
                <c:pt idx="13">
                  <c:v>1/13/2020</c:v>
                </c:pt>
                <c:pt idx="14">
                  <c:v>1/14/2020</c:v>
                </c:pt>
                <c:pt idx="15">
                  <c:v>1/15/2020</c:v>
                </c:pt>
                <c:pt idx="16">
                  <c:v>1/16/2020</c:v>
                </c:pt>
                <c:pt idx="17">
                  <c:v>1/17/2020</c:v>
                </c:pt>
                <c:pt idx="18">
                  <c:v>1/18/2020</c:v>
                </c:pt>
                <c:pt idx="19">
                  <c:v>1/19/2020</c:v>
                </c:pt>
                <c:pt idx="20">
                  <c:v>1/20/2020</c:v>
                </c:pt>
                <c:pt idx="21">
                  <c:v>1/21/2020</c:v>
                </c:pt>
                <c:pt idx="22">
                  <c:v>1/22/2020</c:v>
                </c:pt>
                <c:pt idx="23">
                  <c:v>1/23/2020</c:v>
                </c:pt>
                <c:pt idx="24">
                  <c:v>1/24/2020</c:v>
                </c:pt>
                <c:pt idx="25">
                  <c:v>1/25/2020</c:v>
                </c:pt>
                <c:pt idx="26">
                  <c:v>1/26/2020</c:v>
                </c:pt>
                <c:pt idx="27">
                  <c:v>1/27/2020</c:v>
                </c:pt>
                <c:pt idx="28">
                  <c:v>1/28/2020</c:v>
                </c:pt>
                <c:pt idx="29">
                  <c:v>1/29/2020</c:v>
                </c:pt>
                <c:pt idx="30">
                  <c:v>1/30/2020</c:v>
                </c:pt>
                <c:pt idx="31">
                  <c:v>1/31/2020</c:v>
                </c:pt>
                <c:pt idx="32">
                  <c:v>2/1/2020</c:v>
                </c:pt>
                <c:pt idx="33">
                  <c:v>2/2/2020</c:v>
                </c:pt>
                <c:pt idx="34">
                  <c:v>2/3/2020</c:v>
                </c:pt>
                <c:pt idx="35">
                  <c:v>2/4/2020</c:v>
                </c:pt>
                <c:pt idx="36">
                  <c:v>2/5/2020</c:v>
                </c:pt>
                <c:pt idx="37">
                  <c:v>2/6/2020</c:v>
                </c:pt>
                <c:pt idx="38">
                  <c:v>2/7/2020</c:v>
                </c:pt>
                <c:pt idx="39">
                  <c:v>2/8/2020</c:v>
                </c:pt>
                <c:pt idx="40">
                  <c:v>2/9/2020</c:v>
                </c:pt>
                <c:pt idx="41">
                  <c:v>2/10/2020</c:v>
                </c:pt>
                <c:pt idx="42">
                  <c:v>2/11/2020</c:v>
                </c:pt>
                <c:pt idx="43">
                  <c:v>2/12/2020</c:v>
                </c:pt>
                <c:pt idx="44">
                  <c:v>2/13/2020</c:v>
                </c:pt>
                <c:pt idx="45">
                  <c:v>2/14/2020</c:v>
                </c:pt>
                <c:pt idx="46">
                  <c:v>2/15/2020</c:v>
                </c:pt>
                <c:pt idx="47">
                  <c:v>2/16/2020</c:v>
                </c:pt>
                <c:pt idx="48">
                  <c:v>2/17/2020</c:v>
                </c:pt>
                <c:pt idx="49">
                  <c:v>2/18/2020</c:v>
                </c:pt>
                <c:pt idx="50">
                  <c:v>2/19/2020</c:v>
                </c:pt>
                <c:pt idx="51">
                  <c:v>2/20/2020</c:v>
                </c:pt>
                <c:pt idx="52">
                  <c:v>2/21/2020</c:v>
                </c:pt>
                <c:pt idx="53">
                  <c:v>2/22/2020</c:v>
                </c:pt>
                <c:pt idx="54">
                  <c:v>2/23/2020</c:v>
                </c:pt>
                <c:pt idx="55">
                  <c:v>2/24/2020</c:v>
                </c:pt>
                <c:pt idx="56">
                  <c:v>2/25/2020</c:v>
                </c:pt>
                <c:pt idx="57">
                  <c:v>2/26/2020</c:v>
                </c:pt>
                <c:pt idx="58">
                  <c:v>2/27/2020</c:v>
                </c:pt>
                <c:pt idx="59">
                  <c:v>2/28/2020</c:v>
                </c:pt>
                <c:pt idx="60">
                  <c:v>2/29/2020</c:v>
                </c:pt>
                <c:pt idx="61">
                  <c:v>3/1/2020</c:v>
                </c:pt>
                <c:pt idx="62">
                  <c:v>3/2/2020</c:v>
                </c:pt>
                <c:pt idx="63">
                  <c:v>3/3/2020</c:v>
                </c:pt>
                <c:pt idx="64">
                  <c:v>3/4/2020</c:v>
                </c:pt>
                <c:pt idx="65">
                  <c:v>3/5/2020</c:v>
                </c:pt>
                <c:pt idx="66">
                  <c:v>3/6/2020</c:v>
                </c:pt>
                <c:pt idx="67">
                  <c:v>3/7/2020</c:v>
                </c:pt>
                <c:pt idx="68">
                  <c:v>3/8/2020</c:v>
                </c:pt>
                <c:pt idx="69">
                  <c:v>3/9/2020</c:v>
                </c:pt>
                <c:pt idx="70">
                  <c:v>3/10/2020</c:v>
                </c:pt>
                <c:pt idx="71">
                  <c:v>3/11/2020</c:v>
                </c:pt>
                <c:pt idx="72">
                  <c:v>3/12/2020</c:v>
                </c:pt>
                <c:pt idx="73">
                  <c:v>3/13/2020</c:v>
                </c:pt>
                <c:pt idx="74">
                  <c:v>3/14/2020</c:v>
                </c:pt>
                <c:pt idx="75">
                  <c:v>3/15/2020</c:v>
                </c:pt>
                <c:pt idx="76">
                  <c:v>3/16/2020</c:v>
                </c:pt>
                <c:pt idx="77">
                  <c:v>3/17/2020</c:v>
                </c:pt>
                <c:pt idx="78">
                  <c:v>3/18/2020</c:v>
                </c:pt>
                <c:pt idx="79">
                  <c:v>3/19/2020</c:v>
                </c:pt>
                <c:pt idx="80">
                  <c:v>3/20/2020</c:v>
                </c:pt>
                <c:pt idx="81">
                  <c:v>3/21/2020</c:v>
                </c:pt>
                <c:pt idx="82">
                  <c:v>3/22/2020</c:v>
                </c:pt>
                <c:pt idx="83">
                  <c:v>3/23/2020</c:v>
                </c:pt>
                <c:pt idx="84">
                  <c:v>3/24/2020</c:v>
                </c:pt>
                <c:pt idx="85">
                  <c:v>3/25/2020</c:v>
                </c:pt>
                <c:pt idx="86">
                  <c:v>3/26/2020</c:v>
                </c:pt>
                <c:pt idx="87">
                  <c:v>3/27/2020</c:v>
                </c:pt>
                <c:pt idx="88">
                  <c:v>3/28/2020</c:v>
                </c:pt>
                <c:pt idx="89">
                  <c:v>3/29/2020</c:v>
                </c:pt>
                <c:pt idx="90">
                  <c:v>3/30/2020</c:v>
                </c:pt>
                <c:pt idx="91">
                  <c:v>3/31/2020</c:v>
                </c:pt>
                <c:pt idx="92">
                  <c:v>4/1/2020</c:v>
                </c:pt>
                <c:pt idx="93">
                  <c:v>4/2/2020</c:v>
                </c:pt>
                <c:pt idx="94">
                  <c:v>4/3/2020</c:v>
                </c:pt>
                <c:pt idx="95">
                  <c:v>4/4/2020</c:v>
                </c:pt>
                <c:pt idx="96">
                  <c:v>4/5/2020</c:v>
                </c:pt>
                <c:pt idx="97">
                  <c:v>4/6/2020</c:v>
                </c:pt>
                <c:pt idx="98">
                  <c:v>4/7/2020</c:v>
                </c:pt>
                <c:pt idx="99">
                  <c:v>4/8/2020</c:v>
                </c:pt>
                <c:pt idx="100">
                  <c:v>4/9/2020</c:v>
                </c:pt>
                <c:pt idx="101">
                  <c:v>4/10/2020</c:v>
                </c:pt>
                <c:pt idx="102">
                  <c:v>4/11/2020</c:v>
                </c:pt>
                <c:pt idx="103">
                  <c:v>4/12/2020</c:v>
                </c:pt>
                <c:pt idx="104">
                  <c:v>4/13/2020</c:v>
                </c:pt>
                <c:pt idx="105">
                  <c:v>4/14/2020</c:v>
                </c:pt>
                <c:pt idx="106">
                  <c:v>4/15/2020</c:v>
                </c:pt>
                <c:pt idx="107">
                  <c:v>4/16/2020</c:v>
                </c:pt>
                <c:pt idx="108">
                  <c:v>4/17/2020</c:v>
                </c:pt>
                <c:pt idx="109">
                  <c:v>4/18/2020</c:v>
                </c:pt>
                <c:pt idx="110">
                  <c:v>4/19/2020</c:v>
                </c:pt>
                <c:pt idx="111">
                  <c:v>4/20/2020</c:v>
                </c:pt>
                <c:pt idx="112">
                  <c:v>4/21/2020</c:v>
                </c:pt>
                <c:pt idx="113">
                  <c:v>4/22/2020</c:v>
                </c:pt>
                <c:pt idx="114">
                  <c:v>4/23/2020</c:v>
                </c:pt>
                <c:pt idx="115">
                  <c:v>4/24/2020</c:v>
                </c:pt>
                <c:pt idx="116">
                  <c:v>4/25/2020</c:v>
                </c:pt>
                <c:pt idx="117">
                  <c:v>4/26/2020</c:v>
                </c:pt>
                <c:pt idx="118">
                  <c:v>4/27/2020</c:v>
                </c:pt>
                <c:pt idx="119">
                  <c:v>4/28/2020</c:v>
                </c:pt>
                <c:pt idx="120">
                  <c:v>4/29/2020</c:v>
                </c:pt>
                <c:pt idx="121">
                  <c:v>4/30/2020</c:v>
                </c:pt>
                <c:pt idx="122">
                  <c:v>5/1/2020</c:v>
                </c:pt>
                <c:pt idx="123">
                  <c:v>5/2/2020</c:v>
                </c:pt>
                <c:pt idx="124">
                  <c:v>5/3/2020</c:v>
                </c:pt>
                <c:pt idx="125">
                  <c:v>5/4/2020</c:v>
                </c:pt>
                <c:pt idx="126">
                  <c:v>5/5/2020</c:v>
                </c:pt>
                <c:pt idx="127">
                  <c:v>5/6/2020</c:v>
                </c:pt>
                <c:pt idx="128">
                  <c:v>5/7/2020</c:v>
                </c:pt>
                <c:pt idx="129">
                  <c:v>5/8/2020</c:v>
                </c:pt>
                <c:pt idx="130">
                  <c:v>5/9/2020</c:v>
                </c:pt>
                <c:pt idx="131">
                  <c:v>5/10/2020</c:v>
                </c:pt>
                <c:pt idx="132">
                  <c:v>5/11/2020</c:v>
                </c:pt>
                <c:pt idx="133">
                  <c:v>5/12/2020</c:v>
                </c:pt>
                <c:pt idx="134">
                  <c:v>5/13/2020</c:v>
                </c:pt>
                <c:pt idx="135">
                  <c:v>5/14/2020</c:v>
                </c:pt>
                <c:pt idx="136">
                  <c:v>5/15/2020</c:v>
                </c:pt>
                <c:pt idx="137">
                  <c:v>5/16/2020</c:v>
                </c:pt>
                <c:pt idx="138">
                  <c:v>5/17/2020</c:v>
                </c:pt>
                <c:pt idx="139">
                  <c:v>5/18/2020</c:v>
                </c:pt>
                <c:pt idx="140">
                  <c:v>5/19/2020</c:v>
                </c:pt>
                <c:pt idx="141">
                  <c:v>5/20/2020</c:v>
                </c:pt>
                <c:pt idx="142">
                  <c:v>5/21/2020</c:v>
                </c:pt>
                <c:pt idx="143">
                  <c:v>5/22/2020</c:v>
                </c:pt>
                <c:pt idx="144">
                  <c:v>5/23/2020</c:v>
                </c:pt>
                <c:pt idx="145">
                  <c:v>5/24/2020</c:v>
                </c:pt>
                <c:pt idx="146">
                  <c:v>5/25/2020</c:v>
                </c:pt>
                <c:pt idx="147">
                  <c:v>5/26/2020</c:v>
                </c:pt>
                <c:pt idx="148">
                  <c:v>5/27/2020</c:v>
                </c:pt>
                <c:pt idx="149">
                  <c:v>5/28/2020</c:v>
                </c:pt>
                <c:pt idx="150">
                  <c:v>5/29/2020</c:v>
                </c:pt>
                <c:pt idx="151">
                  <c:v>5/30/2020</c:v>
                </c:pt>
                <c:pt idx="152">
                  <c:v>5/31/2020</c:v>
                </c:pt>
                <c:pt idx="153">
                  <c:v>6/1/2020</c:v>
                </c:pt>
                <c:pt idx="154">
                  <c:v>6/2/2020</c:v>
                </c:pt>
                <c:pt idx="155">
                  <c:v>6/3/2020</c:v>
                </c:pt>
                <c:pt idx="156">
                  <c:v>6/4/2020</c:v>
                </c:pt>
                <c:pt idx="157">
                  <c:v>6/5/2020</c:v>
                </c:pt>
                <c:pt idx="158">
                  <c:v>6/6/2020</c:v>
                </c:pt>
                <c:pt idx="159">
                  <c:v>6/7/2020</c:v>
                </c:pt>
                <c:pt idx="160">
                  <c:v>6/8/2020</c:v>
                </c:pt>
                <c:pt idx="161">
                  <c:v>6/9/2020</c:v>
                </c:pt>
                <c:pt idx="162">
                  <c:v>6/10/2020</c:v>
                </c:pt>
                <c:pt idx="163">
                  <c:v>6/11/2020</c:v>
                </c:pt>
                <c:pt idx="164">
                  <c:v>6/12/2020</c:v>
                </c:pt>
                <c:pt idx="165">
                  <c:v>6/13/2020</c:v>
                </c:pt>
                <c:pt idx="166">
                  <c:v>6/14/2020</c:v>
                </c:pt>
                <c:pt idx="167">
                  <c:v>6/15/2020</c:v>
                </c:pt>
                <c:pt idx="168">
                  <c:v>6/16/2020</c:v>
                </c:pt>
                <c:pt idx="169">
                  <c:v>6/17/2020</c:v>
                </c:pt>
                <c:pt idx="170">
                  <c:v>6/18/2020</c:v>
                </c:pt>
                <c:pt idx="171">
                  <c:v>6/19/2020</c:v>
                </c:pt>
                <c:pt idx="172">
                  <c:v>6/20/2020</c:v>
                </c:pt>
                <c:pt idx="173">
                  <c:v>6/21/2020</c:v>
                </c:pt>
                <c:pt idx="174">
                  <c:v>6/22/2020</c:v>
                </c:pt>
                <c:pt idx="175">
                  <c:v>6/23/2020</c:v>
                </c:pt>
                <c:pt idx="176">
                  <c:v>6/24/2020</c:v>
                </c:pt>
                <c:pt idx="177">
                  <c:v>6/25/2020</c:v>
                </c:pt>
                <c:pt idx="178">
                  <c:v>6/26/2020</c:v>
                </c:pt>
                <c:pt idx="179">
                  <c:v>6/27/2020</c:v>
                </c:pt>
                <c:pt idx="180">
                  <c:v>6/28/2020</c:v>
                </c:pt>
                <c:pt idx="181">
                  <c:v>6/29/2020</c:v>
                </c:pt>
                <c:pt idx="182">
                  <c:v>6/30/2020</c:v>
                </c:pt>
                <c:pt idx="183">
                  <c:v>7/1/2020</c:v>
                </c:pt>
                <c:pt idx="184">
                  <c:v>7/2/2020</c:v>
                </c:pt>
                <c:pt idx="185">
                  <c:v>7/3/2020</c:v>
                </c:pt>
                <c:pt idx="186">
                  <c:v>7/4/2020</c:v>
                </c:pt>
                <c:pt idx="187">
                  <c:v>7/5/2020</c:v>
                </c:pt>
                <c:pt idx="188">
                  <c:v>7/6/2020</c:v>
                </c:pt>
                <c:pt idx="189">
                  <c:v>7/7/2020</c:v>
                </c:pt>
                <c:pt idx="190">
                  <c:v>7/8/2020</c:v>
                </c:pt>
                <c:pt idx="191">
                  <c:v>7/9/2020</c:v>
                </c:pt>
                <c:pt idx="192">
                  <c:v>7/10/2020</c:v>
                </c:pt>
                <c:pt idx="193">
                  <c:v>7/11/2020</c:v>
                </c:pt>
                <c:pt idx="194">
                  <c:v>7/12/2020</c:v>
                </c:pt>
                <c:pt idx="195">
                  <c:v>7/13/2020</c:v>
                </c:pt>
                <c:pt idx="196">
                  <c:v>7/14/2020</c:v>
                </c:pt>
                <c:pt idx="197">
                  <c:v>7/15/2020</c:v>
                </c:pt>
                <c:pt idx="198">
                  <c:v>7/16/2020</c:v>
                </c:pt>
                <c:pt idx="199">
                  <c:v>7/17/2020</c:v>
                </c:pt>
                <c:pt idx="200">
                  <c:v>7/18/2020</c:v>
                </c:pt>
                <c:pt idx="201">
                  <c:v>7/19/2020</c:v>
                </c:pt>
                <c:pt idx="202">
                  <c:v>7/20/2020</c:v>
                </c:pt>
                <c:pt idx="203">
                  <c:v>7/21/2020</c:v>
                </c:pt>
                <c:pt idx="204">
                  <c:v>7/22/2020</c:v>
                </c:pt>
                <c:pt idx="205">
                  <c:v>7/23/2020</c:v>
                </c:pt>
                <c:pt idx="206">
                  <c:v>7/24/2020</c:v>
                </c:pt>
                <c:pt idx="207">
                  <c:v>7/25/2020</c:v>
                </c:pt>
                <c:pt idx="208">
                  <c:v>7/26/2020</c:v>
                </c:pt>
                <c:pt idx="209">
                  <c:v>7/27/2020</c:v>
                </c:pt>
                <c:pt idx="210">
                  <c:v>7/28/2020</c:v>
                </c:pt>
                <c:pt idx="211">
                  <c:v>7/29/2020</c:v>
                </c:pt>
                <c:pt idx="212">
                  <c:v>7/30/2020</c:v>
                </c:pt>
                <c:pt idx="213">
                  <c:v>7/31/2020</c:v>
                </c:pt>
                <c:pt idx="214">
                  <c:v>8/1/2020</c:v>
                </c:pt>
                <c:pt idx="215">
                  <c:v>8/2/2020</c:v>
                </c:pt>
                <c:pt idx="216">
                  <c:v>8/3/2020</c:v>
                </c:pt>
                <c:pt idx="217">
                  <c:v>8/4/2020</c:v>
                </c:pt>
                <c:pt idx="218">
                  <c:v>8/5/2020</c:v>
                </c:pt>
                <c:pt idx="219">
                  <c:v>8/6/2020</c:v>
                </c:pt>
                <c:pt idx="220">
                  <c:v>8/7/2020</c:v>
                </c:pt>
                <c:pt idx="221">
                  <c:v>8/8/2020</c:v>
                </c:pt>
                <c:pt idx="222">
                  <c:v>8/9/2020</c:v>
                </c:pt>
                <c:pt idx="223">
                  <c:v>8/10/2020</c:v>
                </c:pt>
                <c:pt idx="224">
                  <c:v>8/11/2020</c:v>
                </c:pt>
                <c:pt idx="225">
                  <c:v>8/12/2020</c:v>
                </c:pt>
                <c:pt idx="226">
                  <c:v>8/13/2020</c:v>
                </c:pt>
                <c:pt idx="227">
                  <c:v>8/14/2020</c:v>
                </c:pt>
                <c:pt idx="228">
                  <c:v>8/15/2020</c:v>
                </c:pt>
                <c:pt idx="229">
                  <c:v>8/16/2020</c:v>
                </c:pt>
                <c:pt idx="230">
                  <c:v>8/17/2020</c:v>
                </c:pt>
                <c:pt idx="231">
                  <c:v>8/18/2020</c:v>
                </c:pt>
                <c:pt idx="232">
                  <c:v>8/19/2020</c:v>
                </c:pt>
                <c:pt idx="233">
                  <c:v>8/20/2020</c:v>
                </c:pt>
                <c:pt idx="234">
                  <c:v>8/21/2020</c:v>
                </c:pt>
                <c:pt idx="235">
                  <c:v>8/22/2020</c:v>
                </c:pt>
                <c:pt idx="236">
                  <c:v>8/23/2020</c:v>
                </c:pt>
                <c:pt idx="237">
                  <c:v>8/24/2020</c:v>
                </c:pt>
                <c:pt idx="238">
                  <c:v>8/25/2020</c:v>
                </c:pt>
                <c:pt idx="239">
                  <c:v>8/26/2020</c:v>
                </c:pt>
                <c:pt idx="240">
                  <c:v>8/27/2020</c:v>
                </c:pt>
                <c:pt idx="241">
                  <c:v>8/28/2020</c:v>
                </c:pt>
                <c:pt idx="242">
                  <c:v>8/29/2020</c:v>
                </c:pt>
                <c:pt idx="243">
                  <c:v>8/30/2020</c:v>
                </c:pt>
                <c:pt idx="244">
                  <c:v>8/31/2020</c:v>
                </c:pt>
                <c:pt idx="245">
                  <c:v>9/1/2020</c:v>
                </c:pt>
                <c:pt idx="246">
                  <c:v>9/2/2020</c:v>
                </c:pt>
                <c:pt idx="247">
                  <c:v>9/3/2020</c:v>
                </c:pt>
                <c:pt idx="248">
                  <c:v>9/4/2020</c:v>
                </c:pt>
                <c:pt idx="249">
                  <c:v>9/5/2020</c:v>
                </c:pt>
                <c:pt idx="250">
                  <c:v>9/6/2020</c:v>
                </c:pt>
                <c:pt idx="251">
                  <c:v>9/7/2020</c:v>
                </c:pt>
                <c:pt idx="252">
                  <c:v>9/8/2020</c:v>
                </c:pt>
                <c:pt idx="253">
                  <c:v>9/9/2020</c:v>
                </c:pt>
                <c:pt idx="254">
                  <c:v>9/10/2020</c:v>
                </c:pt>
                <c:pt idx="255">
                  <c:v>9/11/2020</c:v>
                </c:pt>
                <c:pt idx="256">
                  <c:v>9/12/2020</c:v>
                </c:pt>
                <c:pt idx="257">
                  <c:v>9/13/2020</c:v>
                </c:pt>
                <c:pt idx="258">
                  <c:v>9/14/2020</c:v>
                </c:pt>
                <c:pt idx="259">
                  <c:v>9/15/2020</c:v>
                </c:pt>
                <c:pt idx="260">
                  <c:v>9/16/2020</c:v>
                </c:pt>
                <c:pt idx="261">
                  <c:v>9/17/2020</c:v>
                </c:pt>
                <c:pt idx="262">
                  <c:v>9/18/2020</c:v>
                </c:pt>
                <c:pt idx="263">
                  <c:v>9/19/2020</c:v>
                </c:pt>
                <c:pt idx="264">
                  <c:v>9/20/2020</c:v>
                </c:pt>
                <c:pt idx="265">
                  <c:v>9/21/2020</c:v>
                </c:pt>
                <c:pt idx="266">
                  <c:v>9/22/2020</c:v>
                </c:pt>
                <c:pt idx="267">
                  <c:v>9/23/2020</c:v>
                </c:pt>
                <c:pt idx="268">
                  <c:v>9/24/2020</c:v>
                </c:pt>
                <c:pt idx="269">
                  <c:v>9/25/2020</c:v>
                </c:pt>
                <c:pt idx="270">
                  <c:v>9/26/2020</c:v>
                </c:pt>
                <c:pt idx="271">
                  <c:v>9/27/2020</c:v>
                </c:pt>
                <c:pt idx="272">
                  <c:v>9/28/2020</c:v>
                </c:pt>
                <c:pt idx="273">
                  <c:v>9/29/2020</c:v>
                </c:pt>
                <c:pt idx="274">
                  <c:v>9/30/2020</c:v>
                </c:pt>
                <c:pt idx="275">
                  <c:v>10/1/2020</c:v>
                </c:pt>
                <c:pt idx="276">
                  <c:v>10/2/2020</c:v>
                </c:pt>
                <c:pt idx="277">
                  <c:v>10/3/2020</c:v>
                </c:pt>
                <c:pt idx="278">
                  <c:v>10/4/2020</c:v>
                </c:pt>
                <c:pt idx="279">
                  <c:v>10/5/2020</c:v>
                </c:pt>
                <c:pt idx="280">
                  <c:v>10/6/2020</c:v>
                </c:pt>
                <c:pt idx="281">
                  <c:v>10/7/2020</c:v>
                </c:pt>
                <c:pt idx="282">
                  <c:v>10/8/2020</c:v>
                </c:pt>
                <c:pt idx="283">
                  <c:v>10/9/2020</c:v>
                </c:pt>
                <c:pt idx="284">
                  <c:v>10/10/2020</c:v>
                </c:pt>
                <c:pt idx="285">
                  <c:v>10/11/2020</c:v>
                </c:pt>
                <c:pt idx="286">
                  <c:v>10/12/2020</c:v>
                </c:pt>
                <c:pt idx="287">
                  <c:v>10/13/2020</c:v>
                </c:pt>
                <c:pt idx="288">
                  <c:v>10/14/2020</c:v>
                </c:pt>
                <c:pt idx="289">
                  <c:v>10/15/2020</c:v>
                </c:pt>
                <c:pt idx="290">
                  <c:v>10/16/2020</c:v>
                </c:pt>
                <c:pt idx="291">
                  <c:v>10/17/2020</c:v>
                </c:pt>
                <c:pt idx="292">
                  <c:v>10/18/2020</c:v>
                </c:pt>
                <c:pt idx="293">
                  <c:v>10/19/2020</c:v>
                </c:pt>
                <c:pt idx="294">
                  <c:v>10/20/2020</c:v>
                </c:pt>
                <c:pt idx="295">
                  <c:v>10/21/2020</c:v>
                </c:pt>
                <c:pt idx="296">
                  <c:v>10/22/2020</c:v>
                </c:pt>
                <c:pt idx="297">
                  <c:v>10/23/2020</c:v>
                </c:pt>
                <c:pt idx="298">
                  <c:v>10/24/2020</c:v>
                </c:pt>
                <c:pt idx="299">
                  <c:v>10/25/2020</c:v>
                </c:pt>
                <c:pt idx="300">
                  <c:v>10/26/2020</c:v>
                </c:pt>
                <c:pt idx="301">
                  <c:v>10/27/2020</c:v>
                </c:pt>
                <c:pt idx="302">
                  <c:v>10/28/2020</c:v>
                </c:pt>
                <c:pt idx="303">
                  <c:v>10/29/2020</c:v>
                </c:pt>
                <c:pt idx="304">
                  <c:v>10/30/2020</c:v>
                </c:pt>
                <c:pt idx="305">
                  <c:v>10/31/2020</c:v>
                </c:pt>
                <c:pt idx="306">
                  <c:v>11/1/2020</c:v>
                </c:pt>
                <c:pt idx="307">
                  <c:v>11/2/2020</c:v>
                </c:pt>
                <c:pt idx="308">
                  <c:v>11/3/2020</c:v>
                </c:pt>
                <c:pt idx="309">
                  <c:v>11/4/2020</c:v>
                </c:pt>
                <c:pt idx="310">
                  <c:v>11/5/2020</c:v>
                </c:pt>
                <c:pt idx="311">
                  <c:v>11/6/2020</c:v>
                </c:pt>
                <c:pt idx="312">
                  <c:v>11/7/2020</c:v>
                </c:pt>
                <c:pt idx="313">
                  <c:v>11/8/2020</c:v>
                </c:pt>
                <c:pt idx="314">
                  <c:v>11/9/2020</c:v>
                </c:pt>
                <c:pt idx="315">
                  <c:v>11/10/2020</c:v>
                </c:pt>
                <c:pt idx="316">
                  <c:v>11/11/2020</c:v>
                </c:pt>
                <c:pt idx="317">
                  <c:v>11/12/2020</c:v>
                </c:pt>
                <c:pt idx="318">
                  <c:v>11/13/2020</c:v>
                </c:pt>
                <c:pt idx="319">
                  <c:v>11/14/2020</c:v>
                </c:pt>
                <c:pt idx="320">
                  <c:v>11/15/2020</c:v>
                </c:pt>
                <c:pt idx="321">
                  <c:v>11/16/2020</c:v>
                </c:pt>
                <c:pt idx="322">
                  <c:v>11/17/2020</c:v>
                </c:pt>
                <c:pt idx="323">
                  <c:v>11/18/2020</c:v>
                </c:pt>
                <c:pt idx="324">
                  <c:v>11/19/2020</c:v>
                </c:pt>
                <c:pt idx="325">
                  <c:v>11/20/2020</c:v>
                </c:pt>
                <c:pt idx="326">
                  <c:v>11/21/2020</c:v>
                </c:pt>
                <c:pt idx="327">
                  <c:v>11/22/2020</c:v>
                </c:pt>
                <c:pt idx="328">
                  <c:v>11/23/2020</c:v>
                </c:pt>
                <c:pt idx="329">
                  <c:v>11/24/2020</c:v>
                </c:pt>
                <c:pt idx="330">
                  <c:v>11/25/2020</c:v>
                </c:pt>
                <c:pt idx="331">
                  <c:v>11/26/2020</c:v>
                </c:pt>
                <c:pt idx="332">
                  <c:v>11/27/2020</c:v>
                </c:pt>
                <c:pt idx="333">
                  <c:v>11/28/2020</c:v>
                </c:pt>
                <c:pt idx="334">
                  <c:v>11/29/2020</c:v>
                </c:pt>
                <c:pt idx="335">
                  <c:v>11/30/2020</c:v>
                </c:pt>
                <c:pt idx="336">
                  <c:v>12/1/2020</c:v>
                </c:pt>
                <c:pt idx="337">
                  <c:v>12/2/2020</c:v>
                </c:pt>
                <c:pt idx="338">
                  <c:v>12/3/2020</c:v>
                </c:pt>
                <c:pt idx="339">
                  <c:v>12/4/2020</c:v>
                </c:pt>
                <c:pt idx="340">
                  <c:v>12/5/2020</c:v>
                </c:pt>
                <c:pt idx="341">
                  <c:v>12/6/2020</c:v>
                </c:pt>
                <c:pt idx="342">
                  <c:v>12/7/2020</c:v>
                </c:pt>
                <c:pt idx="343">
                  <c:v>12/8/2020</c:v>
                </c:pt>
                <c:pt idx="344">
                  <c:v>12/9/2020</c:v>
                </c:pt>
                <c:pt idx="345">
                  <c:v>12/10/2020</c:v>
                </c:pt>
                <c:pt idx="346">
                  <c:v>12/11/2020</c:v>
                </c:pt>
                <c:pt idx="347">
                  <c:v>12/12/2020</c:v>
                </c:pt>
                <c:pt idx="348">
                  <c:v>12/13/2020</c:v>
                </c:pt>
                <c:pt idx="349">
                  <c:v>12/14/2020</c:v>
                </c:pt>
                <c:pt idx="350">
                  <c:v>12/15/2020</c:v>
                </c:pt>
                <c:pt idx="351">
                  <c:v>12/16/2020</c:v>
                </c:pt>
                <c:pt idx="352">
                  <c:v>12/17/2020</c:v>
                </c:pt>
                <c:pt idx="353">
                  <c:v>12/18/2020</c:v>
                </c:pt>
                <c:pt idx="354">
                  <c:v>12/19/2020</c:v>
                </c:pt>
                <c:pt idx="355">
                  <c:v>12/20/2020</c:v>
                </c:pt>
                <c:pt idx="356">
                  <c:v>12/21/2020</c:v>
                </c:pt>
                <c:pt idx="357">
                  <c:v>12/22/2020</c:v>
                </c:pt>
                <c:pt idx="358">
                  <c:v>12/23/2020</c:v>
                </c:pt>
                <c:pt idx="359">
                  <c:v>12/24/2020</c:v>
                </c:pt>
                <c:pt idx="360">
                  <c:v>12/25/2020</c:v>
                </c:pt>
                <c:pt idx="361">
                  <c:v>12/26/2020</c:v>
                </c:pt>
                <c:pt idx="362">
                  <c:v>12/27/2020</c:v>
                </c:pt>
                <c:pt idx="363">
                  <c:v>12/28/2020</c:v>
                </c:pt>
                <c:pt idx="364">
                  <c:v>12/29/2020</c:v>
                </c:pt>
                <c:pt idx="365">
                  <c:v>12/30/2020</c:v>
                </c:pt>
                <c:pt idx="366">
                  <c:v>12/31/2020</c:v>
                </c:pt>
              </c:strCache>
            </c:strRef>
          </c:cat>
          <c:val>
            <c:numRef>
              <c:f>'Daily wind speed'!$F$2:$F$367</c:f>
              <c:numCache>
                <c:formatCode>0</c:formatCode>
                <c:ptCount val="366"/>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15</c:v>
                </c:pt>
                <c:pt idx="52">
                  <c:v>15</c:v>
                </c:pt>
                <c:pt idx="53">
                  <c:v>15</c:v>
                </c:pt>
                <c:pt idx="54">
                  <c:v>15</c:v>
                </c:pt>
                <c:pt idx="55">
                  <c:v>15</c:v>
                </c:pt>
                <c:pt idx="56">
                  <c:v>15</c:v>
                </c:pt>
                <c:pt idx="57">
                  <c:v>15</c:v>
                </c:pt>
                <c:pt idx="58">
                  <c:v>15</c:v>
                </c:pt>
                <c:pt idx="59">
                  <c:v>15</c:v>
                </c:pt>
                <c:pt idx="60">
                  <c:v>15</c:v>
                </c:pt>
                <c:pt idx="61">
                  <c:v>15</c:v>
                </c:pt>
                <c:pt idx="62">
                  <c:v>15</c:v>
                </c:pt>
                <c:pt idx="63">
                  <c:v>15</c:v>
                </c:pt>
                <c:pt idx="64">
                  <c:v>15</c:v>
                </c:pt>
                <c:pt idx="65">
                  <c:v>15</c:v>
                </c:pt>
                <c:pt idx="66">
                  <c:v>15</c:v>
                </c:pt>
                <c:pt idx="67">
                  <c:v>15</c:v>
                </c:pt>
                <c:pt idx="68">
                  <c:v>15</c:v>
                </c:pt>
                <c:pt idx="69">
                  <c:v>15</c:v>
                </c:pt>
                <c:pt idx="70">
                  <c:v>15</c:v>
                </c:pt>
                <c:pt idx="71">
                  <c:v>15</c:v>
                </c:pt>
                <c:pt idx="72">
                  <c:v>15</c:v>
                </c:pt>
                <c:pt idx="73">
                  <c:v>15</c:v>
                </c:pt>
                <c:pt idx="74">
                  <c:v>15</c:v>
                </c:pt>
                <c:pt idx="75">
                  <c:v>15</c:v>
                </c:pt>
                <c:pt idx="76">
                  <c:v>15</c:v>
                </c:pt>
                <c:pt idx="77">
                  <c:v>15</c:v>
                </c:pt>
                <c:pt idx="78">
                  <c:v>15</c:v>
                </c:pt>
                <c:pt idx="79">
                  <c:v>15</c:v>
                </c:pt>
                <c:pt idx="80">
                  <c:v>15</c:v>
                </c:pt>
                <c:pt idx="81">
                  <c:v>15</c:v>
                </c:pt>
                <c:pt idx="82">
                  <c:v>15</c:v>
                </c:pt>
                <c:pt idx="83">
                  <c:v>15</c:v>
                </c:pt>
                <c:pt idx="84">
                  <c:v>15</c:v>
                </c:pt>
                <c:pt idx="85">
                  <c:v>15</c:v>
                </c:pt>
                <c:pt idx="86">
                  <c:v>15</c:v>
                </c:pt>
                <c:pt idx="87">
                  <c:v>15</c:v>
                </c:pt>
                <c:pt idx="88">
                  <c:v>15</c:v>
                </c:pt>
                <c:pt idx="89">
                  <c:v>15</c:v>
                </c:pt>
                <c:pt idx="90">
                  <c:v>15</c:v>
                </c:pt>
                <c:pt idx="91">
                  <c:v>15</c:v>
                </c:pt>
                <c:pt idx="92">
                  <c:v>15</c:v>
                </c:pt>
                <c:pt idx="93">
                  <c:v>15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15</c:v>
                </c:pt>
                <c:pt idx="107">
                  <c:v>15</c:v>
                </c:pt>
                <c:pt idx="108">
                  <c:v>15</c:v>
                </c:pt>
                <c:pt idx="109">
                  <c:v>15</c:v>
                </c:pt>
                <c:pt idx="110">
                  <c:v>15</c:v>
                </c:pt>
                <c:pt idx="111">
                  <c:v>15</c:v>
                </c:pt>
                <c:pt idx="112">
                  <c:v>15</c:v>
                </c:pt>
                <c:pt idx="113">
                  <c:v>15</c:v>
                </c:pt>
                <c:pt idx="114">
                  <c:v>15</c:v>
                </c:pt>
                <c:pt idx="115">
                  <c:v>15</c:v>
                </c:pt>
                <c:pt idx="116">
                  <c:v>15</c:v>
                </c:pt>
                <c:pt idx="117">
                  <c:v>15</c:v>
                </c:pt>
                <c:pt idx="118">
                  <c:v>15</c:v>
                </c:pt>
                <c:pt idx="119">
                  <c:v>15</c:v>
                </c:pt>
                <c:pt idx="120">
                  <c:v>15</c:v>
                </c:pt>
                <c:pt idx="121">
                  <c:v>15</c:v>
                </c:pt>
                <c:pt idx="122">
                  <c:v>15</c:v>
                </c:pt>
                <c:pt idx="123">
                  <c:v>15</c:v>
                </c:pt>
                <c:pt idx="124">
                  <c:v>15</c:v>
                </c:pt>
                <c:pt idx="125">
                  <c:v>15</c:v>
                </c:pt>
                <c:pt idx="126">
                  <c:v>15</c:v>
                </c:pt>
                <c:pt idx="127">
                  <c:v>15</c:v>
                </c:pt>
                <c:pt idx="128">
                  <c:v>15</c:v>
                </c:pt>
                <c:pt idx="129">
                  <c:v>15</c:v>
                </c:pt>
                <c:pt idx="130">
                  <c:v>15</c:v>
                </c:pt>
                <c:pt idx="131">
                  <c:v>15</c:v>
                </c:pt>
                <c:pt idx="132">
                  <c:v>15</c:v>
                </c:pt>
                <c:pt idx="133">
                  <c:v>15</c:v>
                </c:pt>
                <c:pt idx="134">
                  <c:v>15</c:v>
                </c:pt>
                <c:pt idx="135">
                  <c:v>15</c:v>
                </c:pt>
                <c:pt idx="136">
                  <c:v>15</c:v>
                </c:pt>
                <c:pt idx="137">
                  <c:v>15</c:v>
                </c:pt>
                <c:pt idx="138">
                  <c:v>15</c:v>
                </c:pt>
                <c:pt idx="139">
                  <c:v>15</c:v>
                </c:pt>
                <c:pt idx="140">
                  <c:v>15</c:v>
                </c:pt>
                <c:pt idx="141">
                  <c:v>15</c:v>
                </c:pt>
                <c:pt idx="142">
                  <c:v>15</c:v>
                </c:pt>
                <c:pt idx="143">
                  <c:v>15</c:v>
                </c:pt>
                <c:pt idx="144">
                  <c:v>15</c:v>
                </c:pt>
                <c:pt idx="145">
                  <c:v>15</c:v>
                </c:pt>
                <c:pt idx="146">
                  <c:v>15</c:v>
                </c:pt>
                <c:pt idx="147">
                  <c:v>15</c:v>
                </c:pt>
                <c:pt idx="148">
                  <c:v>15</c:v>
                </c:pt>
                <c:pt idx="149">
                  <c:v>15</c:v>
                </c:pt>
                <c:pt idx="150">
                  <c:v>15</c:v>
                </c:pt>
                <c:pt idx="151">
                  <c:v>15</c:v>
                </c:pt>
                <c:pt idx="152">
                  <c:v>15</c:v>
                </c:pt>
                <c:pt idx="153">
                  <c:v>15</c:v>
                </c:pt>
                <c:pt idx="154">
                  <c:v>15</c:v>
                </c:pt>
                <c:pt idx="155">
                  <c:v>15</c:v>
                </c:pt>
                <c:pt idx="156">
                  <c:v>15</c:v>
                </c:pt>
                <c:pt idx="157">
                  <c:v>15</c:v>
                </c:pt>
                <c:pt idx="158">
                  <c:v>15</c:v>
                </c:pt>
                <c:pt idx="159">
                  <c:v>15</c:v>
                </c:pt>
                <c:pt idx="160">
                  <c:v>15</c:v>
                </c:pt>
                <c:pt idx="161">
                  <c:v>15</c:v>
                </c:pt>
                <c:pt idx="162">
                  <c:v>15</c:v>
                </c:pt>
                <c:pt idx="163">
                  <c:v>15</c:v>
                </c:pt>
                <c:pt idx="164">
                  <c:v>15</c:v>
                </c:pt>
                <c:pt idx="165">
                  <c:v>15</c:v>
                </c:pt>
                <c:pt idx="166">
                  <c:v>15</c:v>
                </c:pt>
                <c:pt idx="167">
                  <c:v>15</c:v>
                </c:pt>
                <c:pt idx="168">
                  <c:v>15</c:v>
                </c:pt>
                <c:pt idx="169">
                  <c:v>15</c:v>
                </c:pt>
                <c:pt idx="170">
                  <c:v>15</c:v>
                </c:pt>
                <c:pt idx="171">
                  <c:v>15</c:v>
                </c:pt>
                <c:pt idx="172">
                  <c:v>15</c:v>
                </c:pt>
                <c:pt idx="173">
                  <c:v>15</c:v>
                </c:pt>
                <c:pt idx="174">
                  <c:v>15</c:v>
                </c:pt>
                <c:pt idx="175">
                  <c:v>15</c:v>
                </c:pt>
                <c:pt idx="176">
                  <c:v>15</c:v>
                </c:pt>
                <c:pt idx="177">
                  <c:v>15</c:v>
                </c:pt>
                <c:pt idx="178">
                  <c:v>15</c:v>
                </c:pt>
                <c:pt idx="179">
                  <c:v>15</c:v>
                </c:pt>
                <c:pt idx="180">
                  <c:v>15</c:v>
                </c:pt>
                <c:pt idx="181">
                  <c:v>15</c:v>
                </c:pt>
                <c:pt idx="182">
                  <c:v>15</c:v>
                </c:pt>
                <c:pt idx="183">
                  <c:v>15</c:v>
                </c:pt>
                <c:pt idx="184">
                  <c:v>15</c:v>
                </c:pt>
                <c:pt idx="185">
                  <c:v>15</c:v>
                </c:pt>
                <c:pt idx="186">
                  <c:v>15</c:v>
                </c:pt>
                <c:pt idx="187">
                  <c:v>15</c:v>
                </c:pt>
                <c:pt idx="188">
                  <c:v>15</c:v>
                </c:pt>
                <c:pt idx="189">
                  <c:v>15</c:v>
                </c:pt>
                <c:pt idx="190">
                  <c:v>15</c:v>
                </c:pt>
                <c:pt idx="191">
                  <c:v>15</c:v>
                </c:pt>
                <c:pt idx="192">
                  <c:v>15</c:v>
                </c:pt>
                <c:pt idx="193">
                  <c:v>15</c:v>
                </c:pt>
                <c:pt idx="194">
                  <c:v>15</c:v>
                </c:pt>
                <c:pt idx="195">
                  <c:v>15</c:v>
                </c:pt>
                <c:pt idx="196">
                  <c:v>15</c:v>
                </c:pt>
                <c:pt idx="197">
                  <c:v>15</c:v>
                </c:pt>
                <c:pt idx="198">
                  <c:v>15</c:v>
                </c:pt>
                <c:pt idx="199">
                  <c:v>15</c:v>
                </c:pt>
                <c:pt idx="200">
                  <c:v>15</c:v>
                </c:pt>
                <c:pt idx="201">
                  <c:v>15</c:v>
                </c:pt>
                <c:pt idx="202">
                  <c:v>15</c:v>
                </c:pt>
                <c:pt idx="203">
                  <c:v>15</c:v>
                </c:pt>
                <c:pt idx="204">
                  <c:v>15</c:v>
                </c:pt>
                <c:pt idx="205">
                  <c:v>15</c:v>
                </c:pt>
                <c:pt idx="206">
                  <c:v>15</c:v>
                </c:pt>
                <c:pt idx="207">
                  <c:v>15</c:v>
                </c:pt>
                <c:pt idx="208">
                  <c:v>15</c:v>
                </c:pt>
                <c:pt idx="209">
                  <c:v>15</c:v>
                </c:pt>
                <c:pt idx="210">
                  <c:v>15</c:v>
                </c:pt>
                <c:pt idx="211">
                  <c:v>15</c:v>
                </c:pt>
                <c:pt idx="212">
                  <c:v>15</c:v>
                </c:pt>
                <c:pt idx="213">
                  <c:v>15</c:v>
                </c:pt>
                <c:pt idx="214">
                  <c:v>15</c:v>
                </c:pt>
                <c:pt idx="215">
                  <c:v>15</c:v>
                </c:pt>
                <c:pt idx="216">
                  <c:v>15</c:v>
                </c:pt>
                <c:pt idx="217">
                  <c:v>15</c:v>
                </c:pt>
                <c:pt idx="218">
                  <c:v>15</c:v>
                </c:pt>
                <c:pt idx="219">
                  <c:v>15</c:v>
                </c:pt>
                <c:pt idx="220">
                  <c:v>15</c:v>
                </c:pt>
                <c:pt idx="221">
                  <c:v>15</c:v>
                </c:pt>
                <c:pt idx="222">
                  <c:v>15</c:v>
                </c:pt>
                <c:pt idx="223">
                  <c:v>15</c:v>
                </c:pt>
                <c:pt idx="224">
                  <c:v>15</c:v>
                </c:pt>
                <c:pt idx="225">
                  <c:v>15</c:v>
                </c:pt>
                <c:pt idx="226">
                  <c:v>15</c:v>
                </c:pt>
                <c:pt idx="227">
                  <c:v>15</c:v>
                </c:pt>
                <c:pt idx="228">
                  <c:v>15</c:v>
                </c:pt>
                <c:pt idx="229">
                  <c:v>15</c:v>
                </c:pt>
                <c:pt idx="230">
                  <c:v>15</c:v>
                </c:pt>
                <c:pt idx="231">
                  <c:v>15</c:v>
                </c:pt>
                <c:pt idx="232">
                  <c:v>15</c:v>
                </c:pt>
                <c:pt idx="233">
                  <c:v>15</c:v>
                </c:pt>
                <c:pt idx="234">
                  <c:v>15</c:v>
                </c:pt>
                <c:pt idx="235">
                  <c:v>15</c:v>
                </c:pt>
                <c:pt idx="236">
                  <c:v>15</c:v>
                </c:pt>
                <c:pt idx="237">
                  <c:v>15</c:v>
                </c:pt>
                <c:pt idx="238">
                  <c:v>15</c:v>
                </c:pt>
                <c:pt idx="239">
                  <c:v>15</c:v>
                </c:pt>
                <c:pt idx="240">
                  <c:v>15</c:v>
                </c:pt>
                <c:pt idx="241">
                  <c:v>15</c:v>
                </c:pt>
                <c:pt idx="242">
                  <c:v>15</c:v>
                </c:pt>
                <c:pt idx="243">
                  <c:v>15</c:v>
                </c:pt>
                <c:pt idx="244">
                  <c:v>15</c:v>
                </c:pt>
                <c:pt idx="245">
                  <c:v>15</c:v>
                </c:pt>
                <c:pt idx="246">
                  <c:v>15</c:v>
                </c:pt>
                <c:pt idx="247">
                  <c:v>15</c:v>
                </c:pt>
                <c:pt idx="248">
                  <c:v>15</c:v>
                </c:pt>
                <c:pt idx="249">
                  <c:v>15</c:v>
                </c:pt>
                <c:pt idx="250">
                  <c:v>15</c:v>
                </c:pt>
                <c:pt idx="251">
                  <c:v>15</c:v>
                </c:pt>
                <c:pt idx="252">
                  <c:v>15</c:v>
                </c:pt>
                <c:pt idx="253">
                  <c:v>15</c:v>
                </c:pt>
                <c:pt idx="254">
                  <c:v>15</c:v>
                </c:pt>
                <c:pt idx="255">
                  <c:v>15</c:v>
                </c:pt>
                <c:pt idx="256">
                  <c:v>15</c:v>
                </c:pt>
                <c:pt idx="257">
                  <c:v>15</c:v>
                </c:pt>
                <c:pt idx="258">
                  <c:v>15</c:v>
                </c:pt>
                <c:pt idx="259">
                  <c:v>15</c:v>
                </c:pt>
                <c:pt idx="260">
                  <c:v>15</c:v>
                </c:pt>
                <c:pt idx="261">
                  <c:v>15</c:v>
                </c:pt>
                <c:pt idx="262">
                  <c:v>15</c:v>
                </c:pt>
                <c:pt idx="263">
                  <c:v>15</c:v>
                </c:pt>
                <c:pt idx="264">
                  <c:v>15</c:v>
                </c:pt>
                <c:pt idx="265">
                  <c:v>15</c:v>
                </c:pt>
                <c:pt idx="266">
                  <c:v>15</c:v>
                </c:pt>
                <c:pt idx="267">
                  <c:v>15</c:v>
                </c:pt>
                <c:pt idx="268">
                  <c:v>15</c:v>
                </c:pt>
                <c:pt idx="269">
                  <c:v>15</c:v>
                </c:pt>
                <c:pt idx="270">
                  <c:v>15</c:v>
                </c:pt>
                <c:pt idx="271">
                  <c:v>15</c:v>
                </c:pt>
                <c:pt idx="272">
                  <c:v>15</c:v>
                </c:pt>
                <c:pt idx="273">
                  <c:v>15</c:v>
                </c:pt>
                <c:pt idx="274">
                  <c:v>15</c:v>
                </c:pt>
                <c:pt idx="275">
                  <c:v>15</c:v>
                </c:pt>
                <c:pt idx="276">
                  <c:v>15</c:v>
                </c:pt>
                <c:pt idx="277">
                  <c:v>15</c:v>
                </c:pt>
                <c:pt idx="278">
                  <c:v>15</c:v>
                </c:pt>
                <c:pt idx="279">
                  <c:v>15</c:v>
                </c:pt>
                <c:pt idx="280">
                  <c:v>15</c:v>
                </c:pt>
                <c:pt idx="281">
                  <c:v>15</c:v>
                </c:pt>
                <c:pt idx="282">
                  <c:v>15</c:v>
                </c:pt>
                <c:pt idx="283">
                  <c:v>15</c:v>
                </c:pt>
                <c:pt idx="284">
                  <c:v>15</c:v>
                </c:pt>
                <c:pt idx="285">
                  <c:v>15</c:v>
                </c:pt>
                <c:pt idx="286">
                  <c:v>15</c:v>
                </c:pt>
                <c:pt idx="287">
                  <c:v>15</c:v>
                </c:pt>
                <c:pt idx="288">
                  <c:v>15</c:v>
                </c:pt>
                <c:pt idx="289">
                  <c:v>15</c:v>
                </c:pt>
                <c:pt idx="290">
                  <c:v>15</c:v>
                </c:pt>
                <c:pt idx="291">
                  <c:v>15</c:v>
                </c:pt>
                <c:pt idx="292">
                  <c:v>15</c:v>
                </c:pt>
                <c:pt idx="293">
                  <c:v>15</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15</c:v>
                </c:pt>
                <c:pt idx="308">
                  <c:v>15</c:v>
                </c:pt>
                <c:pt idx="309">
                  <c:v>15</c:v>
                </c:pt>
                <c:pt idx="310">
                  <c:v>15</c:v>
                </c:pt>
                <c:pt idx="311">
                  <c:v>15</c:v>
                </c:pt>
                <c:pt idx="312">
                  <c:v>15</c:v>
                </c:pt>
                <c:pt idx="313">
                  <c:v>15</c:v>
                </c:pt>
                <c:pt idx="314">
                  <c:v>15</c:v>
                </c:pt>
                <c:pt idx="315">
                  <c:v>15</c:v>
                </c:pt>
                <c:pt idx="316">
                  <c:v>15</c:v>
                </c:pt>
                <c:pt idx="317">
                  <c:v>15</c:v>
                </c:pt>
                <c:pt idx="318">
                  <c:v>15</c:v>
                </c:pt>
                <c:pt idx="319">
                  <c:v>15</c:v>
                </c:pt>
                <c:pt idx="320">
                  <c:v>15</c:v>
                </c:pt>
                <c:pt idx="321">
                  <c:v>15</c:v>
                </c:pt>
                <c:pt idx="322">
                  <c:v>15</c:v>
                </c:pt>
                <c:pt idx="323">
                  <c:v>15</c:v>
                </c:pt>
                <c:pt idx="324">
                  <c:v>15</c:v>
                </c:pt>
                <c:pt idx="325">
                  <c:v>15</c:v>
                </c:pt>
                <c:pt idx="326">
                  <c:v>15</c:v>
                </c:pt>
                <c:pt idx="327">
                  <c:v>15</c:v>
                </c:pt>
                <c:pt idx="328">
                  <c:v>15</c:v>
                </c:pt>
                <c:pt idx="329">
                  <c:v>15</c:v>
                </c:pt>
                <c:pt idx="330">
                  <c:v>15</c:v>
                </c:pt>
                <c:pt idx="331">
                  <c:v>15</c:v>
                </c:pt>
                <c:pt idx="332">
                  <c:v>15</c:v>
                </c:pt>
                <c:pt idx="333">
                  <c:v>15</c:v>
                </c:pt>
                <c:pt idx="334">
                  <c:v>15</c:v>
                </c:pt>
                <c:pt idx="335">
                  <c:v>15</c:v>
                </c:pt>
                <c:pt idx="336">
                  <c:v>15</c:v>
                </c:pt>
                <c:pt idx="337">
                  <c:v>15</c:v>
                </c:pt>
                <c:pt idx="338">
                  <c:v>15</c:v>
                </c:pt>
                <c:pt idx="339">
                  <c:v>15</c:v>
                </c:pt>
                <c:pt idx="340">
                  <c:v>15</c:v>
                </c:pt>
                <c:pt idx="341">
                  <c:v>15</c:v>
                </c:pt>
                <c:pt idx="342">
                  <c:v>15</c:v>
                </c:pt>
                <c:pt idx="343">
                  <c:v>15</c:v>
                </c:pt>
                <c:pt idx="344">
                  <c:v>15</c:v>
                </c:pt>
                <c:pt idx="345">
                  <c:v>15</c:v>
                </c:pt>
                <c:pt idx="346">
                  <c:v>15</c:v>
                </c:pt>
                <c:pt idx="347">
                  <c:v>15</c:v>
                </c:pt>
                <c:pt idx="348">
                  <c:v>15</c:v>
                </c:pt>
                <c:pt idx="349">
                  <c:v>15</c:v>
                </c:pt>
                <c:pt idx="350">
                  <c:v>15</c:v>
                </c:pt>
                <c:pt idx="351">
                  <c:v>15</c:v>
                </c:pt>
                <c:pt idx="352">
                  <c:v>15</c:v>
                </c:pt>
                <c:pt idx="353">
                  <c:v>15</c:v>
                </c:pt>
                <c:pt idx="354">
                  <c:v>15</c:v>
                </c:pt>
                <c:pt idx="355">
                  <c:v>15</c:v>
                </c:pt>
                <c:pt idx="356">
                  <c:v>15</c:v>
                </c:pt>
                <c:pt idx="357">
                  <c:v>15</c:v>
                </c:pt>
                <c:pt idx="358">
                  <c:v>15</c:v>
                </c:pt>
                <c:pt idx="359">
                  <c:v>15</c:v>
                </c:pt>
                <c:pt idx="360">
                  <c:v>15</c:v>
                </c:pt>
                <c:pt idx="361">
                  <c:v>15</c:v>
                </c:pt>
                <c:pt idx="362">
                  <c:v>15</c:v>
                </c:pt>
                <c:pt idx="363">
                  <c:v>15</c:v>
                </c:pt>
                <c:pt idx="364">
                  <c:v>15</c:v>
                </c:pt>
                <c:pt idx="365">
                  <c:v>15</c:v>
                </c:pt>
              </c:numCache>
            </c:numRef>
          </c:val>
          <c:smooth val="0"/>
          <c:extLst>
            <c:ext xmlns:c16="http://schemas.microsoft.com/office/drawing/2014/chart" uri="{C3380CC4-5D6E-409C-BE32-E72D297353CC}">
              <c16:uniqueId val="{00000003-EB73-431F-AB46-C4FF61D7384F}"/>
            </c:ext>
          </c:extLst>
        </c:ser>
        <c:ser>
          <c:idx val="5"/>
          <c:order val="5"/>
          <c:tx>
            <c:strRef>
              <c:f>'Daily wind speed'!$N$1</c:f>
              <c:strCache>
                <c:ptCount val="1"/>
                <c:pt idx="0">
                  <c:v>Safety limit</c:v>
                </c:pt>
              </c:strCache>
            </c:strRef>
          </c:tx>
          <c:spPr>
            <a:ln w="28575" cap="rnd">
              <a:solidFill>
                <a:schemeClr val="accent6"/>
              </a:solidFill>
              <a:round/>
            </a:ln>
            <a:effectLst/>
          </c:spPr>
          <c:marker>
            <c:symbol val="none"/>
          </c:marker>
          <c:cat>
            <c:strRef>
              <c:f>'Daily wind speed'!$A:$A</c:f>
              <c:strCache>
                <c:ptCount val="367"/>
                <c:pt idx="0">
                  <c:v>Date</c:v>
                </c:pt>
                <c:pt idx="1">
                  <c:v>1/1/2020</c:v>
                </c:pt>
                <c:pt idx="2">
                  <c:v>1/2/2020</c:v>
                </c:pt>
                <c:pt idx="3">
                  <c:v>1/3/2020</c:v>
                </c:pt>
                <c:pt idx="4">
                  <c:v>1/4/2020</c:v>
                </c:pt>
                <c:pt idx="5">
                  <c:v>1/5/2020</c:v>
                </c:pt>
                <c:pt idx="6">
                  <c:v>1/6/2020</c:v>
                </c:pt>
                <c:pt idx="7">
                  <c:v>1/7/2020</c:v>
                </c:pt>
                <c:pt idx="8">
                  <c:v>1/8/2020</c:v>
                </c:pt>
                <c:pt idx="9">
                  <c:v>1/9/2020</c:v>
                </c:pt>
                <c:pt idx="10">
                  <c:v>1/10/2020</c:v>
                </c:pt>
                <c:pt idx="11">
                  <c:v>1/11/2020</c:v>
                </c:pt>
                <c:pt idx="12">
                  <c:v>1/12/2020</c:v>
                </c:pt>
                <c:pt idx="13">
                  <c:v>1/13/2020</c:v>
                </c:pt>
                <c:pt idx="14">
                  <c:v>1/14/2020</c:v>
                </c:pt>
                <c:pt idx="15">
                  <c:v>1/15/2020</c:v>
                </c:pt>
                <c:pt idx="16">
                  <c:v>1/16/2020</c:v>
                </c:pt>
                <c:pt idx="17">
                  <c:v>1/17/2020</c:v>
                </c:pt>
                <c:pt idx="18">
                  <c:v>1/18/2020</c:v>
                </c:pt>
                <c:pt idx="19">
                  <c:v>1/19/2020</c:v>
                </c:pt>
                <c:pt idx="20">
                  <c:v>1/20/2020</c:v>
                </c:pt>
                <c:pt idx="21">
                  <c:v>1/21/2020</c:v>
                </c:pt>
                <c:pt idx="22">
                  <c:v>1/22/2020</c:v>
                </c:pt>
                <c:pt idx="23">
                  <c:v>1/23/2020</c:v>
                </c:pt>
                <c:pt idx="24">
                  <c:v>1/24/2020</c:v>
                </c:pt>
                <c:pt idx="25">
                  <c:v>1/25/2020</c:v>
                </c:pt>
                <c:pt idx="26">
                  <c:v>1/26/2020</c:v>
                </c:pt>
                <c:pt idx="27">
                  <c:v>1/27/2020</c:v>
                </c:pt>
                <c:pt idx="28">
                  <c:v>1/28/2020</c:v>
                </c:pt>
                <c:pt idx="29">
                  <c:v>1/29/2020</c:v>
                </c:pt>
                <c:pt idx="30">
                  <c:v>1/30/2020</c:v>
                </c:pt>
                <c:pt idx="31">
                  <c:v>1/31/2020</c:v>
                </c:pt>
                <c:pt idx="32">
                  <c:v>2/1/2020</c:v>
                </c:pt>
                <c:pt idx="33">
                  <c:v>2/2/2020</c:v>
                </c:pt>
                <c:pt idx="34">
                  <c:v>2/3/2020</c:v>
                </c:pt>
                <c:pt idx="35">
                  <c:v>2/4/2020</c:v>
                </c:pt>
                <c:pt idx="36">
                  <c:v>2/5/2020</c:v>
                </c:pt>
                <c:pt idx="37">
                  <c:v>2/6/2020</c:v>
                </c:pt>
                <c:pt idx="38">
                  <c:v>2/7/2020</c:v>
                </c:pt>
                <c:pt idx="39">
                  <c:v>2/8/2020</c:v>
                </c:pt>
                <c:pt idx="40">
                  <c:v>2/9/2020</c:v>
                </c:pt>
                <c:pt idx="41">
                  <c:v>2/10/2020</c:v>
                </c:pt>
                <c:pt idx="42">
                  <c:v>2/11/2020</c:v>
                </c:pt>
                <c:pt idx="43">
                  <c:v>2/12/2020</c:v>
                </c:pt>
                <c:pt idx="44">
                  <c:v>2/13/2020</c:v>
                </c:pt>
                <c:pt idx="45">
                  <c:v>2/14/2020</c:v>
                </c:pt>
                <c:pt idx="46">
                  <c:v>2/15/2020</c:v>
                </c:pt>
                <c:pt idx="47">
                  <c:v>2/16/2020</c:v>
                </c:pt>
                <c:pt idx="48">
                  <c:v>2/17/2020</c:v>
                </c:pt>
                <c:pt idx="49">
                  <c:v>2/18/2020</c:v>
                </c:pt>
                <c:pt idx="50">
                  <c:v>2/19/2020</c:v>
                </c:pt>
                <c:pt idx="51">
                  <c:v>2/20/2020</c:v>
                </c:pt>
                <c:pt idx="52">
                  <c:v>2/21/2020</c:v>
                </c:pt>
                <c:pt idx="53">
                  <c:v>2/22/2020</c:v>
                </c:pt>
                <c:pt idx="54">
                  <c:v>2/23/2020</c:v>
                </c:pt>
                <c:pt idx="55">
                  <c:v>2/24/2020</c:v>
                </c:pt>
                <c:pt idx="56">
                  <c:v>2/25/2020</c:v>
                </c:pt>
                <c:pt idx="57">
                  <c:v>2/26/2020</c:v>
                </c:pt>
                <c:pt idx="58">
                  <c:v>2/27/2020</c:v>
                </c:pt>
                <c:pt idx="59">
                  <c:v>2/28/2020</c:v>
                </c:pt>
                <c:pt idx="60">
                  <c:v>2/29/2020</c:v>
                </c:pt>
                <c:pt idx="61">
                  <c:v>3/1/2020</c:v>
                </c:pt>
                <c:pt idx="62">
                  <c:v>3/2/2020</c:v>
                </c:pt>
                <c:pt idx="63">
                  <c:v>3/3/2020</c:v>
                </c:pt>
                <c:pt idx="64">
                  <c:v>3/4/2020</c:v>
                </c:pt>
                <c:pt idx="65">
                  <c:v>3/5/2020</c:v>
                </c:pt>
                <c:pt idx="66">
                  <c:v>3/6/2020</c:v>
                </c:pt>
                <c:pt idx="67">
                  <c:v>3/7/2020</c:v>
                </c:pt>
                <c:pt idx="68">
                  <c:v>3/8/2020</c:v>
                </c:pt>
                <c:pt idx="69">
                  <c:v>3/9/2020</c:v>
                </c:pt>
                <c:pt idx="70">
                  <c:v>3/10/2020</c:v>
                </c:pt>
                <c:pt idx="71">
                  <c:v>3/11/2020</c:v>
                </c:pt>
                <c:pt idx="72">
                  <c:v>3/12/2020</c:v>
                </c:pt>
                <c:pt idx="73">
                  <c:v>3/13/2020</c:v>
                </c:pt>
                <c:pt idx="74">
                  <c:v>3/14/2020</c:v>
                </c:pt>
                <c:pt idx="75">
                  <c:v>3/15/2020</c:v>
                </c:pt>
                <c:pt idx="76">
                  <c:v>3/16/2020</c:v>
                </c:pt>
                <c:pt idx="77">
                  <c:v>3/17/2020</c:v>
                </c:pt>
                <c:pt idx="78">
                  <c:v>3/18/2020</c:v>
                </c:pt>
                <c:pt idx="79">
                  <c:v>3/19/2020</c:v>
                </c:pt>
                <c:pt idx="80">
                  <c:v>3/20/2020</c:v>
                </c:pt>
                <c:pt idx="81">
                  <c:v>3/21/2020</c:v>
                </c:pt>
                <c:pt idx="82">
                  <c:v>3/22/2020</c:v>
                </c:pt>
                <c:pt idx="83">
                  <c:v>3/23/2020</c:v>
                </c:pt>
                <c:pt idx="84">
                  <c:v>3/24/2020</c:v>
                </c:pt>
                <c:pt idx="85">
                  <c:v>3/25/2020</c:v>
                </c:pt>
                <c:pt idx="86">
                  <c:v>3/26/2020</c:v>
                </c:pt>
                <c:pt idx="87">
                  <c:v>3/27/2020</c:v>
                </c:pt>
                <c:pt idx="88">
                  <c:v>3/28/2020</c:v>
                </c:pt>
                <c:pt idx="89">
                  <c:v>3/29/2020</c:v>
                </c:pt>
                <c:pt idx="90">
                  <c:v>3/30/2020</c:v>
                </c:pt>
                <c:pt idx="91">
                  <c:v>3/31/2020</c:v>
                </c:pt>
                <c:pt idx="92">
                  <c:v>4/1/2020</c:v>
                </c:pt>
                <c:pt idx="93">
                  <c:v>4/2/2020</c:v>
                </c:pt>
                <c:pt idx="94">
                  <c:v>4/3/2020</c:v>
                </c:pt>
                <c:pt idx="95">
                  <c:v>4/4/2020</c:v>
                </c:pt>
                <c:pt idx="96">
                  <c:v>4/5/2020</c:v>
                </c:pt>
                <c:pt idx="97">
                  <c:v>4/6/2020</c:v>
                </c:pt>
                <c:pt idx="98">
                  <c:v>4/7/2020</c:v>
                </c:pt>
                <c:pt idx="99">
                  <c:v>4/8/2020</c:v>
                </c:pt>
                <c:pt idx="100">
                  <c:v>4/9/2020</c:v>
                </c:pt>
                <c:pt idx="101">
                  <c:v>4/10/2020</c:v>
                </c:pt>
                <c:pt idx="102">
                  <c:v>4/11/2020</c:v>
                </c:pt>
                <c:pt idx="103">
                  <c:v>4/12/2020</c:v>
                </c:pt>
                <c:pt idx="104">
                  <c:v>4/13/2020</c:v>
                </c:pt>
                <c:pt idx="105">
                  <c:v>4/14/2020</c:v>
                </c:pt>
                <c:pt idx="106">
                  <c:v>4/15/2020</c:v>
                </c:pt>
                <c:pt idx="107">
                  <c:v>4/16/2020</c:v>
                </c:pt>
                <c:pt idx="108">
                  <c:v>4/17/2020</c:v>
                </c:pt>
                <c:pt idx="109">
                  <c:v>4/18/2020</c:v>
                </c:pt>
                <c:pt idx="110">
                  <c:v>4/19/2020</c:v>
                </c:pt>
                <c:pt idx="111">
                  <c:v>4/20/2020</c:v>
                </c:pt>
                <c:pt idx="112">
                  <c:v>4/21/2020</c:v>
                </c:pt>
                <c:pt idx="113">
                  <c:v>4/22/2020</c:v>
                </c:pt>
                <c:pt idx="114">
                  <c:v>4/23/2020</c:v>
                </c:pt>
                <c:pt idx="115">
                  <c:v>4/24/2020</c:v>
                </c:pt>
                <c:pt idx="116">
                  <c:v>4/25/2020</c:v>
                </c:pt>
                <c:pt idx="117">
                  <c:v>4/26/2020</c:v>
                </c:pt>
                <c:pt idx="118">
                  <c:v>4/27/2020</c:v>
                </c:pt>
                <c:pt idx="119">
                  <c:v>4/28/2020</c:v>
                </c:pt>
                <c:pt idx="120">
                  <c:v>4/29/2020</c:v>
                </c:pt>
                <c:pt idx="121">
                  <c:v>4/30/2020</c:v>
                </c:pt>
                <c:pt idx="122">
                  <c:v>5/1/2020</c:v>
                </c:pt>
                <c:pt idx="123">
                  <c:v>5/2/2020</c:v>
                </c:pt>
                <c:pt idx="124">
                  <c:v>5/3/2020</c:v>
                </c:pt>
                <c:pt idx="125">
                  <c:v>5/4/2020</c:v>
                </c:pt>
                <c:pt idx="126">
                  <c:v>5/5/2020</c:v>
                </c:pt>
                <c:pt idx="127">
                  <c:v>5/6/2020</c:v>
                </c:pt>
                <c:pt idx="128">
                  <c:v>5/7/2020</c:v>
                </c:pt>
                <c:pt idx="129">
                  <c:v>5/8/2020</c:v>
                </c:pt>
                <c:pt idx="130">
                  <c:v>5/9/2020</c:v>
                </c:pt>
                <c:pt idx="131">
                  <c:v>5/10/2020</c:v>
                </c:pt>
                <c:pt idx="132">
                  <c:v>5/11/2020</c:v>
                </c:pt>
                <c:pt idx="133">
                  <c:v>5/12/2020</c:v>
                </c:pt>
                <c:pt idx="134">
                  <c:v>5/13/2020</c:v>
                </c:pt>
                <c:pt idx="135">
                  <c:v>5/14/2020</c:v>
                </c:pt>
                <c:pt idx="136">
                  <c:v>5/15/2020</c:v>
                </c:pt>
                <c:pt idx="137">
                  <c:v>5/16/2020</c:v>
                </c:pt>
                <c:pt idx="138">
                  <c:v>5/17/2020</c:v>
                </c:pt>
                <c:pt idx="139">
                  <c:v>5/18/2020</c:v>
                </c:pt>
                <c:pt idx="140">
                  <c:v>5/19/2020</c:v>
                </c:pt>
                <c:pt idx="141">
                  <c:v>5/20/2020</c:v>
                </c:pt>
                <c:pt idx="142">
                  <c:v>5/21/2020</c:v>
                </c:pt>
                <c:pt idx="143">
                  <c:v>5/22/2020</c:v>
                </c:pt>
                <c:pt idx="144">
                  <c:v>5/23/2020</c:v>
                </c:pt>
                <c:pt idx="145">
                  <c:v>5/24/2020</c:v>
                </c:pt>
                <c:pt idx="146">
                  <c:v>5/25/2020</c:v>
                </c:pt>
                <c:pt idx="147">
                  <c:v>5/26/2020</c:v>
                </c:pt>
                <c:pt idx="148">
                  <c:v>5/27/2020</c:v>
                </c:pt>
                <c:pt idx="149">
                  <c:v>5/28/2020</c:v>
                </c:pt>
                <c:pt idx="150">
                  <c:v>5/29/2020</c:v>
                </c:pt>
                <c:pt idx="151">
                  <c:v>5/30/2020</c:v>
                </c:pt>
                <c:pt idx="152">
                  <c:v>5/31/2020</c:v>
                </c:pt>
                <c:pt idx="153">
                  <c:v>6/1/2020</c:v>
                </c:pt>
                <c:pt idx="154">
                  <c:v>6/2/2020</c:v>
                </c:pt>
                <c:pt idx="155">
                  <c:v>6/3/2020</c:v>
                </c:pt>
                <c:pt idx="156">
                  <c:v>6/4/2020</c:v>
                </c:pt>
                <c:pt idx="157">
                  <c:v>6/5/2020</c:v>
                </c:pt>
                <c:pt idx="158">
                  <c:v>6/6/2020</c:v>
                </c:pt>
                <c:pt idx="159">
                  <c:v>6/7/2020</c:v>
                </c:pt>
                <c:pt idx="160">
                  <c:v>6/8/2020</c:v>
                </c:pt>
                <c:pt idx="161">
                  <c:v>6/9/2020</c:v>
                </c:pt>
                <c:pt idx="162">
                  <c:v>6/10/2020</c:v>
                </c:pt>
                <c:pt idx="163">
                  <c:v>6/11/2020</c:v>
                </c:pt>
                <c:pt idx="164">
                  <c:v>6/12/2020</c:v>
                </c:pt>
                <c:pt idx="165">
                  <c:v>6/13/2020</c:v>
                </c:pt>
                <c:pt idx="166">
                  <c:v>6/14/2020</c:v>
                </c:pt>
                <c:pt idx="167">
                  <c:v>6/15/2020</c:v>
                </c:pt>
                <c:pt idx="168">
                  <c:v>6/16/2020</c:v>
                </c:pt>
                <c:pt idx="169">
                  <c:v>6/17/2020</c:v>
                </c:pt>
                <c:pt idx="170">
                  <c:v>6/18/2020</c:v>
                </c:pt>
                <c:pt idx="171">
                  <c:v>6/19/2020</c:v>
                </c:pt>
                <c:pt idx="172">
                  <c:v>6/20/2020</c:v>
                </c:pt>
                <c:pt idx="173">
                  <c:v>6/21/2020</c:v>
                </c:pt>
                <c:pt idx="174">
                  <c:v>6/22/2020</c:v>
                </c:pt>
                <c:pt idx="175">
                  <c:v>6/23/2020</c:v>
                </c:pt>
                <c:pt idx="176">
                  <c:v>6/24/2020</c:v>
                </c:pt>
                <c:pt idx="177">
                  <c:v>6/25/2020</c:v>
                </c:pt>
                <c:pt idx="178">
                  <c:v>6/26/2020</c:v>
                </c:pt>
                <c:pt idx="179">
                  <c:v>6/27/2020</c:v>
                </c:pt>
                <c:pt idx="180">
                  <c:v>6/28/2020</c:v>
                </c:pt>
                <c:pt idx="181">
                  <c:v>6/29/2020</c:v>
                </c:pt>
                <c:pt idx="182">
                  <c:v>6/30/2020</c:v>
                </c:pt>
                <c:pt idx="183">
                  <c:v>7/1/2020</c:v>
                </c:pt>
                <c:pt idx="184">
                  <c:v>7/2/2020</c:v>
                </c:pt>
                <c:pt idx="185">
                  <c:v>7/3/2020</c:v>
                </c:pt>
                <c:pt idx="186">
                  <c:v>7/4/2020</c:v>
                </c:pt>
                <c:pt idx="187">
                  <c:v>7/5/2020</c:v>
                </c:pt>
                <c:pt idx="188">
                  <c:v>7/6/2020</c:v>
                </c:pt>
                <c:pt idx="189">
                  <c:v>7/7/2020</c:v>
                </c:pt>
                <c:pt idx="190">
                  <c:v>7/8/2020</c:v>
                </c:pt>
                <c:pt idx="191">
                  <c:v>7/9/2020</c:v>
                </c:pt>
                <c:pt idx="192">
                  <c:v>7/10/2020</c:v>
                </c:pt>
                <c:pt idx="193">
                  <c:v>7/11/2020</c:v>
                </c:pt>
                <c:pt idx="194">
                  <c:v>7/12/2020</c:v>
                </c:pt>
                <c:pt idx="195">
                  <c:v>7/13/2020</c:v>
                </c:pt>
                <c:pt idx="196">
                  <c:v>7/14/2020</c:v>
                </c:pt>
                <c:pt idx="197">
                  <c:v>7/15/2020</c:v>
                </c:pt>
                <c:pt idx="198">
                  <c:v>7/16/2020</c:v>
                </c:pt>
                <c:pt idx="199">
                  <c:v>7/17/2020</c:v>
                </c:pt>
                <c:pt idx="200">
                  <c:v>7/18/2020</c:v>
                </c:pt>
                <c:pt idx="201">
                  <c:v>7/19/2020</c:v>
                </c:pt>
                <c:pt idx="202">
                  <c:v>7/20/2020</c:v>
                </c:pt>
                <c:pt idx="203">
                  <c:v>7/21/2020</c:v>
                </c:pt>
                <c:pt idx="204">
                  <c:v>7/22/2020</c:v>
                </c:pt>
                <c:pt idx="205">
                  <c:v>7/23/2020</c:v>
                </c:pt>
                <c:pt idx="206">
                  <c:v>7/24/2020</c:v>
                </c:pt>
                <c:pt idx="207">
                  <c:v>7/25/2020</c:v>
                </c:pt>
                <c:pt idx="208">
                  <c:v>7/26/2020</c:v>
                </c:pt>
                <c:pt idx="209">
                  <c:v>7/27/2020</c:v>
                </c:pt>
                <c:pt idx="210">
                  <c:v>7/28/2020</c:v>
                </c:pt>
                <c:pt idx="211">
                  <c:v>7/29/2020</c:v>
                </c:pt>
                <c:pt idx="212">
                  <c:v>7/30/2020</c:v>
                </c:pt>
                <c:pt idx="213">
                  <c:v>7/31/2020</c:v>
                </c:pt>
                <c:pt idx="214">
                  <c:v>8/1/2020</c:v>
                </c:pt>
                <c:pt idx="215">
                  <c:v>8/2/2020</c:v>
                </c:pt>
                <c:pt idx="216">
                  <c:v>8/3/2020</c:v>
                </c:pt>
                <c:pt idx="217">
                  <c:v>8/4/2020</c:v>
                </c:pt>
                <c:pt idx="218">
                  <c:v>8/5/2020</c:v>
                </c:pt>
                <c:pt idx="219">
                  <c:v>8/6/2020</c:v>
                </c:pt>
                <c:pt idx="220">
                  <c:v>8/7/2020</c:v>
                </c:pt>
                <c:pt idx="221">
                  <c:v>8/8/2020</c:v>
                </c:pt>
                <c:pt idx="222">
                  <c:v>8/9/2020</c:v>
                </c:pt>
                <c:pt idx="223">
                  <c:v>8/10/2020</c:v>
                </c:pt>
                <c:pt idx="224">
                  <c:v>8/11/2020</c:v>
                </c:pt>
                <c:pt idx="225">
                  <c:v>8/12/2020</c:v>
                </c:pt>
                <c:pt idx="226">
                  <c:v>8/13/2020</c:v>
                </c:pt>
                <c:pt idx="227">
                  <c:v>8/14/2020</c:v>
                </c:pt>
                <c:pt idx="228">
                  <c:v>8/15/2020</c:v>
                </c:pt>
                <c:pt idx="229">
                  <c:v>8/16/2020</c:v>
                </c:pt>
                <c:pt idx="230">
                  <c:v>8/17/2020</c:v>
                </c:pt>
                <c:pt idx="231">
                  <c:v>8/18/2020</c:v>
                </c:pt>
                <c:pt idx="232">
                  <c:v>8/19/2020</c:v>
                </c:pt>
                <c:pt idx="233">
                  <c:v>8/20/2020</c:v>
                </c:pt>
                <c:pt idx="234">
                  <c:v>8/21/2020</c:v>
                </c:pt>
                <c:pt idx="235">
                  <c:v>8/22/2020</c:v>
                </c:pt>
                <c:pt idx="236">
                  <c:v>8/23/2020</c:v>
                </c:pt>
                <c:pt idx="237">
                  <c:v>8/24/2020</c:v>
                </c:pt>
                <c:pt idx="238">
                  <c:v>8/25/2020</c:v>
                </c:pt>
                <c:pt idx="239">
                  <c:v>8/26/2020</c:v>
                </c:pt>
                <c:pt idx="240">
                  <c:v>8/27/2020</c:v>
                </c:pt>
                <c:pt idx="241">
                  <c:v>8/28/2020</c:v>
                </c:pt>
                <c:pt idx="242">
                  <c:v>8/29/2020</c:v>
                </c:pt>
                <c:pt idx="243">
                  <c:v>8/30/2020</c:v>
                </c:pt>
                <c:pt idx="244">
                  <c:v>8/31/2020</c:v>
                </c:pt>
                <c:pt idx="245">
                  <c:v>9/1/2020</c:v>
                </c:pt>
                <c:pt idx="246">
                  <c:v>9/2/2020</c:v>
                </c:pt>
                <c:pt idx="247">
                  <c:v>9/3/2020</c:v>
                </c:pt>
                <c:pt idx="248">
                  <c:v>9/4/2020</c:v>
                </c:pt>
                <c:pt idx="249">
                  <c:v>9/5/2020</c:v>
                </c:pt>
                <c:pt idx="250">
                  <c:v>9/6/2020</c:v>
                </c:pt>
                <c:pt idx="251">
                  <c:v>9/7/2020</c:v>
                </c:pt>
                <c:pt idx="252">
                  <c:v>9/8/2020</c:v>
                </c:pt>
                <c:pt idx="253">
                  <c:v>9/9/2020</c:v>
                </c:pt>
                <c:pt idx="254">
                  <c:v>9/10/2020</c:v>
                </c:pt>
                <c:pt idx="255">
                  <c:v>9/11/2020</c:v>
                </c:pt>
                <c:pt idx="256">
                  <c:v>9/12/2020</c:v>
                </c:pt>
                <c:pt idx="257">
                  <c:v>9/13/2020</c:v>
                </c:pt>
                <c:pt idx="258">
                  <c:v>9/14/2020</c:v>
                </c:pt>
                <c:pt idx="259">
                  <c:v>9/15/2020</c:v>
                </c:pt>
                <c:pt idx="260">
                  <c:v>9/16/2020</c:v>
                </c:pt>
                <c:pt idx="261">
                  <c:v>9/17/2020</c:v>
                </c:pt>
                <c:pt idx="262">
                  <c:v>9/18/2020</c:v>
                </c:pt>
                <c:pt idx="263">
                  <c:v>9/19/2020</c:v>
                </c:pt>
                <c:pt idx="264">
                  <c:v>9/20/2020</c:v>
                </c:pt>
                <c:pt idx="265">
                  <c:v>9/21/2020</c:v>
                </c:pt>
                <c:pt idx="266">
                  <c:v>9/22/2020</c:v>
                </c:pt>
                <c:pt idx="267">
                  <c:v>9/23/2020</c:v>
                </c:pt>
                <c:pt idx="268">
                  <c:v>9/24/2020</c:v>
                </c:pt>
                <c:pt idx="269">
                  <c:v>9/25/2020</c:v>
                </c:pt>
                <c:pt idx="270">
                  <c:v>9/26/2020</c:v>
                </c:pt>
                <c:pt idx="271">
                  <c:v>9/27/2020</c:v>
                </c:pt>
                <c:pt idx="272">
                  <c:v>9/28/2020</c:v>
                </c:pt>
                <c:pt idx="273">
                  <c:v>9/29/2020</c:v>
                </c:pt>
                <c:pt idx="274">
                  <c:v>9/30/2020</c:v>
                </c:pt>
                <c:pt idx="275">
                  <c:v>10/1/2020</c:v>
                </c:pt>
                <c:pt idx="276">
                  <c:v>10/2/2020</c:v>
                </c:pt>
                <c:pt idx="277">
                  <c:v>10/3/2020</c:v>
                </c:pt>
                <c:pt idx="278">
                  <c:v>10/4/2020</c:v>
                </c:pt>
                <c:pt idx="279">
                  <c:v>10/5/2020</c:v>
                </c:pt>
                <c:pt idx="280">
                  <c:v>10/6/2020</c:v>
                </c:pt>
                <c:pt idx="281">
                  <c:v>10/7/2020</c:v>
                </c:pt>
                <c:pt idx="282">
                  <c:v>10/8/2020</c:v>
                </c:pt>
                <c:pt idx="283">
                  <c:v>10/9/2020</c:v>
                </c:pt>
                <c:pt idx="284">
                  <c:v>10/10/2020</c:v>
                </c:pt>
                <c:pt idx="285">
                  <c:v>10/11/2020</c:v>
                </c:pt>
                <c:pt idx="286">
                  <c:v>10/12/2020</c:v>
                </c:pt>
                <c:pt idx="287">
                  <c:v>10/13/2020</c:v>
                </c:pt>
                <c:pt idx="288">
                  <c:v>10/14/2020</c:v>
                </c:pt>
                <c:pt idx="289">
                  <c:v>10/15/2020</c:v>
                </c:pt>
                <c:pt idx="290">
                  <c:v>10/16/2020</c:v>
                </c:pt>
                <c:pt idx="291">
                  <c:v>10/17/2020</c:v>
                </c:pt>
                <c:pt idx="292">
                  <c:v>10/18/2020</c:v>
                </c:pt>
                <c:pt idx="293">
                  <c:v>10/19/2020</c:v>
                </c:pt>
                <c:pt idx="294">
                  <c:v>10/20/2020</c:v>
                </c:pt>
                <c:pt idx="295">
                  <c:v>10/21/2020</c:v>
                </c:pt>
                <c:pt idx="296">
                  <c:v>10/22/2020</c:v>
                </c:pt>
                <c:pt idx="297">
                  <c:v>10/23/2020</c:v>
                </c:pt>
                <c:pt idx="298">
                  <c:v>10/24/2020</c:v>
                </c:pt>
                <c:pt idx="299">
                  <c:v>10/25/2020</c:v>
                </c:pt>
                <c:pt idx="300">
                  <c:v>10/26/2020</c:v>
                </c:pt>
                <c:pt idx="301">
                  <c:v>10/27/2020</c:v>
                </c:pt>
                <c:pt idx="302">
                  <c:v>10/28/2020</c:v>
                </c:pt>
                <c:pt idx="303">
                  <c:v>10/29/2020</c:v>
                </c:pt>
                <c:pt idx="304">
                  <c:v>10/30/2020</c:v>
                </c:pt>
                <c:pt idx="305">
                  <c:v>10/31/2020</c:v>
                </c:pt>
                <c:pt idx="306">
                  <c:v>11/1/2020</c:v>
                </c:pt>
                <c:pt idx="307">
                  <c:v>11/2/2020</c:v>
                </c:pt>
                <c:pt idx="308">
                  <c:v>11/3/2020</c:v>
                </c:pt>
                <c:pt idx="309">
                  <c:v>11/4/2020</c:v>
                </c:pt>
                <c:pt idx="310">
                  <c:v>11/5/2020</c:v>
                </c:pt>
                <c:pt idx="311">
                  <c:v>11/6/2020</c:v>
                </c:pt>
                <c:pt idx="312">
                  <c:v>11/7/2020</c:v>
                </c:pt>
                <c:pt idx="313">
                  <c:v>11/8/2020</c:v>
                </c:pt>
                <c:pt idx="314">
                  <c:v>11/9/2020</c:v>
                </c:pt>
                <c:pt idx="315">
                  <c:v>11/10/2020</c:v>
                </c:pt>
                <c:pt idx="316">
                  <c:v>11/11/2020</c:v>
                </c:pt>
                <c:pt idx="317">
                  <c:v>11/12/2020</c:v>
                </c:pt>
                <c:pt idx="318">
                  <c:v>11/13/2020</c:v>
                </c:pt>
                <c:pt idx="319">
                  <c:v>11/14/2020</c:v>
                </c:pt>
                <c:pt idx="320">
                  <c:v>11/15/2020</c:v>
                </c:pt>
                <c:pt idx="321">
                  <c:v>11/16/2020</c:v>
                </c:pt>
                <c:pt idx="322">
                  <c:v>11/17/2020</c:v>
                </c:pt>
                <c:pt idx="323">
                  <c:v>11/18/2020</c:v>
                </c:pt>
                <c:pt idx="324">
                  <c:v>11/19/2020</c:v>
                </c:pt>
                <c:pt idx="325">
                  <c:v>11/20/2020</c:v>
                </c:pt>
                <c:pt idx="326">
                  <c:v>11/21/2020</c:v>
                </c:pt>
                <c:pt idx="327">
                  <c:v>11/22/2020</c:v>
                </c:pt>
                <c:pt idx="328">
                  <c:v>11/23/2020</c:v>
                </c:pt>
                <c:pt idx="329">
                  <c:v>11/24/2020</c:v>
                </c:pt>
                <c:pt idx="330">
                  <c:v>11/25/2020</c:v>
                </c:pt>
                <c:pt idx="331">
                  <c:v>11/26/2020</c:v>
                </c:pt>
                <c:pt idx="332">
                  <c:v>11/27/2020</c:v>
                </c:pt>
                <c:pt idx="333">
                  <c:v>11/28/2020</c:v>
                </c:pt>
                <c:pt idx="334">
                  <c:v>11/29/2020</c:v>
                </c:pt>
                <c:pt idx="335">
                  <c:v>11/30/2020</c:v>
                </c:pt>
                <c:pt idx="336">
                  <c:v>12/1/2020</c:v>
                </c:pt>
                <c:pt idx="337">
                  <c:v>12/2/2020</c:v>
                </c:pt>
                <c:pt idx="338">
                  <c:v>12/3/2020</c:v>
                </c:pt>
                <c:pt idx="339">
                  <c:v>12/4/2020</c:v>
                </c:pt>
                <c:pt idx="340">
                  <c:v>12/5/2020</c:v>
                </c:pt>
                <c:pt idx="341">
                  <c:v>12/6/2020</c:v>
                </c:pt>
                <c:pt idx="342">
                  <c:v>12/7/2020</c:v>
                </c:pt>
                <c:pt idx="343">
                  <c:v>12/8/2020</c:v>
                </c:pt>
                <c:pt idx="344">
                  <c:v>12/9/2020</c:v>
                </c:pt>
                <c:pt idx="345">
                  <c:v>12/10/2020</c:v>
                </c:pt>
                <c:pt idx="346">
                  <c:v>12/11/2020</c:v>
                </c:pt>
                <c:pt idx="347">
                  <c:v>12/12/2020</c:v>
                </c:pt>
                <c:pt idx="348">
                  <c:v>12/13/2020</c:v>
                </c:pt>
                <c:pt idx="349">
                  <c:v>12/14/2020</c:v>
                </c:pt>
                <c:pt idx="350">
                  <c:v>12/15/2020</c:v>
                </c:pt>
                <c:pt idx="351">
                  <c:v>12/16/2020</c:v>
                </c:pt>
                <c:pt idx="352">
                  <c:v>12/17/2020</c:v>
                </c:pt>
                <c:pt idx="353">
                  <c:v>12/18/2020</c:v>
                </c:pt>
                <c:pt idx="354">
                  <c:v>12/19/2020</c:v>
                </c:pt>
                <c:pt idx="355">
                  <c:v>12/20/2020</c:v>
                </c:pt>
                <c:pt idx="356">
                  <c:v>12/21/2020</c:v>
                </c:pt>
                <c:pt idx="357">
                  <c:v>12/22/2020</c:v>
                </c:pt>
                <c:pt idx="358">
                  <c:v>12/23/2020</c:v>
                </c:pt>
                <c:pt idx="359">
                  <c:v>12/24/2020</c:v>
                </c:pt>
                <c:pt idx="360">
                  <c:v>12/25/2020</c:v>
                </c:pt>
                <c:pt idx="361">
                  <c:v>12/26/2020</c:v>
                </c:pt>
                <c:pt idx="362">
                  <c:v>12/27/2020</c:v>
                </c:pt>
                <c:pt idx="363">
                  <c:v>12/28/2020</c:v>
                </c:pt>
                <c:pt idx="364">
                  <c:v>12/29/2020</c:v>
                </c:pt>
                <c:pt idx="365">
                  <c:v>12/30/2020</c:v>
                </c:pt>
                <c:pt idx="366">
                  <c:v>12/31/2020</c:v>
                </c:pt>
              </c:strCache>
            </c:strRef>
          </c:cat>
          <c:val>
            <c:numRef>
              <c:f>'Daily wind speed'!$N$2:$N$367</c:f>
              <c:numCache>
                <c:formatCode>0</c:formatCode>
                <c:ptCount val="366"/>
                <c:pt idx="0">
                  <c:v>7.83</c:v>
                </c:pt>
                <c:pt idx="1">
                  <c:v>7.83</c:v>
                </c:pt>
                <c:pt idx="2">
                  <c:v>7.83</c:v>
                </c:pt>
                <c:pt idx="3">
                  <c:v>7.83</c:v>
                </c:pt>
                <c:pt idx="4">
                  <c:v>7.83</c:v>
                </c:pt>
                <c:pt idx="5">
                  <c:v>7.83</c:v>
                </c:pt>
                <c:pt idx="6">
                  <c:v>7.83</c:v>
                </c:pt>
                <c:pt idx="7">
                  <c:v>7.83</c:v>
                </c:pt>
                <c:pt idx="8">
                  <c:v>7.83</c:v>
                </c:pt>
                <c:pt idx="9">
                  <c:v>7.83</c:v>
                </c:pt>
                <c:pt idx="10">
                  <c:v>7.83</c:v>
                </c:pt>
                <c:pt idx="11">
                  <c:v>7.83</c:v>
                </c:pt>
                <c:pt idx="12">
                  <c:v>7.83</c:v>
                </c:pt>
                <c:pt idx="13">
                  <c:v>7.83</c:v>
                </c:pt>
                <c:pt idx="14">
                  <c:v>7.83</c:v>
                </c:pt>
                <c:pt idx="15">
                  <c:v>7.83</c:v>
                </c:pt>
                <c:pt idx="16">
                  <c:v>7.83</c:v>
                </c:pt>
                <c:pt idx="17">
                  <c:v>7.83</c:v>
                </c:pt>
                <c:pt idx="18">
                  <c:v>7.83</c:v>
                </c:pt>
                <c:pt idx="19">
                  <c:v>7.83</c:v>
                </c:pt>
                <c:pt idx="20">
                  <c:v>7.83</c:v>
                </c:pt>
                <c:pt idx="21">
                  <c:v>7.83</c:v>
                </c:pt>
                <c:pt idx="22">
                  <c:v>7.83</c:v>
                </c:pt>
                <c:pt idx="23">
                  <c:v>7.83</c:v>
                </c:pt>
                <c:pt idx="24">
                  <c:v>7.83</c:v>
                </c:pt>
                <c:pt idx="25">
                  <c:v>7.83</c:v>
                </c:pt>
                <c:pt idx="26">
                  <c:v>7.83</c:v>
                </c:pt>
                <c:pt idx="27">
                  <c:v>7.83</c:v>
                </c:pt>
                <c:pt idx="28">
                  <c:v>7.83</c:v>
                </c:pt>
                <c:pt idx="29">
                  <c:v>7.83</c:v>
                </c:pt>
                <c:pt idx="30">
                  <c:v>7.83</c:v>
                </c:pt>
                <c:pt idx="31">
                  <c:v>7.83</c:v>
                </c:pt>
                <c:pt idx="32">
                  <c:v>7.83</c:v>
                </c:pt>
                <c:pt idx="33">
                  <c:v>7.83</c:v>
                </c:pt>
                <c:pt idx="34">
                  <c:v>7.83</c:v>
                </c:pt>
                <c:pt idx="35">
                  <c:v>7.83</c:v>
                </c:pt>
                <c:pt idx="36">
                  <c:v>7.83</c:v>
                </c:pt>
                <c:pt idx="37">
                  <c:v>7.83</c:v>
                </c:pt>
                <c:pt idx="38">
                  <c:v>7.83</c:v>
                </c:pt>
                <c:pt idx="39">
                  <c:v>7.83</c:v>
                </c:pt>
                <c:pt idx="40">
                  <c:v>7.83</c:v>
                </c:pt>
                <c:pt idx="41">
                  <c:v>7.83</c:v>
                </c:pt>
                <c:pt idx="42">
                  <c:v>7.83</c:v>
                </c:pt>
                <c:pt idx="43">
                  <c:v>7.83</c:v>
                </c:pt>
                <c:pt idx="44">
                  <c:v>7.83</c:v>
                </c:pt>
                <c:pt idx="45">
                  <c:v>7.83</c:v>
                </c:pt>
                <c:pt idx="46">
                  <c:v>7.83</c:v>
                </c:pt>
                <c:pt idx="47">
                  <c:v>7.83</c:v>
                </c:pt>
                <c:pt idx="48">
                  <c:v>7.83</c:v>
                </c:pt>
                <c:pt idx="49">
                  <c:v>7.83</c:v>
                </c:pt>
                <c:pt idx="50">
                  <c:v>7.83</c:v>
                </c:pt>
                <c:pt idx="51">
                  <c:v>7.83</c:v>
                </c:pt>
                <c:pt idx="52">
                  <c:v>7.83</c:v>
                </c:pt>
                <c:pt idx="53">
                  <c:v>7.83</c:v>
                </c:pt>
                <c:pt idx="54">
                  <c:v>7.83</c:v>
                </c:pt>
                <c:pt idx="55">
                  <c:v>7.83</c:v>
                </c:pt>
                <c:pt idx="56">
                  <c:v>7.83</c:v>
                </c:pt>
                <c:pt idx="57">
                  <c:v>7.83</c:v>
                </c:pt>
                <c:pt idx="58">
                  <c:v>7.83</c:v>
                </c:pt>
                <c:pt idx="59">
                  <c:v>7.83</c:v>
                </c:pt>
                <c:pt idx="60">
                  <c:v>7.83</c:v>
                </c:pt>
                <c:pt idx="61">
                  <c:v>7.83</c:v>
                </c:pt>
                <c:pt idx="62">
                  <c:v>7.83</c:v>
                </c:pt>
                <c:pt idx="63">
                  <c:v>7.83</c:v>
                </c:pt>
                <c:pt idx="64">
                  <c:v>7.83</c:v>
                </c:pt>
                <c:pt idx="65">
                  <c:v>7.83</c:v>
                </c:pt>
                <c:pt idx="66">
                  <c:v>7.83</c:v>
                </c:pt>
                <c:pt idx="67">
                  <c:v>7.83</c:v>
                </c:pt>
                <c:pt idx="68">
                  <c:v>7.83</c:v>
                </c:pt>
                <c:pt idx="69">
                  <c:v>7.83</c:v>
                </c:pt>
                <c:pt idx="70">
                  <c:v>7.83</c:v>
                </c:pt>
                <c:pt idx="71">
                  <c:v>7.83</c:v>
                </c:pt>
                <c:pt idx="72">
                  <c:v>7.83</c:v>
                </c:pt>
                <c:pt idx="73">
                  <c:v>7.83</c:v>
                </c:pt>
                <c:pt idx="74">
                  <c:v>7.83</c:v>
                </c:pt>
                <c:pt idx="75">
                  <c:v>7.83</c:v>
                </c:pt>
                <c:pt idx="76">
                  <c:v>7.83</c:v>
                </c:pt>
                <c:pt idx="77">
                  <c:v>7.83</c:v>
                </c:pt>
                <c:pt idx="78">
                  <c:v>7.83</c:v>
                </c:pt>
                <c:pt idx="79">
                  <c:v>7.83</c:v>
                </c:pt>
                <c:pt idx="80">
                  <c:v>7.83</c:v>
                </c:pt>
                <c:pt idx="81">
                  <c:v>7.83</c:v>
                </c:pt>
                <c:pt idx="82">
                  <c:v>7.83</c:v>
                </c:pt>
                <c:pt idx="83">
                  <c:v>7.83</c:v>
                </c:pt>
                <c:pt idx="84">
                  <c:v>7.83</c:v>
                </c:pt>
                <c:pt idx="85">
                  <c:v>7.83</c:v>
                </c:pt>
                <c:pt idx="86">
                  <c:v>7.83</c:v>
                </c:pt>
                <c:pt idx="87">
                  <c:v>7.83</c:v>
                </c:pt>
                <c:pt idx="88">
                  <c:v>7.83</c:v>
                </c:pt>
                <c:pt idx="89">
                  <c:v>7.83</c:v>
                </c:pt>
                <c:pt idx="90">
                  <c:v>7.83</c:v>
                </c:pt>
                <c:pt idx="91">
                  <c:v>7.83</c:v>
                </c:pt>
                <c:pt idx="92">
                  <c:v>7.83</c:v>
                </c:pt>
                <c:pt idx="93">
                  <c:v>7.83</c:v>
                </c:pt>
                <c:pt idx="94">
                  <c:v>7.83</c:v>
                </c:pt>
                <c:pt idx="95">
                  <c:v>7.83</c:v>
                </c:pt>
                <c:pt idx="96">
                  <c:v>7.83</c:v>
                </c:pt>
                <c:pt idx="97">
                  <c:v>7.83</c:v>
                </c:pt>
                <c:pt idx="98">
                  <c:v>7.83</c:v>
                </c:pt>
                <c:pt idx="99">
                  <c:v>7.83</c:v>
                </c:pt>
                <c:pt idx="100">
                  <c:v>7.83</c:v>
                </c:pt>
                <c:pt idx="101">
                  <c:v>7.83</c:v>
                </c:pt>
                <c:pt idx="102">
                  <c:v>7.83</c:v>
                </c:pt>
                <c:pt idx="103">
                  <c:v>7.83</c:v>
                </c:pt>
                <c:pt idx="104">
                  <c:v>7.83</c:v>
                </c:pt>
                <c:pt idx="105">
                  <c:v>7.83</c:v>
                </c:pt>
                <c:pt idx="106">
                  <c:v>7.83</c:v>
                </c:pt>
                <c:pt idx="107">
                  <c:v>7.83</c:v>
                </c:pt>
                <c:pt idx="108">
                  <c:v>7.83</c:v>
                </c:pt>
                <c:pt idx="109">
                  <c:v>7.83</c:v>
                </c:pt>
                <c:pt idx="110">
                  <c:v>7.83</c:v>
                </c:pt>
                <c:pt idx="111">
                  <c:v>7.83</c:v>
                </c:pt>
                <c:pt idx="112">
                  <c:v>7.83</c:v>
                </c:pt>
                <c:pt idx="113">
                  <c:v>7.83</c:v>
                </c:pt>
                <c:pt idx="114">
                  <c:v>7.83</c:v>
                </c:pt>
                <c:pt idx="115">
                  <c:v>7.83</c:v>
                </c:pt>
                <c:pt idx="116">
                  <c:v>7.83</c:v>
                </c:pt>
                <c:pt idx="117">
                  <c:v>7.83</c:v>
                </c:pt>
                <c:pt idx="118">
                  <c:v>7.83</c:v>
                </c:pt>
                <c:pt idx="119">
                  <c:v>7.83</c:v>
                </c:pt>
                <c:pt idx="120">
                  <c:v>7.83</c:v>
                </c:pt>
                <c:pt idx="121">
                  <c:v>7.83</c:v>
                </c:pt>
                <c:pt idx="122">
                  <c:v>7.83</c:v>
                </c:pt>
                <c:pt idx="123">
                  <c:v>7.83</c:v>
                </c:pt>
                <c:pt idx="124">
                  <c:v>7.83</c:v>
                </c:pt>
                <c:pt idx="125">
                  <c:v>7.83</c:v>
                </c:pt>
                <c:pt idx="126">
                  <c:v>7.83</c:v>
                </c:pt>
                <c:pt idx="127">
                  <c:v>7.83</c:v>
                </c:pt>
                <c:pt idx="128">
                  <c:v>7.83</c:v>
                </c:pt>
                <c:pt idx="129">
                  <c:v>7.83</c:v>
                </c:pt>
                <c:pt idx="130">
                  <c:v>7.83</c:v>
                </c:pt>
                <c:pt idx="131">
                  <c:v>7.83</c:v>
                </c:pt>
                <c:pt idx="132">
                  <c:v>7.83</c:v>
                </c:pt>
                <c:pt idx="133">
                  <c:v>7.83</c:v>
                </c:pt>
                <c:pt idx="134">
                  <c:v>7.83</c:v>
                </c:pt>
                <c:pt idx="135">
                  <c:v>7.83</c:v>
                </c:pt>
                <c:pt idx="136">
                  <c:v>7.83</c:v>
                </c:pt>
                <c:pt idx="137">
                  <c:v>7.83</c:v>
                </c:pt>
                <c:pt idx="138">
                  <c:v>7.83</c:v>
                </c:pt>
                <c:pt idx="139">
                  <c:v>7.83</c:v>
                </c:pt>
                <c:pt idx="140">
                  <c:v>7.83</c:v>
                </c:pt>
                <c:pt idx="141">
                  <c:v>7.83</c:v>
                </c:pt>
                <c:pt idx="142">
                  <c:v>7.83</c:v>
                </c:pt>
                <c:pt idx="143">
                  <c:v>7.83</c:v>
                </c:pt>
                <c:pt idx="144">
                  <c:v>7.83</c:v>
                </c:pt>
                <c:pt idx="145">
                  <c:v>7.83</c:v>
                </c:pt>
                <c:pt idx="146">
                  <c:v>7.83</c:v>
                </c:pt>
                <c:pt idx="147">
                  <c:v>7.83</c:v>
                </c:pt>
                <c:pt idx="148">
                  <c:v>7.83</c:v>
                </c:pt>
                <c:pt idx="149">
                  <c:v>7.83</c:v>
                </c:pt>
                <c:pt idx="150">
                  <c:v>7.83</c:v>
                </c:pt>
                <c:pt idx="151">
                  <c:v>7.83</c:v>
                </c:pt>
                <c:pt idx="152">
                  <c:v>7.83</c:v>
                </c:pt>
                <c:pt idx="153">
                  <c:v>7.83</c:v>
                </c:pt>
                <c:pt idx="154">
                  <c:v>7.83</c:v>
                </c:pt>
                <c:pt idx="155">
                  <c:v>7.83</c:v>
                </c:pt>
                <c:pt idx="156">
                  <c:v>7.83</c:v>
                </c:pt>
                <c:pt idx="157">
                  <c:v>7.83</c:v>
                </c:pt>
                <c:pt idx="158">
                  <c:v>7.83</c:v>
                </c:pt>
                <c:pt idx="159">
                  <c:v>7.83</c:v>
                </c:pt>
                <c:pt idx="160">
                  <c:v>7.83</c:v>
                </c:pt>
                <c:pt idx="161">
                  <c:v>7.83</c:v>
                </c:pt>
                <c:pt idx="162">
                  <c:v>7.83</c:v>
                </c:pt>
                <c:pt idx="163">
                  <c:v>7.83</c:v>
                </c:pt>
                <c:pt idx="164">
                  <c:v>7.83</c:v>
                </c:pt>
                <c:pt idx="165">
                  <c:v>7.83</c:v>
                </c:pt>
                <c:pt idx="166">
                  <c:v>7.83</c:v>
                </c:pt>
                <c:pt idx="167">
                  <c:v>7.83</c:v>
                </c:pt>
                <c:pt idx="168">
                  <c:v>7.83</c:v>
                </c:pt>
                <c:pt idx="169">
                  <c:v>7.83</c:v>
                </c:pt>
                <c:pt idx="170">
                  <c:v>7.83</c:v>
                </c:pt>
                <c:pt idx="171">
                  <c:v>7.83</c:v>
                </c:pt>
                <c:pt idx="172">
                  <c:v>7.83</c:v>
                </c:pt>
                <c:pt idx="173">
                  <c:v>7.83</c:v>
                </c:pt>
                <c:pt idx="174">
                  <c:v>7.83</c:v>
                </c:pt>
                <c:pt idx="175">
                  <c:v>7.83</c:v>
                </c:pt>
                <c:pt idx="176">
                  <c:v>7.83</c:v>
                </c:pt>
                <c:pt idx="177">
                  <c:v>7.83</c:v>
                </c:pt>
                <c:pt idx="178">
                  <c:v>7.83</c:v>
                </c:pt>
                <c:pt idx="179">
                  <c:v>7.83</c:v>
                </c:pt>
                <c:pt idx="180">
                  <c:v>7.83</c:v>
                </c:pt>
                <c:pt idx="181">
                  <c:v>7.83</c:v>
                </c:pt>
                <c:pt idx="182">
                  <c:v>7.83</c:v>
                </c:pt>
                <c:pt idx="183">
                  <c:v>7.83</c:v>
                </c:pt>
                <c:pt idx="184">
                  <c:v>7.83</c:v>
                </c:pt>
                <c:pt idx="185">
                  <c:v>7.83</c:v>
                </c:pt>
                <c:pt idx="186">
                  <c:v>7.83</c:v>
                </c:pt>
                <c:pt idx="187">
                  <c:v>7.83</c:v>
                </c:pt>
                <c:pt idx="188">
                  <c:v>7.83</c:v>
                </c:pt>
                <c:pt idx="189">
                  <c:v>7.83</c:v>
                </c:pt>
                <c:pt idx="190">
                  <c:v>7.83</c:v>
                </c:pt>
                <c:pt idx="191">
                  <c:v>7.83</c:v>
                </c:pt>
                <c:pt idx="192">
                  <c:v>7.83</c:v>
                </c:pt>
                <c:pt idx="193">
                  <c:v>7.83</c:v>
                </c:pt>
                <c:pt idx="194">
                  <c:v>7.83</c:v>
                </c:pt>
                <c:pt idx="195">
                  <c:v>7.83</c:v>
                </c:pt>
                <c:pt idx="196">
                  <c:v>7.83</c:v>
                </c:pt>
                <c:pt idx="197">
                  <c:v>7.83</c:v>
                </c:pt>
                <c:pt idx="198">
                  <c:v>7.83</c:v>
                </c:pt>
                <c:pt idx="199">
                  <c:v>7.83</c:v>
                </c:pt>
                <c:pt idx="200">
                  <c:v>7.83</c:v>
                </c:pt>
                <c:pt idx="201">
                  <c:v>7.83</c:v>
                </c:pt>
                <c:pt idx="202">
                  <c:v>7.83</c:v>
                </c:pt>
                <c:pt idx="203">
                  <c:v>7.83</c:v>
                </c:pt>
                <c:pt idx="204">
                  <c:v>7.83</c:v>
                </c:pt>
                <c:pt idx="205">
                  <c:v>7.83</c:v>
                </c:pt>
                <c:pt idx="206">
                  <c:v>7.83</c:v>
                </c:pt>
                <c:pt idx="207">
                  <c:v>7.83</c:v>
                </c:pt>
                <c:pt idx="208">
                  <c:v>7.83</c:v>
                </c:pt>
                <c:pt idx="209">
                  <c:v>7.83</c:v>
                </c:pt>
                <c:pt idx="210">
                  <c:v>7.83</c:v>
                </c:pt>
                <c:pt idx="211">
                  <c:v>7.83</c:v>
                </c:pt>
                <c:pt idx="212">
                  <c:v>7.83</c:v>
                </c:pt>
                <c:pt idx="213">
                  <c:v>7.83</c:v>
                </c:pt>
                <c:pt idx="214">
                  <c:v>7.83</c:v>
                </c:pt>
                <c:pt idx="215">
                  <c:v>7.83</c:v>
                </c:pt>
                <c:pt idx="216">
                  <c:v>7.83</c:v>
                </c:pt>
                <c:pt idx="217">
                  <c:v>7.83</c:v>
                </c:pt>
                <c:pt idx="218">
                  <c:v>7.83</c:v>
                </c:pt>
                <c:pt idx="219">
                  <c:v>7.83</c:v>
                </c:pt>
                <c:pt idx="220">
                  <c:v>7.83</c:v>
                </c:pt>
                <c:pt idx="221">
                  <c:v>7.83</c:v>
                </c:pt>
                <c:pt idx="222">
                  <c:v>7.83</c:v>
                </c:pt>
                <c:pt idx="223">
                  <c:v>7.83</c:v>
                </c:pt>
                <c:pt idx="224">
                  <c:v>7.83</c:v>
                </c:pt>
                <c:pt idx="225">
                  <c:v>7.83</c:v>
                </c:pt>
                <c:pt idx="226">
                  <c:v>7.83</c:v>
                </c:pt>
                <c:pt idx="227">
                  <c:v>7.83</c:v>
                </c:pt>
                <c:pt idx="228">
                  <c:v>7.83</c:v>
                </c:pt>
                <c:pt idx="229">
                  <c:v>7.83</c:v>
                </c:pt>
                <c:pt idx="230">
                  <c:v>7.83</c:v>
                </c:pt>
                <c:pt idx="231">
                  <c:v>7.83</c:v>
                </c:pt>
                <c:pt idx="232">
                  <c:v>7.83</c:v>
                </c:pt>
                <c:pt idx="233">
                  <c:v>7.83</c:v>
                </c:pt>
                <c:pt idx="234">
                  <c:v>7.83</c:v>
                </c:pt>
                <c:pt idx="235">
                  <c:v>7.83</c:v>
                </c:pt>
                <c:pt idx="236">
                  <c:v>7.83</c:v>
                </c:pt>
                <c:pt idx="237">
                  <c:v>7.83</c:v>
                </c:pt>
                <c:pt idx="238">
                  <c:v>7.83</c:v>
                </c:pt>
                <c:pt idx="239">
                  <c:v>7.83</c:v>
                </c:pt>
                <c:pt idx="240">
                  <c:v>7.83</c:v>
                </c:pt>
                <c:pt idx="241">
                  <c:v>7.83</c:v>
                </c:pt>
                <c:pt idx="242">
                  <c:v>7.83</c:v>
                </c:pt>
                <c:pt idx="243">
                  <c:v>7.83</c:v>
                </c:pt>
                <c:pt idx="244">
                  <c:v>7.83</c:v>
                </c:pt>
                <c:pt idx="245">
                  <c:v>7.83</c:v>
                </c:pt>
                <c:pt idx="246">
                  <c:v>7.83</c:v>
                </c:pt>
                <c:pt idx="247">
                  <c:v>7.83</c:v>
                </c:pt>
                <c:pt idx="248">
                  <c:v>7.83</c:v>
                </c:pt>
                <c:pt idx="249">
                  <c:v>7.83</c:v>
                </c:pt>
                <c:pt idx="250">
                  <c:v>7.83</c:v>
                </c:pt>
                <c:pt idx="251">
                  <c:v>7.83</c:v>
                </c:pt>
                <c:pt idx="252">
                  <c:v>7.83</c:v>
                </c:pt>
                <c:pt idx="253">
                  <c:v>7.83</c:v>
                </c:pt>
                <c:pt idx="254">
                  <c:v>7.83</c:v>
                </c:pt>
                <c:pt idx="255">
                  <c:v>7.83</c:v>
                </c:pt>
                <c:pt idx="256">
                  <c:v>7.83</c:v>
                </c:pt>
                <c:pt idx="257">
                  <c:v>7.83</c:v>
                </c:pt>
                <c:pt idx="258">
                  <c:v>7.83</c:v>
                </c:pt>
                <c:pt idx="259">
                  <c:v>7.83</c:v>
                </c:pt>
                <c:pt idx="260">
                  <c:v>7.83</c:v>
                </c:pt>
                <c:pt idx="261">
                  <c:v>7.83</c:v>
                </c:pt>
                <c:pt idx="262">
                  <c:v>7.83</c:v>
                </c:pt>
                <c:pt idx="263">
                  <c:v>7.83</c:v>
                </c:pt>
                <c:pt idx="264">
                  <c:v>7.83</c:v>
                </c:pt>
                <c:pt idx="265">
                  <c:v>7.83</c:v>
                </c:pt>
                <c:pt idx="266">
                  <c:v>7.83</c:v>
                </c:pt>
                <c:pt idx="267">
                  <c:v>7.83</c:v>
                </c:pt>
                <c:pt idx="268">
                  <c:v>7.83</c:v>
                </c:pt>
                <c:pt idx="269">
                  <c:v>7.83</c:v>
                </c:pt>
                <c:pt idx="270">
                  <c:v>7.83</c:v>
                </c:pt>
                <c:pt idx="271">
                  <c:v>7.83</c:v>
                </c:pt>
                <c:pt idx="272">
                  <c:v>7.83</c:v>
                </c:pt>
                <c:pt idx="273">
                  <c:v>7.83</c:v>
                </c:pt>
                <c:pt idx="274">
                  <c:v>7.83</c:v>
                </c:pt>
                <c:pt idx="275">
                  <c:v>7.83</c:v>
                </c:pt>
                <c:pt idx="276">
                  <c:v>7.83</c:v>
                </c:pt>
                <c:pt idx="277">
                  <c:v>7.83</c:v>
                </c:pt>
                <c:pt idx="278">
                  <c:v>7.83</c:v>
                </c:pt>
                <c:pt idx="279">
                  <c:v>7.83</c:v>
                </c:pt>
                <c:pt idx="280">
                  <c:v>7.83</c:v>
                </c:pt>
                <c:pt idx="281">
                  <c:v>7.83</c:v>
                </c:pt>
                <c:pt idx="282">
                  <c:v>7.83</c:v>
                </c:pt>
                <c:pt idx="283">
                  <c:v>7.83</c:v>
                </c:pt>
                <c:pt idx="284">
                  <c:v>7.83</c:v>
                </c:pt>
                <c:pt idx="285">
                  <c:v>7.83</c:v>
                </c:pt>
                <c:pt idx="286">
                  <c:v>7.83</c:v>
                </c:pt>
                <c:pt idx="287">
                  <c:v>7.83</c:v>
                </c:pt>
                <c:pt idx="288">
                  <c:v>7.83</c:v>
                </c:pt>
                <c:pt idx="289">
                  <c:v>7.83</c:v>
                </c:pt>
                <c:pt idx="290">
                  <c:v>7.83</c:v>
                </c:pt>
                <c:pt idx="291">
                  <c:v>7.83</c:v>
                </c:pt>
                <c:pt idx="292">
                  <c:v>7.83</c:v>
                </c:pt>
                <c:pt idx="293">
                  <c:v>7.83</c:v>
                </c:pt>
                <c:pt idx="294">
                  <c:v>7.83</c:v>
                </c:pt>
                <c:pt idx="295">
                  <c:v>7.83</c:v>
                </c:pt>
                <c:pt idx="296">
                  <c:v>7.83</c:v>
                </c:pt>
                <c:pt idx="297">
                  <c:v>7.83</c:v>
                </c:pt>
                <c:pt idx="298">
                  <c:v>7.83</c:v>
                </c:pt>
                <c:pt idx="299">
                  <c:v>7.83</c:v>
                </c:pt>
                <c:pt idx="300">
                  <c:v>7.83</c:v>
                </c:pt>
                <c:pt idx="301">
                  <c:v>7.83</c:v>
                </c:pt>
                <c:pt idx="302">
                  <c:v>7.83</c:v>
                </c:pt>
                <c:pt idx="303">
                  <c:v>7.83</c:v>
                </c:pt>
                <c:pt idx="304">
                  <c:v>7.83</c:v>
                </c:pt>
                <c:pt idx="305">
                  <c:v>7.83</c:v>
                </c:pt>
                <c:pt idx="306">
                  <c:v>7.83</c:v>
                </c:pt>
                <c:pt idx="307">
                  <c:v>7.83</c:v>
                </c:pt>
                <c:pt idx="308">
                  <c:v>7.83</c:v>
                </c:pt>
                <c:pt idx="309">
                  <c:v>7.83</c:v>
                </c:pt>
                <c:pt idx="310">
                  <c:v>7.83</c:v>
                </c:pt>
                <c:pt idx="311">
                  <c:v>7.83</c:v>
                </c:pt>
                <c:pt idx="312">
                  <c:v>7.83</c:v>
                </c:pt>
                <c:pt idx="313">
                  <c:v>7.83</c:v>
                </c:pt>
                <c:pt idx="314">
                  <c:v>7.83</c:v>
                </c:pt>
                <c:pt idx="315">
                  <c:v>7.83</c:v>
                </c:pt>
                <c:pt idx="316">
                  <c:v>7.83</c:v>
                </c:pt>
                <c:pt idx="317">
                  <c:v>7.83</c:v>
                </c:pt>
                <c:pt idx="318">
                  <c:v>7.83</c:v>
                </c:pt>
                <c:pt idx="319">
                  <c:v>7.83</c:v>
                </c:pt>
                <c:pt idx="320">
                  <c:v>7.83</c:v>
                </c:pt>
                <c:pt idx="321">
                  <c:v>7.83</c:v>
                </c:pt>
                <c:pt idx="322">
                  <c:v>7.83</c:v>
                </c:pt>
                <c:pt idx="323">
                  <c:v>7.83</c:v>
                </c:pt>
                <c:pt idx="324">
                  <c:v>7.83</c:v>
                </c:pt>
                <c:pt idx="325">
                  <c:v>7.83</c:v>
                </c:pt>
                <c:pt idx="326">
                  <c:v>7.83</c:v>
                </c:pt>
                <c:pt idx="327">
                  <c:v>7.83</c:v>
                </c:pt>
                <c:pt idx="328">
                  <c:v>7.83</c:v>
                </c:pt>
                <c:pt idx="329">
                  <c:v>7.83</c:v>
                </c:pt>
                <c:pt idx="330">
                  <c:v>7.83</c:v>
                </c:pt>
                <c:pt idx="331">
                  <c:v>7.83</c:v>
                </c:pt>
                <c:pt idx="332">
                  <c:v>7.83</c:v>
                </c:pt>
                <c:pt idx="333">
                  <c:v>7.83</c:v>
                </c:pt>
                <c:pt idx="334">
                  <c:v>7.83</c:v>
                </c:pt>
                <c:pt idx="335">
                  <c:v>7.83</c:v>
                </c:pt>
                <c:pt idx="336">
                  <c:v>7.83</c:v>
                </c:pt>
                <c:pt idx="337">
                  <c:v>7.83</c:v>
                </c:pt>
                <c:pt idx="338">
                  <c:v>7.83</c:v>
                </c:pt>
                <c:pt idx="339">
                  <c:v>7.83</c:v>
                </c:pt>
                <c:pt idx="340">
                  <c:v>7.83</c:v>
                </c:pt>
                <c:pt idx="341">
                  <c:v>7.83</c:v>
                </c:pt>
                <c:pt idx="342">
                  <c:v>7.83</c:v>
                </c:pt>
                <c:pt idx="343">
                  <c:v>7.83</c:v>
                </c:pt>
                <c:pt idx="344">
                  <c:v>7.83</c:v>
                </c:pt>
                <c:pt idx="345">
                  <c:v>7.83</c:v>
                </c:pt>
                <c:pt idx="346">
                  <c:v>7.83</c:v>
                </c:pt>
                <c:pt idx="347">
                  <c:v>7.83</c:v>
                </c:pt>
                <c:pt idx="348">
                  <c:v>7.83</c:v>
                </c:pt>
                <c:pt idx="349">
                  <c:v>7.83</c:v>
                </c:pt>
                <c:pt idx="350">
                  <c:v>7.83</c:v>
                </c:pt>
                <c:pt idx="351">
                  <c:v>7.83</c:v>
                </c:pt>
                <c:pt idx="352">
                  <c:v>7.83</c:v>
                </c:pt>
                <c:pt idx="353">
                  <c:v>7.83</c:v>
                </c:pt>
                <c:pt idx="354">
                  <c:v>7.83</c:v>
                </c:pt>
                <c:pt idx="355">
                  <c:v>7.83</c:v>
                </c:pt>
                <c:pt idx="356">
                  <c:v>7.83</c:v>
                </c:pt>
                <c:pt idx="357">
                  <c:v>7.83</c:v>
                </c:pt>
                <c:pt idx="358">
                  <c:v>7.83</c:v>
                </c:pt>
                <c:pt idx="359">
                  <c:v>7.83</c:v>
                </c:pt>
                <c:pt idx="360">
                  <c:v>7.83</c:v>
                </c:pt>
                <c:pt idx="361">
                  <c:v>7.83</c:v>
                </c:pt>
                <c:pt idx="362">
                  <c:v>7.83</c:v>
                </c:pt>
                <c:pt idx="363">
                  <c:v>7.83</c:v>
                </c:pt>
                <c:pt idx="364">
                  <c:v>7.83</c:v>
                </c:pt>
                <c:pt idx="365">
                  <c:v>7.83</c:v>
                </c:pt>
              </c:numCache>
            </c:numRef>
          </c:val>
          <c:smooth val="0"/>
          <c:extLst>
            <c:ext xmlns:c16="http://schemas.microsoft.com/office/drawing/2014/chart" uri="{C3380CC4-5D6E-409C-BE32-E72D297353CC}">
              <c16:uniqueId val="{00000004-EB73-431F-AB46-C4FF61D7384F}"/>
            </c:ext>
          </c:extLst>
        </c:ser>
        <c:dLbls>
          <c:showLegendKey val="0"/>
          <c:showVal val="0"/>
          <c:showCatName val="0"/>
          <c:showSerName val="0"/>
          <c:showPercent val="0"/>
          <c:showBubbleSize val="0"/>
        </c:dLbls>
        <c:marker val="1"/>
        <c:smooth val="0"/>
        <c:axId val="685855439"/>
        <c:axId val="685855855"/>
        <c:extLst>
          <c:ext xmlns:c15="http://schemas.microsoft.com/office/drawing/2012/chart" uri="{02D57815-91ED-43cb-92C2-25804820EDAC}">
            <c15:filteredLineSeries>
              <c15:ser>
                <c:idx val="0"/>
                <c:order val="0"/>
                <c:tx>
                  <c:strRef>
                    <c:extLst>
                      <c:ext uri="{02D57815-91ED-43cb-92C2-25804820EDAC}">
                        <c15:formulaRef>
                          <c15:sqref>'Daily wind speed'!$B$1</c15:sqref>
                        </c15:formulaRef>
                      </c:ext>
                    </c:extLst>
                    <c:strCache>
                      <c:ptCount val="1"/>
                      <c:pt idx="0">
                        <c:v>Mean_wind_speed</c:v>
                      </c:pt>
                    </c:strCache>
                  </c:strRef>
                </c:tx>
                <c:spPr>
                  <a:ln w="28575" cap="rnd">
                    <a:solidFill>
                      <a:schemeClr val="accent1"/>
                    </a:solidFill>
                    <a:round/>
                  </a:ln>
                  <a:effectLst/>
                </c:spPr>
                <c:marker>
                  <c:symbol val="none"/>
                </c:marker>
                <c:cat>
                  <c:strRef>
                    <c:extLst>
                      <c:ext uri="{02D57815-91ED-43cb-92C2-25804820EDAC}">
                        <c15:formulaRef>
                          <c15:sqref>'Daily wind speed'!$A:$A</c15:sqref>
                        </c15:formulaRef>
                      </c:ext>
                    </c:extLst>
                    <c:strCache>
                      <c:ptCount val="367"/>
                      <c:pt idx="0">
                        <c:v>Date</c:v>
                      </c:pt>
                      <c:pt idx="1">
                        <c:v>1/1/2020</c:v>
                      </c:pt>
                      <c:pt idx="2">
                        <c:v>1/2/2020</c:v>
                      </c:pt>
                      <c:pt idx="3">
                        <c:v>1/3/2020</c:v>
                      </c:pt>
                      <c:pt idx="4">
                        <c:v>1/4/2020</c:v>
                      </c:pt>
                      <c:pt idx="5">
                        <c:v>1/5/2020</c:v>
                      </c:pt>
                      <c:pt idx="6">
                        <c:v>1/6/2020</c:v>
                      </c:pt>
                      <c:pt idx="7">
                        <c:v>1/7/2020</c:v>
                      </c:pt>
                      <c:pt idx="8">
                        <c:v>1/8/2020</c:v>
                      </c:pt>
                      <c:pt idx="9">
                        <c:v>1/9/2020</c:v>
                      </c:pt>
                      <c:pt idx="10">
                        <c:v>1/10/2020</c:v>
                      </c:pt>
                      <c:pt idx="11">
                        <c:v>1/11/2020</c:v>
                      </c:pt>
                      <c:pt idx="12">
                        <c:v>1/12/2020</c:v>
                      </c:pt>
                      <c:pt idx="13">
                        <c:v>1/13/2020</c:v>
                      </c:pt>
                      <c:pt idx="14">
                        <c:v>1/14/2020</c:v>
                      </c:pt>
                      <c:pt idx="15">
                        <c:v>1/15/2020</c:v>
                      </c:pt>
                      <c:pt idx="16">
                        <c:v>1/16/2020</c:v>
                      </c:pt>
                      <c:pt idx="17">
                        <c:v>1/17/2020</c:v>
                      </c:pt>
                      <c:pt idx="18">
                        <c:v>1/18/2020</c:v>
                      </c:pt>
                      <c:pt idx="19">
                        <c:v>1/19/2020</c:v>
                      </c:pt>
                      <c:pt idx="20">
                        <c:v>1/20/2020</c:v>
                      </c:pt>
                      <c:pt idx="21">
                        <c:v>1/21/2020</c:v>
                      </c:pt>
                      <c:pt idx="22">
                        <c:v>1/22/2020</c:v>
                      </c:pt>
                      <c:pt idx="23">
                        <c:v>1/23/2020</c:v>
                      </c:pt>
                      <c:pt idx="24">
                        <c:v>1/24/2020</c:v>
                      </c:pt>
                      <c:pt idx="25">
                        <c:v>1/25/2020</c:v>
                      </c:pt>
                      <c:pt idx="26">
                        <c:v>1/26/2020</c:v>
                      </c:pt>
                      <c:pt idx="27">
                        <c:v>1/27/2020</c:v>
                      </c:pt>
                      <c:pt idx="28">
                        <c:v>1/28/2020</c:v>
                      </c:pt>
                      <c:pt idx="29">
                        <c:v>1/29/2020</c:v>
                      </c:pt>
                      <c:pt idx="30">
                        <c:v>1/30/2020</c:v>
                      </c:pt>
                      <c:pt idx="31">
                        <c:v>1/31/2020</c:v>
                      </c:pt>
                      <c:pt idx="32">
                        <c:v>2/1/2020</c:v>
                      </c:pt>
                      <c:pt idx="33">
                        <c:v>2/2/2020</c:v>
                      </c:pt>
                      <c:pt idx="34">
                        <c:v>2/3/2020</c:v>
                      </c:pt>
                      <c:pt idx="35">
                        <c:v>2/4/2020</c:v>
                      </c:pt>
                      <c:pt idx="36">
                        <c:v>2/5/2020</c:v>
                      </c:pt>
                      <c:pt idx="37">
                        <c:v>2/6/2020</c:v>
                      </c:pt>
                      <c:pt idx="38">
                        <c:v>2/7/2020</c:v>
                      </c:pt>
                      <c:pt idx="39">
                        <c:v>2/8/2020</c:v>
                      </c:pt>
                      <c:pt idx="40">
                        <c:v>2/9/2020</c:v>
                      </c:pt>
                      <c:pt idx="41">
                        <c:v>2/10/2020</c:v>
                      </c:pt>
                      <c:pt idx="42">
                        <c:v>2/11/2020</c:v>
                      </c:pt>
                      <c:pt idx="43">
                        <c:v>2/12/2020</c:v>
                      </c:pt>
                      <c:pt idx="44">
                        <c:v>2/13/2020</c:v>
                      </c:pt>
                      <c:pt idx="45">
                        <c:v>2/14/2020</c:v>
                      </c:pt>
                      <c:pt idx="46">
                        <c:v>2/15/2020</c:v>
                      </c:pt>
                      <c:pt idx="47">
                        <c:v>2/16/2020</c:v>
                      </c:pt>
                      <c:pt idx="48">
                        <c:v>2/17/2020</c:v>
                      </c:pt>
                      <c:pt idx="49">
                        <c:v>2/18/2020</c:v>
                      </c:pt>
                      <c:pt idx="50">
                        <c:v>2/19/2020</c:v>
                      </c:pt>
                      <c:pt idx="51">
                        <c:v>2/20/2020</c:v>
                      </c:pt>
                      <c:pt idx="52">
                        <c:v>2/21/2020</c:v>
                      </c:pt>
                      <c:pt idx="53">
                        <c:v>2/22/2020</c:v>
                      </c:pt>
                      <c:pt idx="54">
                        <c:v>2/23/2020</c:v>
                      </c:pt>
                      <c:pt idx="55">
                        <c:v>2/24/2020</c:v>
                      </c:pt>
                      <c:pt idx="56">
                        <c:v>2/25/2020</c:v>
                      </c:pt>
                      <c:pt idx="57">
                        <c:v>2/26/2020</c:v>
                      </c:pt>
                      <c:pt idx="58">
                        <c:v>2/27/2020</c:v>
                      </c:pt>
                      <c:pt idx="59">
                        <c:v>2/28/2020</c:v>
                      </c:pt>
                      <c:pt idx="60">
                        <c:v>2/29/2020</c:v>
                      </c:pt>
                      <c:pt idx="61">
                        <c:v>3/1/2020</c:v>
                      </c:pt>
                      <c:pt idx="62">
                        <c:v>3/2/2020</c:v>
                      </c:pt>
                      <c:pt idx="63">
                        <c:v>3/3/2020</c:v>
                      </c:pt>
                      <c:pt idx="64">
                        <c:v>3/4/2020</c:v>
                      </c:pt>
                      <c:pt idx="65">
                        <c:v>3/5/2020</c:v>
                      </c:pt>
                      <c:pt idx="66">
                        <c:v>3/6/2020</c:v>
                      </c:pt>
                      <c:pt idx="67">
                        <c:v>3/7/2020</c:v>
                      </c:pt>
                      <c:pt idx="68">
                        <c:v>3/8/2020</c:v>
                      </c:pt>
                      <c:pt idx="69">
                        <c:v>3/9/2020</c:v>
                      </c:pt>
                      <c:pt idx="70">
                        <c:v>3/10/2020</c:v>
                      </c:pt>
                      <c:pt idx="71">
                        <c:v>3/11/2020</c:v>
                      </c:pt>
                      <c:pt idx="72">
                        <c:v>3/12/2020</c:v>
                      </c:pt>
                      <c:pt idx="73">
                        <c:v>3/13/2020</c:v>
                      </c:pt>
                      <c:pt idx="74">
                        <c:v>3/14/2020</c:v>
                      </c:pt>
                      <c:pt idx="75">
                        <c:v>3/15/2020</c:v>
                      </c:pt>
                      <c:pt idx="76">
                        <c:v>3/16/2020</c:v>
                      </c:pt>
                      <c:pt idx="77">
                        <c:v>3/17/2020</c:v>
                      </c:pt>
                      <c:pt idx="78">
                        <c:v>3/18/2020</c:v>
                      </c:pt>
                      <c:pt idx="79">
                        <c:v>3/19/2020</c:v>
                      </c:pt>
                      <c:pt idx="80">
                        <c:v>3/20/2020</c:v>
                      </c:pt>
                      <c:pt idx="81">
                        <c:v>3/21/2020</c:v>
                      </c:pt>
                      <c:pt idx="82">
                        <c:v>3/22/2020</c:v>
                      </c:pt>
                      <c:pt idx="83">
                        <c:v>3/23/2020</c:v>
                      </c:pt>
                      <c:pt idx="84">
                        <c:v>3/24/2020</c:v>
                      </c:pt>
                      <c:pt idx="85">
                        <c:v>3/25/2020</c:v>
                      </c:pt>
                      <c:pt idx="86">
                        <c:v>3/26/2020</c:v>
                      </c:pt>
                      <c:pt idx="87">
                        <c:v>3/27/2020</c:v>
                      </c:pt>
                      <c:pt idx="88">
                        <c:v>3/28/2020</c:v>
                      </c:pt>
                      <c:pt idx="89">
                        <c:v>3/29/2020</c:v>
                      </c:pt>
                      <c:pt idx="90">
                        <c:v>3/30/2020</c:v>
                      </c:pt>
                      <c:pt idx="91">
                        <c:v>3/31/2020</c:v>
                      </c:pt>
                      <c:pt idx="92">
                        <c:v>4/1/2020</c:v>
                      </c:pt>
                      <c:pt idx="93">
                        <c:v>4/2/2020</c:v>
                      </c:pt>
                      <c:pt idx="94">
                        <c:v>4/3/2020</c:v>
                      </c:pt>
                      <c:pt idx="95">
                        <c:v>4/4/2020</c:v>
                      </c:pt>
                      <c:pt idx="96">
                        <c:v>4/5/2020</c:v>
                      </c:pt>
                      <c:pt idx="97">
                        <c:v>4/6/2020</c:v>
                      </c:pt>
                      <c:pt idx="98">
                        <c:v>4/7/2020</c:v>
                      </c:pt>
                      <c:pt idx="99">
                        <c:v>4/8/2020</c:v>
                      </c:pt>
                      <c:pt idx="100">
                        <c:v>4/9/2020</c:v>
                      </c:pt>
                      <c:pt idx="101">
                        <c:v>4/10/2020</c:v>
                      </c:pt>
                      <c:pt idx="102">
                        <c:v>4/11/2020</c:v>
                      </c:pt>
                      <c:pt idx="103">
                        <c:v>4/12/2020</c:v>
                      </c:pt>
                      <c:pt idx="104">
                        <c:v>4/13/2020</c:v>
                      </c:pt>
                      <c:pt idx="105">
                        <c:v>4/14/2020</c:v>
                      </c:pt>
                      <c:pt idx="106">
                        <c:v>4/15/2020</c:v>
                      </c:pt>
                      <c:pt idx="107">
                        <c:v>4/16/2020</c:v>
                      </c:pt>
                      <c:pt idx="108">
                        <c:v>4/17/2020</c:v>
                      </c:pt>
                      <c:pt idx="109">
                        <c:v>4/18/2020</c:v>
                      </c:pt>
                      <c:pt idx="110">
                        <c:v>4/19/2020</c:v>
                      </c:pt>
                      <c:pt idx="111">
                        <c:v>4/20/2020</c:v>
                      </c:pt>
                      <c:pt idx="112">
                        <c:v>4/21/2020</c:v>
                      </c:pt>
                      <c:pt idx="113">
                        <c:v>4/22/2020</c:v>
                      </c:pt>
                      <c:pt idx="114">
                        <c:v>4/23/2020</c:v>
                      </c:pt>
                      <c:pt idx="115">
                        <c:v>4/24/2020</c:v>
                      </c:pt>
                      <c:pt idx="116">
                        <c:v>4/25/2020</c:v>
                      </c:pt>
                      <c:pt idx="117">
                        <c:v>4/26/2020</c:v>
                      </c:pt>
                      <c:pt idx="118">
                        <c:v>4/27/2020</c:v>
                      </c:pt>
                      <c:pt idx="119">
                        <c:v>4/28/2020</c:v>
                      </c:pt>
                      <c:pt idx="120">
                        <c:v>4/29/2020</c:v>
                      </c:pt>
                      <c:pt idx="121">
                        <c:v>4/30/2020</c:v>
                      </c:pt>
                      <c:pt idx="122">
                        <c:v>5/1/2020</c:v>
                      </c:pt>
                      <c:pt idx="123">
                        <c:v>5/2/2020</c:v>
                      </c:pt>
                      <c:pt idx="124">
                        <c:v>5/3/2020</c:v>
                      </c:pt>
                      <c:pt idx="125">
                        <c:v>5/4/2020</c:v>
                      </c:pt>
                      <c:pt idx="126">
                        <c:v>5/5/2020</c:v>
                      </c:pt>
                      <c:pt idx="127">
                        <c:v>5/6/2020</c:v>
                      </c:pt>
                      <c:pt idx="128">
                        <c:v>5/7/2020</c:v>
                      </c:pt>
                      <c:pt idx="129">
                        <c:v>5/8/2020</c:v>
                      </c:pt>
                      <c:pt idx="130">
                        <c:v>5/9/2020</c:v>
                      </c:pt>
                      <c:pt idx="131">
                        <c:v>5/10/2020</c:v>
                      </c:pt>
                      <c:pt idx="132">
                        <c:v>5/11/2020</c:v>
                      </c:pt>
                      <c:pt idx="133">
                        <c:v>5/12/2020</c:v>
                      </c:pt>
                      <c:pt idx="134">
                        <c:v>5/13/2020</c:v>
                      </c:pt>
                      <c:pt idx="135">
                        <c:v>5/14/2020</c:v>
                      </c:pt>
                      <c:pt idx="136">
                        <c:v>5/15/2020</c:v>
                      </c:pt>
                      <c:pt idx="137">
                        <c:v>5/16/2020</c:v>
                      </c:pt>
                      <c:pt idx="138">
                        <c:v>5/17/2020</c:v>
                      </c:pt>
                      <c:pt idx="139">
                        <c:v>5/18/2020</c:v>
                      </c:pt>
                      <c:pt idx="140">
                        <c:v>5/19/2020</c:v>
                      </c:pt>
                      <c:pt idx="141">
                        <c:v>5/20/2020</c:v>
                      </c:pt>
                      <c:pt idx="142">
                        <c:v>5/21/2020</c:v>
                      </c:pt>
                      <c:pt idx="143">
                        <c:v>5/22/2020</c:v>
                      </c:pt>
                      <c:pt idx="144">
                        <c:v>5/23/2020</c:v>
                      </c:pt>
                      <c:pt idx="145">
                        <c:v>5/24/2020</c:v>
                      </c:pt>
                      <c:pt idx="146">
                        <c:v>5/25/2020</c:v>
                      </c:pt>
                      <c:pt idx="147">
                        <c:v>5/26/2020</c:v>
                      </c:pt>
                      <c:pt idx="148">
                        <c:v>5/27/2020</c:v>
                      </c:pt>
                      <c:pt idx="149">
                        <c:v>5/28/2020</c:v>
                      </c:pt>
                      <c:pt idx="150">
                        <c:v>5/29/2020</c:v>
                      </c:pt>
                      <c:pt idx="151">
                        <c:v>5/30/2020</c:v>
                      </c:pt>
                      <c:pt idx="152">
                        <c:v>5/31/2020</c:v>
                      </c:pt>
                      <c:pt idx="153">
                        <c:v>6/1/2020</c:v>
                      </c:pt>
                      <c:pt idx="154">
                        <c:v>6/2/2020</c:v>
                      </c:pt>
                      <c:pt idx="155">
                        <c:v>6/3/2020</c:v>
                      </c:pt>
                      <c:pt idx="156">
                        <c:v>6/4/2020</c:v>
                      </c:pt>
                      <c:pt idx="157">
                        <c:v>6/5/2020</c:v>
                      </c:pt>
                      <c:pt idx="158">
                        <c:v>6/6/2020</c:v>
                      </c:pt>
                      <c:pt idx="159">
                        <c:v>6/7/2020</c:v>
                      </c:pt>
                      <c:pt idx="160">
                        <c:v>6/8/2020</c:v>
                      </c:pt>
                      <c:pt idx="161">
                        <c:v>6/9/2020</c:v>
                      </c:pt>
                      <c:pt idx="162">
                        <c:v>6/10/2020</c:v>
                      </c:pt>
                      <c:pt idx="163">
                        <c:v>6/11/2020</c:v>
                      </c:pt>
                      <c:pt idx="164">
                        <c:v>6/12/2020</c:v>
                      </c:pt>
                      <c:pt idx="165">
                        <c:v>6/13/2020</c:v>
                      </c:pt>
                      <c:pt idx="166">
                        <c:v>6/14/2020</c:v>
                      </c:pt>
                      <c:pt idx="167">
                        <c:v>6/15/2020</c:v>
                      </c:pt>
                      <c:pt idx="168">
                        <c:v>6/16/2020</c:v>
                      </c:pt>
                      <c:pt idx="169">
                        <c:v>6/17/2020</c:v>
                      </c:pt>
                      <c:pt idx="170">
                        <c:v>6/18/2020</c:v>
                      </c:pt>
                      <c:pt idx="171">
                        <c:v>6/19/2020</c:v>
                      </c:pt>
                      <c:pt idx="172">
                        <c:v>6/20/2020</c:v>
                      </c:pt>
                      <c:pt idx="173">
                        <c:v>6/21/2020</c:v>
                      </c:pt>
                      <c:pt idx="174">
                        <c:v>6/22/2020</c:v>
                      </c:pt>
                      <c:pt idx="175">
                        <c:v>6/23/2020</c:v>
                      </c:pt>
                      <c:pt idx="176">
                        <c:v>6/24/2020</c:v>
                      </c:pt>
                      <c:pt idx="177">
                        <c:v>6/25/2020</c:v>
                      </c:pt>
                      <c:pt idx="178">
                        <c:v>6/26/2020</c:v>
                      </c:pt>
                      <c:pt idx="179">
                        <c:v>6/27/2020</c:v>
                      </c:pt>
                      <c:pt idx="180">
                        <c:v>6/28/2020</c:v>
                      </c:pt>
                      <c:pt idx="181">
                        <c:v>6/29/2020</c:v>
                      </c:pt>
                      <c:pt idx="182">
                        <c:v>6/30/2020</c:v>
                      </c:pt>
                      <c:pt idx="183">
                        <c:v>7/1/2020</c:v>
                      </c:pt>
                      <c:pt idx="184">
                        <c:v>7/2/2020</c:v>
                      </c:pt>
                      <c:pt idx="185">
                        <c:v>7/3/2020</c:v>
                      </c:pt>
                      <c:pt idx="186">
                        <c:v>7/4/2020</c:v>
                      </c:pt>
                      <c:pt idx="187">
                        <c:v>7/5/2020</c:v>
                      </c:pt>
                      <c:pt idx="188">
                        <c:v>7/6/2020</c:v>
                      </c:pt>
                      <c:pt idx="189">
                        <c:v>7/7/2020</c:v>
                      </c:pt>
                      <c:pt idx="190">
                        <c:v>7/8/2020</c:v>
                      </c:pt>
                      <c:pt idx="191">
                        <c:v>7/9/2020</c:v>
                      </c:pt>
                      <c:pt idx="192">
                        <c:v>7/10/2020</c:v>
                      </c:pt>
                      <c:pt idx="193">
                        <c:v>7/11/2020</c:v>
                      </c:pt>
                      <c:pt idx="194">
                        <c:v>7/12/2020</c:v>
                      </c:pt>
                      <c:pt idx="195">
                        <c:v>7/13/2020</c:v>
                      </c:pt>
                      <c:pt idx="196">
                        <c:v>7/14/2020</c:v>
                      </c:pt>
                      <c:pt idx="197">
                        <c:v>7/15/2020</c:v>
                      </c:pt>
                      <c:pt idx="198">
                        <c:v>7/16/2020</c:v>
                      </c:pt>
                      <c:pt idx="199">
                        <c:v>7/17/2020</c:v>
                      </c:pt>
                      <c:pt idx="200">
                        <c:v>7/18/2020</c:v>
                      </c:pt>
                      <c:pt idx="201">
                        <c:v>7/19/2020</c:v>
                      </c:pt>
                      <c:pt idx="202">
                        <c:v>7/20/2020</c:v>
                      </c:pt>
                      <c:pt idx="203">
                        <c:v>7/21/2020</c:v>
                      </c:pt>
                      <c:pt idx="204">
                        <c:v>7/22/2020</c:v>
                      </c:pt>
                      <c:pt idx="205">
                        <c:v>7/23/2020</c:v>
                      </c:pt>
                      <c:pt idx="206">
                        <c:v>7/24/2020</c:v>
                      </c:pt>
                      <c:pt idx="207">
                        <c:v>7/25/2020</c:v>
                      </c:pt>
                      <c:pt idx="208">
                        <c:v>7/26/2020</c:v>
                      </c:pt>
                      <c:pt idx="209">
                        <c:v>7/27/2020</c:v>
                      </c:pt>
                      <c:pt idx="210">
                        <c:v>7/28/2020</c:v>
                      </c:pt>
                      <c:pt idx="211">
                        <c:v>7/29/2020</c:v>
                      </c:pt>
                      <c:pt idx="212">
                        <c:v>7/30/2020</c:v>
                      </c:pt>
                      <c:pt idx="213">
                        <c:v>7/31/2020</c:v>
                      </c:pt>
                      <c:pt idx="214">
                        <c:v>8/1/2020</c:v>
                      </c:pt>
                      <c:pt idx="215">
                        <c:v>8/2/2020</c:v>
                      </c:pt>
                      <c:pt idx="216">
                        <c:v>8/3/2020</c:v>
                      </c:pt>
                      <c:pt idx="217">
                        <c:v>8/4/2020</c:v>
                      </c:pt>
                      <c:pt idx="218">
                        <c:v>8/5/2020</c:v>
                      </c:pt>
                      <c:pt idx="219">
                        <c:v>8/6/2020</c:v>
                      </c:pt>
                      <c:pt idx="220">
                        <c:v>8/7/2020</c:v>
                      </c:pt>
                      <c:pt idx="221">
                        <c:v>8/8/2020</c:v>
                      </c:pt>
                      <c:pt idx="222">
                        <c:v>8/9/2020</c:v>
                      </c:pt>
                      <c:pt idx="223">
                        <c:v>8/10/2020</c:v>
                      </c:pt>
                      <c:pt idx="224">
                        <c:v>8/11/2020</c:v>
                      </c:pt>
                      <c:pt idx="225">
                        <c:v>8/12/2020</c:v>
                      </c:pt>
                      <c:pt idx="226">
                        <c:v>8/13/2020</c:v>
                      </c:pt>
                      <c:pt idx="227">
                        <c:v>8/14/2020</c:v>
                      </c:pt>
                      <c:pt idx="228">
                        <c:v>8/15/2020</c:v>
                      </c:pt>
                      <c:pt idx="229">
                        <c:v>8/16/2020</c:v>
                      </c:pt>
                      <c:pt idx="230">
                        <c:v>8/17/2020</c:v>
                      </c:pt>
                      <c:pt idx="231">
                        <c:v>8/18/2020</c:v>
                      </c:pt>
                      <c:pt idx="232">
                        <c:v>8/19/2020</c:v>
                      </c:pt>
                      <c:pt idx="233">
                        <c:v>8/20/2020</c:v>
                      </c:pt>
                      <c:pt idx="234">
                        <c:v>8/21/2020</c:v>
                      </c:pt>
                      <c:pt idx="235">
                        <c:v>8/22/2020</c:v>
                      </c:pt>
                      <c:pt idx="236">
                        <c:v>8/23/2020</c:v>
                      </c:pt>
                      <c:pt idx="237">
                        <c:v>8/24/2020</c:v>
                      </c:pt>
                      <c:pt idx="238">
                        <c:v>8/25/2020</c:v>
                      </c:pt>
                      <c:pt idx="239">
                        <c:v>8/26/2020</c:v>
                      </c:pt>
                      <c:pt idx="240">
                        <c:v>8/27/2020</c:v>
                      </c:pt>
                      <c:pt idx="241">
                        <c:v>8/28/2020</c:v>
                      </c:pt>
                      <c:pt idx="242">
                        <c:v>8/29/2020</c:v>
                      </c:pt>
                      <c:pt idx="243">
                        <c:v>8/30/2020</c:v>
                      </c:pt>
                      <c:pt idx="244">
                        <c:v>8/31/2020</c:v>
                      </c:pt>
                      <c:pt idx="245">
                        <c:v>9/1/2020</c:v>
                      </c:pt>
                      <c:pt idx="246">
                        <c:v>9/2/2020</c:v>
                      </c:pt>
                      <c:pt idx="247">
                        <c:v>9/3/2020</c:v>
                      </c:pt>
                      <c:pt idx="248">
                        <c:v>9/4/2020</c:v>
                      </c:pt>
                      <c:pt idx="249">
                        <c:v>9/5/2020</c:v>
                      </c:pt>
                      <c:pt idx="250">
                        <c:v>9/6/2020</c:v>
                      </c:pt>
                      <c:pt idx="251">
                        <c:v>9/7/2020</c:v>
                      </c:pt>
                      <c:pt idx="252">
                        <c:v>9/8/2020</c:v>
                      </c:pt>
                      <c:pt idx="253">
                        <c:v>9/9/2020</c:v>
                      </c:pt>
                      <c:pt idx="254">
                        <c:v>9/10/2020</c:v>
                      </c:pt>
                      <c:pt idx="255">
                        <c:v>9/11/2020</c:v>
                      </c:pt>
                      <c:pt idx="256">
                        <c:v>9/12/2020</c:v>
                      </c:pt>
                      <c:pt idx="257">
                        <c:v>9/13/2020</c:v>
                      </c:pt>
                      <c:pt idx="258">
                        <c:v>9/14/2020</c:v>
                      </c:pt>
                      <c:pt idx="259">
                        <c:v>9/15/2020</c:v>
                      </c:pt>
                      <c:pt idx="260">
                        <c:v>9/16/2020</c:v>
                      </c:pt>
                      <c:pt idx="261">
                        <c:v>9/17/2020</c:v>
                      </c:pt>
                      <c:pt idx="262">
                        <c:v>9/18/2020</c:v>
                      </c:pt>
                      <c:pt idx="263">
                        <c:v>9/19/2020</c:v>
                      </c:pt>
                      <c:pt idx="264">
                        <c:v>9/20/2020</c:v>
                      </c:pt>
                      <c:pt idx="265">
                        <c:v>9/21/2020</c:v>
                      </c:pt>
                      <c:pt idx="266">
                        <c:v>9/22/2020</c:v>
                      </c:pt>
                      <c:pt idx="267">
                        <c:v>9/23/2020</c:v>
                      </c:pt>
                      <c:pt idx="268">
                        <c:v>9/24/2020</c:v>
                      </c:pt>
                      <c:pt idx="269">
                        <c:v>9/25/2020</c:v>
                      </c:pt>
                      <c:pt idx="270">
                        <c:v>9/26/2020</c:v>
                      </c:pt>
                      <c:pt idx="271">
                        <c:v>9/27/2020</c:v>
                      </c:pt>
                      <c:pt idx="272">
                        <c:v>9/28/2020</c:v>
                      </c:pt>
                      <c:pt idx="273">
                        <c:v>9/29/2020</c:v>
                      </c:pt>
                      <c:pt idx="274">
                        <c:v>9/30/2020</c:v>
                      </c:pt>
                      <c:pt idx="275">
                        <c:v>10/1/2020</c:v>
                      </c:pt>
                      <c:pt idx="276">
                        <c:v>10/2/2020</c:v>
                      </c:pt>
                      <c:pt idx="277">
                        <c:v>10/3/2020</c:v>
                      </c:pt>
                      <c:pt idx="278">
                        <c:v>10/4/2020</c:v>
                      </c:pt>
                      <c:pt idx="279">
                        <c:v>10/5/2020</c:v>
                      </c:pt>
                      <c:pt idx="280">
                        <c:v>10/6/2020</c:v>
                      </c:pt>
                      <c:pt idx="281">
                        <c:v>10/7/2020</c:v>
                      </c:pt>
                      <c:pt idx="282">
                        <c:v>10/8/2020</c:v>
                      </c:pt>
                      <c:pt idx="283">
                        <c:v>10/9/2020</c:v>
                      </c:pt>
                      <c:pt idx="284">
                        <c:v>10/10/2020</c:v>
                      </c:pt>
                      <c:pt idx="285">
                        <c:v>10/11/2020</c:v>
                      </c:pt>
                      <c:pt idx="286">
                        <c:v>10/12/2020</c:v>
                      </c:pt>
                      <c:pt idx="287">
                        <c:v>10/13/2020</c:v>
                      </c:pt>
                      <c:pt idx="288">
                        <c:v>10/14/2020</c:v>
                      </c:pt>
                      <c:pt idx="289">
                        <c:v>10/15/2020</c:v>
                      </c:pt>
                      <c:pt idx="290">
                        <c:v>10/16/2020</c:v>
                      </c:pt>
                      <c:pt idx="291">
                        <c:v>10/17/2020</c:v>
                      </c:pt>
                      <c:pt idx="292">
                        <c:v>10/18/2020</c:v>
                      </c:pt>
                      <c:pt idx="293">
                        <c:v>10/19/2020</c:v>
                      </c:pt>
                      <c:pt idx="294">
                        <c:v>10/20/2020</c:v>
                      </c:pt>
                      <c:pt idx="295">
                        <c:v>10/21/2020</c:v>
                      </c:pt>
                      <c:pt idx="296">
                        <c:v>10/22/2020</c:v>
                      </c:pt>
                      <c:pt idx="297">
                        <c:v>10/23/2020</c:v>
                      </c:pt>
                      <c:pt idx="298">
                        <c:v>10/24/2020</c:v>
                      </c:pt>
                      <c:pt idx="299">
                        <c:v>10/25/2020</c:v>
                      </c:pt>
                      <c:pt idx="300">
                        <c:v>10/26/2020</c:v>
                      </c:pt>
                      <c:pt idx="301">
                        <c:v>10/27/2020</c:v>
                      </c:pt>
                      <c:pt idx="302">
                        <c:v>10/28/2020</c:v>
                      </c:pt>
                      <c:pt idx="303">
                        <c:v>10/29/2020</c:v>
                      </c:pt>
                      <c:pt idx="304">
                        <c:v>10/30/2020</c:v>
                      </c:pt>
                      <c:pt idx="305">
                        <c:v>10/31/2020</c:v>
                      </c:pt>
                      <c:pt idx="306">
                        <c:v>11/1/2020</c:v>
                      </c:pt>
                      <c:pt idx="307">
                        <c:v>11/2/2020</c:v>
                      </c:pt>
                      <c:pt idx="308">
                        <c:v>11/3/2020</c:v>
                      </c:pt>
                      <c:pt idx="309">
                        <c:v>11/4/2020</c:v>
                      </c:pt>
                      <c:pt idx="310">
                        <c:v>11/5/2020</c:v>
                      </c:pt>
                      <c:pt idx="311">
                        <c:v>11/6/2020</c:v>
                      </c:pt>
                      <c:pt idx="312">
                        <c:v>11/7/2020</c:v>
                      </c:pt>
                      <c:pt idx="313">
                        <c:v>11/8/2020</c:v>
                      </c:pt>
                      <c:pt idx="314">
                        <c:v>11/9/2020</c:v>
                      </c:pt>
                      <c:pt idx="315">
                        <c:v>11/10/2020</c:v>
                      </c:pt>
                      <c:pt idx="316">
                        <c:v>11/11/2020</c:v>
                      </c:pt>
                      <c:pt idx="317">
                        <c:v>11/12/2020</c:v>
                      </c:pt>
                      <c:pt idx="318">
                        <c:v>11/13/2020</c:v>
                      </c:pt>
                      <c:pt idx="319">
                        <c:v>11/14/2020</c:v>
                      </c:pt>
                      <c:pt idx="320">
                        <c:v>11/15/2020</c:v>
                      </c:pt>
                      <c:pt idx="321">
                        <c:v>11/16/2020</c:v>
                      </c:pt>
                      <c:pt idx="322">
                        <c:v>11/17/2020</c:v>
                      </c:pt>
                      <c:pt idx="323">
                        <c:v>11/18/2020</c:v>
                      </c:pt>
                      <c:pt idx="324">
                        <c:v>11/19/2020</c:v>
                      </c:pt>
                      <c:pt idx="325">
                        <c:v>11/20/2020</c:v>
                      </c:pt>
                      <c:pt idx="326">
                        <c:v>11/21/2020</c:v>
                      </c:pt>
                      <c:pt idx="327">
                        <c:v>11/22/2020</c:v>
                      </c:pt>
                      <c:pt idx="328">
                        <c:v>11/23/2020</c:v>
                      </c:pt>
                      <c:pt idx="329">
                        <c:v>11/24/2020</c:v>
                      </c:pt>
                      <c:pt idx="330">
                        <c:v>11/25/2020</c:v>
                      </c:pt>
                      <c:pt idx="331">
                        <c:v>11/26/2020</c:v>
                      </c:pt>
                      <c:pt idx="332">
                        <c:v>11/27/2020</c:v>
                      </c:pt>
                      <c:pt idx="333">
                        <c:v>11/28/2020</c:v>
                      </c:pt>
                      <c:pt idx="334">
                        <c:v>11/29/2020</c:v>
                      </c:pt>
                      <c:pt idx="335">
                        <c:v>11/30/2020</c:v>
                      </c:pt>
                      <c:pt idx="336">
                        <c:v>12/1/2020</c:v>
                      </c:pt>
                      <c:pt idx="337">
                        <c:v>12/2/2020</c:v>
                      </c:pt>
                      <c:pt idx="338">
                        <c:v>12/3/2020</c:v>
                      </c:pt>
                      <c:pt idx="339">
                        <c:v>12/4/2020</c:v>
                      </c:pt>
                      <c:pt idx="340">
                        <c:v>12/5/2020</c:v>
                      </c:pt>
                      <c:pt idx="341">
                        <c:v>12/6/2020</c:v>
                      </c:pt>
                      <c:pt idx="342">
                        <c:v>12/7/2020</c:v>
                      </c:pt>
                      <c:pt idx="343">
                        <c:v>12/8/2020</c:v>
                      </c:pt>
                      <c:pt idx="344">
                        <c:v>12/9/2020</c:v>
                      </c:pt>
                      <c:pt idx="345">
                        <c:v>12/10/2020</c:v>
                      </c:pt>
                      <c:pt idx="346">
                        <c:v>12/11/2020</c:v>
                      </c:pt>
                      <c:pt idx="347">
                        <c:v>12/12/2020</c:v>
                      </c:pt>
                      <c:pt idx="348">
                        <c:v>12/13/2020</c:v>
                      </c:pt>
                      <c:pt idx="349">
                        <c:v>12/14/2020</c:v>
                      </c:pt>
                      <c:pt idx="350">
                        <c:v>12/15/2020</c:v>
                      </c:pt>
                      <c:pt idx="351">
                        <c:v>12/16/2020</c:v>
                      </c:pt>
                      <c:pt idx="352">
                        <c:v>12/17/2020</c:v>
                      </c:pt>
                      <c:pt idx="353">
                        <c:v>12/18/2020</c:v>
                      </c:pt>
                      <c:pt idx="354">
                        <c:v>12/19/2020</c:v>
                      </c:pt>
                      <c:pt idx="355">
                        <c:v>12/20/2020</c:v>
                      </c:pt>
                      <c:pt idx="356">
                        <c:v>12/21/2020</c:v>
                      </c:pt>
                      <c:pt idx="357">
                        <c:v>12/22/2020</c:v>
                      </c:pt>
                      <c:pt idx="358">
                        <c:v>12/23/2020</c:v>
                      </c:pt>
                      <c:pt idx="359">
                        <c:v>12/24/2020</c:v>
                      </c:pt>
                      <c:pt idx="360">
                        <c:v>12/25/2020</c:v>
                      </c:pt>
                      <c:pt idx="361">
                        <c:v>12/26/2020</c:v>
                      </c:pt>
                      <c:pt idx="362">
                        <c:v>12/27/2020</c:v>
                      </c:pt>
                      <c:pt idx="363">
                        <c:v>12/28/2020</c:v>
                      </c:pt>
                      <c:pt idx="364">
                        <c:v>12/29/2020</c:v>
                      </c:pt>
                      <c:pt idx="365">
                        <c:v>12/30/2020</c:v>
                      </c:pt>
                      <c:pt idx="366">
                        <c:v>12/31/2020</c:v>
                      </c:pt>
                    </c:strCache>
                  </c:strRef>
                </c:cat>
                <c:val>
                  <c:numRef>
                    <c:extLst>
                      <c:ext uri="{02D57815-91ED-43cb-92C2-25804820EDAC}">
                        <c15:formulaRef>
                          <c15:sqref>'Daily wind speed'!$B$2:$B$367</c15:sqref>
                        </c15:formulaRef>
                      </c:ext>
                    </c:extLst>
                    <c:numCache>
                      <c:formatCode>0</c:formatCode>
                      <c:ptCount val="366"/>
                      <c:pt idx="0">
                        <c:v>5.5416666666666696</c:v>
                      </c:pt>
                      <c:pt idx="1">
                        <c:v>9.5416666666666696</c:v>
                      </c:pt>
                      <c:pt idx="2">
                        <c:v>10</c:v>
                      </c:pt>
                      <c:pt idx="3">
                        <c:v>9.2916666666666696</c:v>
                      </c:pt>
                      <c:pt idx="4">
                        <c:v>5.875</c:v>
                      </c:pt>
                      <c:pt idx="5">
                        <c:v>8.375</c:v>
                      </c:pt>
                      <c:pt idx="6">
                        <c:v>9.7083333333333304</c:v>
                      </c:pt>
                      <c:pt idx="7">
                        <c:v>7.5</c:v>
                      </c:pt>
                      <c:pt idx="8">
                        <c:v>8.9583333333333304</c:v>
                      </c:pt>
                      <c:pt idx="9">
                        <c:v>7.875</c:v>
                      </c:pt>
                      <c:pt idx="10">
                        <c:v>11.4166666666667</c:v>
                      </c:pt>
                      <c:pt idx="11">
                        <c:v>10.3333333333333</c:v>
                      </c:pt>
                      <c:pt idx="12">
                        <c:v>10.5833333333333</c:v>
                      </c:pt>
                      <c:pt idx="13">
                        <c:v>14.2916666666667</c:v>
                      </c:pt>
                      <c:pt idx="14">
                        <c:v>11.7083333333333</c:v>
                      </c:pt>
                      <c:pt idx="15">
                        <c:v>9.2916666666666696</c:v>
                      </c:pt>
                      <c:pt idx="16">
                        <c:v>9.7916666666666696</c:v>
                      </c:pt>
                      <c:pt idx="17">
                        <c:v>8.7916666666666696</c:v>
                      </c:pt>
                      <c:pt idx="18">
                        <c:v>9</c:v>
                      </c:pt>
                      <c:pt idx="19">
                        <c:v>5.0833333333333304</c:v>
                      </c:pt>
                      <c:pt idx="20">
                        <c:v>5.6666666666666696</c:v>
                      </c:pt>
                      <c:pt idx="21">
                        <c:v>4.5416666666666696</c:v>
                      </c:pt>
                      <c:pt idx="22">
                        <c:v>3.1666666666666701</c:v>
                      </c:pt>
                      <c:pt idx="23">
                        <c:v>5.5833333333333304</c:v>
                      </c:pt>
                      <c:pt idx="24">
                        <c:v>7.25</c:v>
                      </c:pt>
                      <c:pt idx="25">
                        <c:v>8.875</c:v>
                      </c:pt>
                      <c:pt idx="26">
                        <c:v>8.9166666666666696</c:v>
                      </c:pt>
                      <c:pt idx="27">
                        <c:v>9.5833333333333304</c:v>
                      </c:pt>
                      <c:pt idx="28">
                        <c:v>10.2916666666667</c:v>
                      </c:pt>
                      <c:pt idx="29">
                        <c:v>10.1666666666667</c:v>
                      </c:pt>
                      <c:pt idx="30">
                        <c:v>10.875</c:v>
                      </c:pt>
                      <c:pt idx="31">
                        <c:v>10.875</c:v>
                      </c:pt>
                      <c:pt idx="32">
                        <c:v>4.6666666666666696</c:v>
                      </c:pt>
                      <c:pt idx="33">
                        <c:v>9.5833333333333304</c:v>
                      </c:pt>
                      <c:pt idx="34">
                        <c:v>9.5</c:v>
                      </c:pt>
                      <c:pt idx="35">
                        <c:v>4.6666666666666696</c:v>
                      </c:pt>
                      <c:pt idx="36">
                        <c:v>4.0833333333333304</c:v>
                      </c:pt>
                      <c:pt idx="37">
                        <c:v>7.0833333333333304</c:v>
                      </c:pt>
                      <c:pt idx="38">
                        <c:v>9.0416666666666696</c:v>
                      </c:pt>
                      <c:pt idx="39">
                        <c:v>18.25</c:v>
                      </c:pt>
                      <c:pt idx="40">
                        <c:v>13.1666666666667</c:v>
                      </c:pt>
                      <c:pt idx="41">
                        <c:v>16.0833333333333</c:v>
                      </c:pt>
                      <c:pt idx="42">
                        <c:v>12.9583333333333</c:v>
                      </c:pt>
                      <c:pt idx="43">
                        <c:v>8</c:v>
                      </c:pt>
                      <c:pt idx="44">
                        <c:v>6.9583333333333304</c:v>
                      </c:pt>
                      <c:pt idx="45">
                        <c:v>#N/A</c:v>
                      </c:pt>
                      <c:pt idx="46">
                        <c:v>#N/A</c:v>
                      </c:pt>
                      <c:pt idx="47">
                        <c:v>11.7083333333333</c:v>
                      </c:pt>
                      <c:pt idx="48">
                        <c:v>10.7916666666667</c:v>
                      </c:pt>
                      <c:pt idx="49">
                        <c:v>9.9166666666666696</c:v>
                      </c:pt>
                      <c:pt idx="50">
                        <c:v>12.3333333333333</c:v>
                      </c:pt>
                      <c:pt idx="51">
                        <c:v>11.75</c:v>
                      </c:pt>
                      <c:pt idx="52">
                        <c:v>13.2083333333333</c:v>
                      </c:pt>
                      <c:pt idx="53">
                        <c:v>9.75</c:v>
                      </c:pt>
                      <c:pt idx="54">
                        <c:v>10.25</c:v>
                      </c:pt>
                      <c:pt idx="55">
                        <c:v>10.0833333333333</c:v>
                      </c:pt>
                      <c:pt idx="56">
                        <c:v>7.0416666666666696</c:v>
                      </c:pt>
                      <c:pt idx="57">
                        <c:v>7.1666666666666696</c:v>
                      </c:pt>
                      <c:pt idx="58">
                        <c:v>10</c:v>
                      </c:pt>
                      <c:pt idx="59">
                        <c:v>12.4166666666667</c:v>
                      </c:pt>
                      <c:pt idx="60">
                        <c:v>11.2916666666667</c:v>
                      </c:pt>
                      <c:pt idx="61">
                        <c:v>6.2916666666666696</c:v>
                      </c:pt>
                      <c:pt idx="62">
                        <c:v>4.8333333333333304</c:v>
                      </c:pt>
                      <c:pt idx="63">
                        <c:v>4.125</c:v>
                      </c:pt>
                      <c:pt idx="64">
                        <c:v>6.0416666666666696</c:v>
                      </c:pt>
                      <c:pt idx="65">
                        <c:v>8.0416666666666696</c:v>
                      </c:pt>
                      <c:pt idx="66">
                        <c:v>7.375</c:v>
                      </c:pt>
                      <c:pt idx="67">
                        <c:v>11.5416666666667</c:v>
                      </c:pt>
                      <c:pt idx="68">
                        <c:v>6.875</c:v>
                      </c:pt>
                      <c:pt idx="69">
                        <c:v>11.5416666666667</c:v>
                      </c:pt>
                      <c:pt idx="70">
                        <c:v>7.9166666666666696</c:v>
                      </c:pt>
                      <c:pt idx="71">
                        <c:v>12.8333333333333</c:v>
                      </c:pt>
                      <c:pt idx="72">
                        <c:v>8.875</c:v>
                      </c:pt>
                      <c:pt idx="73">
                        <c:v>8.0416666666666696</c:v>
                      </c:pt>
                      <c:pt idx="74">
                        <c:v>11.2916666666667</c:v>
                      </c:pt>
                      <c:pt idx="75">
                        <c:v>3.625</c:v>
                      </c:pt>
                      <c:pt idx="76">
                        <c:v>8.1666666666666696</c:v>
                      </c:pt>
                      <c:pt idx="77">
                        <c:v>7.5</c:v>
                      </c:pt>
                      <c:pt idx="78">
                        <c:v>3.2916666666666701</c:v>
                      </c:pt>
                      <c:pt idx="79">
                        <c:v>6.375</c:v>
                      </c:pt>
                      <c:pt idx="80">
                        <c:v>8.7083333333333304</c:v>
                      </c:pt>
                      <c:pt idx="81">
                        <c:v>9.0833333333333304</c:v>
                      </c:pt>
                      <c:pt idx="82">
                        <c:v>9.4166666666666696</c:v>
                      </c:pt>
                      <c:pt idx="83">
                        <c:v>8.0416666666666696</c:v>
                      </c:pt>
                      <c:pt idx="84">
                        <c:v>6.2916666666666696</c:v>
                      </c:pt>
                      <c:pt idx="85">
                        <c:v>6.1666666666666696</c:v>
                      </c:pt>
                      <c:pt idx="86">
                        <c:v>7.5</c:v>
                      </c:pt>
                      <c:pt idx="87">
                        <c:v>10.875</c:v>
                      </c:pt>
                      <c:pt idx="88">
                        <c:v>12</c:v>
                      </c:pt>
                      <c:pt idx="89">
                        <c:v>8</c:v>
                      </c:pt>
                      <c:pt idx="90">
                        <c:v>3.5416666666666701</c:v>
                      </c:pt>
                      <c:pt idx="91">
                        <c:v>5.8333333333333304</c:v>
                      </c:pt>
                      <c:pt idx="92">
                        <c:v>7.7916666666666696</c:v>
                      </c:pt>
                      <c:pt idx="93">
                        <c:v>6.125</c:v>
                      </c:pt>
                      <c:pt idx="94">
                        <c:v>5.5416666666666696</c:v>
                      </c:pt>
                      <c:pt idx="95">
                        <c:v>9.4166666666666696</c:v>
                      </c:pt>
                      <c:pt idx="96">
                        <c:v>7.5833333333333304</c:v>
                      </c:pt>
                      <c:pt idx="97">
                        <c:v>3.5</c:v>
                      </c:pt>
                      <c:pt idx="98">
                        <c:v>4.375</c:v>
                      </c:pt>
                      <c:pt idx="99">
                        <c:v>3.8333333333333299</c:v>
                      </c:pt>
                      <c:pt idx="100">
                        <c:v>3.8333333333333299</c:v>
                      </c:pt>
                      <c:pt idx="101">
                        <c:v>4</c:v>
                      </c:pt>
                      <c:pt idx="102">
                        <c:v>4.9166666666666696</c:v>
                      </c:pt>
                      <c:pt idx="103">
                        <c:v>12.0833333333333</c:v>
                      </c:pt>
                      <c:pt idx="104">
                        <c:v>6.75</c:v>
                      </c:pt>
                      <c:pt idx="105">
                        <c:v>#N/A</c:v>
                      </c:pt>
                      <c:pt idx="106">
                        <c:v>#N/A</c:v>
                      </c:pt>
                      <c:pt idx="107">
                        <c:v>4.625</c:v>
                      </c:pt>
                      <c:pt idx="108">
                        <c:v>6.7916666666666696</c:v>
                      </c:pt>
                      <c:pt idx="109">
                        <c:v>8.4166666666666696</c:v>
                      </c:pt>
                      <c:pt idx="110">
                        <c:v>8.75</c:v>
                      </c:pt>
                      <c:pt idx="111">
                        <c:v>9.5833333333333304</c:v>
                      </c:pt>
                      <c:pt idx="112">
                        <c:v>8.25</c:v>
                      </c:pt>
                      <c:pt idx="113">
                        <c:v>5.4583333333333304</c:v>
                      </c:pt>
                      <c:pt idx="114">
                        <c:v>6.7916666666666696</c:v>
                      </c:pt>
                      <c:pt idx="115">
                        <c:v>4.9583333333333304</c:v>
                      </c:pt>
                      <c:pt idx="116">
                        <c:v>2.4166666666666701</c:v>
                      </c:pt>
                      <c:pt idx="117">
                        <c:v>5.625</c:v>
                      </c:pt>
                      <c:pt idx="118">
                        <c:v>4.1666666666666696</c:v>
                      </c:pt>
                      <c:pt idx="119">
                        <c:v>3.4583333333333299</c:v>
                      </c:pt>
                      <c:pt idx="120">
                        <c:v>7.5833333333333304</c:v>
                      </c:pt>
                      <c:pt idx="121">
                        <c:v>7.6666666666666696</c:v>
                      </c:pt>
                      <c:pt idx="122">
                        <c:v>7.0833333333333304</c:v>
                      </c:pt>
                      <c:pt idx="123">
                        <c:v>4.375</c:v>
                      </c:pt>
                      <c:pt idx="124">
                        <c:v>5.6666666666666696</c:v>
                      </c:pt>
                      <c:pt idx="125">
                        <c:v>5.625</c:v>
                      </c:pt>
                      <c:pt idx="126">
                        <c:v>3.7916666666666701</c:v>
                      </c:pt>
                      <c:pt idx="127">
                        <c:v>2.125</c:v>
                      </c:pt>
                      <c:pt idx="128">
                        <c:v>2.5416666666666701</c:v>
                      </c:pt>
                      <c:pt idx="129">
                        <c:v>3.25</c:v>
                      </c:pt>
                      <c:pt idx="130">
                        <c:v>9.4583333333333304</c:v>
                      </c:pt>
                      <c:pt idx="131">
                        <c:v>12.5</c:v>
                      </c:pt>
                      <c:pt idx="132">
                        <c:v>7.7083333333333304</c:v>
                      </c:pt>
                      <c:pt idx="133">
                        <c:v>8.25</c:v>
                      </c:pt>
                      <c:pt idx="134">
                        <c:v>5.3333333333333304</c:v>
                      </c:pt>
                      <c:pt idx="135">
                        <c:v>5.6666666666666696</c:v>
                      </c:pt>
                      <c:pt idx="136">
                        <c:v>5.0833333333333304</c:v>
                      </c:pt>
                      <c:pt idx="137">
                        <c:v>5.6666666666666696</c:v>
                      </c:pt>
                      <c:pt idx="138">
                        <c:v>5.375</c:v>
                      </c:pt>
                      <c:pt idx="139">
                        <c:v>3.5416666666666701</c:v>
                      </c:pt>
                      <c:pt idx="140">
                        <c:v>2.3333333333333299</c:v>
                      </c:pt>
                      <c:pt idx="141">
                        <c:v>4.8333333333333304</c:v>
                      </c:pt>
                      <c:pt idx="142">
                        <c:v>7.7083333333333304</c:v>
                      </c:pt>
                      <c:pt idx="143">
                        <c:v>9.0833333333333304</c:v>
                      </c:pt>
                      <c:pt idx="144">
                        <c:v>9.3333333333333304</c:v>
                      </c:pt>
                      <c:pt idx="145">
                        <c:v>5.5416666666666696</c:v>
                      </c:pt>
                      <c:pt idx="146">
                        <c:v>2.4583333333333299</c:v>
                      </c:pt>
                      <c:pt idx="147">
                        <c:v>5.25</c:v>
                      </c:pt>
                      <c:pt idx="148">
                        <c:v>5.0416666666666696</c:v>
                      </c:pt>
                      <c:pt idx="149">
                        <c:v>5.0833333333333304</c:v>
                      </c:pt>
                      <c:pt idx="150">
                        <c:v>5.6666666666666696</c:v>
                      </c:pt>
                      <c:pt idx="151">
                        <c:v>5.8333333333333304</c:v>
                      </c:pt>
                      <c:pt idx="152">
                        <c:v>7.4166666666666696</c:v>
                      </c:pt>
                      <c:pt idx="153">
                        <c:v>4.7916666666666696</c:v>
                      </c:pt>
                      <c:pt idx="154">
                        <c:v>7.375</c:v>
                      </c:pt>
                      <c:pt idx="155">
                        <c:v>9.25</c:v>
                      </c:pt>
                      <c:pt idx="156">
                        <c:v>8.125</c:v>
                      </c:pt>
                      <c:pt idx="157">
                        <c:v>9.5</c:v>
                      </c:pt>
                      <c:pt idx="158">
                        <c:v>7.4583333333333304</c:v>
                      </c:pt>
                      <c:pt idx="159">
                        <c:v>5</c:v>
                      </c:pt>
                      <c:pt idx="160">
                        <c:v>3.0833333333333299</c:v>
                      </c:pt>
                      <c:pt idx="161">
                        <c:v>4.4583333333333304</c:v>
                      </c:pt>
                      <c:pt idx="162">
                        <c:v>6.5</c:v>
                      </c:pt>
                      <c:pt idx="163">
                        <c:v>5.875</c:v>
                      </c:pt>
                      <c:pt idx="164">
                        <c:v>4</c:v>
                      </c:pt>
                      <c:pt idx="165">
                        <c:v>3.0416666666666701</c:v>
                      </c:pt>
                      <c:pt idx="166">
                        <c:v>2.25</c:v>
                      </c:pt>
                      <c:pt idx="167">
                        <c:v>2.5</c:v>
                      </c:pt>
                      <c:pt idx="168">
                        <c:v>3.9166666666666701</c:v>
                      </c:pt>
                      <c:pt idx="169">
                        <c:v>3.8333333333333299</c:v>
                      </c:pt>
                      <c:pt idx="170">
                        <c:v>2.9583333333333299</c:v>
                      </c:pt>
                      <c:pt idx="171">
                        <c:v>3.375</c:v>
                      </c:pt>
                      <c:pt idx="172">
                        <c:v>6.625</c:v>
                      </c:pt>
                      <c:pt idx="173">
                        <c:v>3.4166666666666701</c:v>
                      </c:pt>
                      <c:pt idx="174">
                        <c:v>3.9166666666666701</c:v>
                      </c:pt>
                      <c:pt idx="175">
                        <c:v>5.25</c:v>
                      </c:pt>
                      <c:pt idx="176">
                        <c:v>6.1666666666666696</c:v>
                      </c:pt>
                      <c:pt idx="177">
                        <c:v>6.4583333333333304</c:v>
                      </c:pt>
                      <c:pt idx="178">
                        <c:v>5.1666666666666696</c:v>
                      </c:pt>
                      <c:pt idx="179">
                        <c:v>9.2083333333333304</c:v>
                      </c:pt>
                      <c:pt idx="180">
                        <c:v>9.7916666666666696</c:v>
                      </c:pt>
                      <c:pt idx="181">
                        <c:v>8.0833333333333304</c:v>
                      </c:pt>
                      <c:pt idx="182">
                        <c:v>6</c:v>
                      </c:pt>
                      <c:pt idx="183">
                        <c:v>3.9166666666666701</c:v>
                      </c:pt>
                      <c:pt idx="184">
                        <c:v>6.75</c:v>
                      </c:pt>
                      <c:pt idx="185">
                        <c:v>9.9166666666666696</c:v>
                      </c:pt>
                      <c:pt idx="186">
                        <c:v>9.875</c:v>
                      </c:pt>
                      <c:pt idx="187">
                        <c:v>11.125</c:v>
                      </c:pt>
                      <c:pt idx="188">
                        <c:v>6.5416666666666696</c:v>
                      </c:pt>
                      <c:pt idx="189">
                        <c:v>2.5</c:v>
                      </c:pt>
                      <c:pt idx="190">
                        <c:v>5.625</c:v>
                      </c:pt>
                      <c:pt idx="191">
                        <c:v>7.7083333333333304</c:v>
                      </c:pt>
                      <c:pt idx="192">
                        <c:v>5.125</c:v>
                      </c:pt>
                      <c:pt idx="193">
                        <c:v>3.4166666666666701</c:v>
                      </c:pt>
                      <c:pt idx="194">
                        <c:v>3.7916666666666701</c:v>
                      </c:pt>
                      <c:pt idx="195">
                        <c:v>4.2916666666666696</c:v>
                      </c:pt>
                      <c:pt idx="196">
                        <c:v>2.8333333333333299</c:v>
                      </c:pt>
                      <c:pt idx="197">
                        <c:v>2.7083333333333299</c:v>
                      </c:pt>
                      <c:pt idx="198">
                        <c:v>1.7083333333333299</c:v>
                      </c:pt>
                      <c:pt idx="199">
                        <c:v>3.9166666666666701</c:v>
                      </c:pt>
                      <c:pt idx="200">
                        <c:v>4.375</c:v>
                      </c:pt>
                      <c:pt idx="201">
                        <c:v>5.25</c:v>
                      </c:pt>
                      <c:pt idx="202">
                        <c:v>6.0416666666666696</c:v>
                      </c:pt>
                      <c:pt idx="203">
                        <c:v>3.8333333333333299</c:v>
                      </c:pt>
                      <c:pt idx="204">
                        <c:v>6.625</c:v>
                      </c:pt>
                      <c:pt idx="205">
                        <c:v>4.875</c:v>
                      </c:pt>
                      <c:pt idx="206">
                        <c:v>6.625</c:v>
                      </c:pt>
                      <c:pt idx="207">
                        <c:v>6.9583333333333304</c:v>
                      </c:pt>
                      <c:pt idx="208">
                        <c:v>8.7916666666666696</c:v>
                      </c:pt>
                      <c:pt idx="209">
                        <c:v>9.0416666666666696</c:v>
                      </c:pt>
                      <c:pt idx="210">
                        <c:v>8.0416666666666696</c:v>
                      </c:pt>
                      <c:pt idx="211">
                        <c:v>3.7083333333333299</c:v>
                      </c:pt>
                      <c:pt idx="212">
                        <c:v>5.125</c:v>
                      </c:pt>
                      <c:pt idx="213">
                        <c:v>5.625</c:v>
                      </c:pt>
                      <c:pt idx="214">
                        <c:v>5.1666666666666696</c:v>
                      </c:pt>
                      <c:pt idx="215">
                        <c:v>3.3333333333333299</c:v>
                      </c:pt>
                      <c:pt idx="216">
                        <c:v>4.0833333333333304</c:v>
                      </c:pt>
                      <c:pt idx="217">
                        <c:v>7.5416666666666696</c:v>
                      </c:pt>
                      <c:pt idx="218">
                        <c:v>3.75</c:v>
                      </c:pt>
                      <c:pt idx="219">
                        <c:v>4.4583333333333304</c:v>
                      </c:pt>
                      <c:pt idx="220">
                        <c:v>3.375</c:v>
                      </c:pt>
                      <c:pt idx="221">
                        <c:v>5.9583333333333304</c:v>
                      </c:pt>
                      <c:pt idx="222">
                        <c:v>5.4166666666666696</c:v>
                      </c:pt>
                      <c:pt idx="223">
                        <c:v>6.4166666666666696</c:v>
                      </c:pt>
                      <c:pt idx="224">
                        <c:v>6.8333333333333304</c:v>
                      </c:pt>
                      <c:pt idx="225">
                        <c:v>6.5</c:v>
                      </c:pt>
                      <c:pt idx="226">
                        <c:v>3.625</c:v>
                      </c:pt>
                      <c:pt idx="227">
                        <c:v>4.5833333333333304</c:v>
                      </c:pt>
                      <c:pt idx="228">
                        <c:v>4.25</c:v>
                      </c:pt>
                      <c:pt idx="229">
                        <c:v>3</c:v>
                      </c:pt>
                      <c:pt idx="230">
                        <c:v>4.5833333333333304</c:v>
                      </c:pt>
                      <c:pt idx="231">
                        <c:v>6.0833333333333304</c:v>
                      </c:pt>
                      <c:pt idx="232">
                        <c:v>6.375</c:v>
                      </c:pt>
                      <c:pt idx="233">
                        <c:v>9.625</c:v>
                      </c:pt>
                      <c:pt idx="234">
                        <c:v>9</c:v>
                      </c:pt>
                      <c:pt idx="235">
                        <c:v>7.3333333333333304</c:v>
                      </c:pt>
                      <c:pt idx="236">
                        <c:v>5.4166666666666696</c:v>
                      </c:pt>
                      <c:pt idx="237">
                        <c:v>9.1666666666666696</c:v>
                      </c:pt>
                      <c:pt idx="238">
                        <c:v>13.25</c:v>
                      </c:pt>
                      <c:pt idx="239">
                        <c:v>6.0833333333333304</c:v>
                      </c:pt>
                      <c:pt idx="240">
                        <c:v>7.75</c:v>
                      </c:pt>
                      <c:pt idx="241">
                        <c:v>8.125</c:v>
                      </c:pt>
                      <c:pt idx="242">
                        <c:v>10.625</c:v>
                      </c:pt>
                      <c:pt idx="243">
                        <c:v>6.4583333333333304</c:v>
                      </c:pt>
                      <c:pt idx="244">
                        <c:v>3.2916666666666701</c:v>
                      </c:pt>
                      <c:pt idx="245">
                        <c:v>1.9166666666666701</c:v>
                      </c:pt>
                      <c:pt idx="246">
                        <c:v>8.0416666666666696</c:v>
                      </c:pt>
                      <c:pt idx="247">
                        <c:v>5.125</c:v>
                      </c:pt>
                      <c:pt idx="248">
                        <c:v>7.6666666666666696</c:v>
                      </c:pt>
                      <c:pt idx="249">
                        <c:v>5.4583333333333304</c:v>
                      </c:pt>
                      <c:pt idx="250">
                        <c:v>4.9166666666666696</c:v>
                      </c:pt>
                      <c:pt idx="251">
                        <c:v>6.0416666666666696</c:v>
                      </c:pt>
                      <c:pt idx="252">
                        <c:v>8.2916666666666696</c:v>
                      </c:pt>
                      <c:pt idx="253">
                        <c:v>4.25</c:v>
                      </c:pt>
                      <c:pt idx="254">
                        <c:v>5.5416666666666696</c:v>
                      </c:pt>
                      <c:pt idx="255">
                        <c:v>7.1666666666666696</c:v>
                      </c:pt>
                      <c:pt idx="256">
                        <c:v>8.25</c:v>
                      </c:pt>
                      <c:pt idx="257">
                        <c:v>4.5833333333333304</c:v>
                      </c:pt>
                      <c:pt idx="258">
                        <c:v>2.5416666666666701</c:v>
                      </c:pt>
                      <c:pt idx="259">
                        <c:v>8.4583333333333304</c:v>
                      </c:pt>
                      <c:pt idx="260">
                        <c:v>6</c:v>
                      </c:pt>
                      <c:pt idx="261">
                        <c:v>6.6666666666666696</c:v>
                      </c:pt>
                      <c:pt idx="262">
                        <c:v>7.0416666666666696</c:v>
                      </c:pt>
                      <c:pt idx="263">
                        <c:v>5.5416666666666696</c:v>
                      </c:pt>
                      <c:pt idx="264">
                        <c:v>2.9583333333333299</c:v>
                      </c:pt>
                      <c:pt idx="265">
                        <c:v>2.5416666666666701</c:v>
                      </c:pt>
                      <c:pt idx="266">
                        <c:v>8.2916666666666696</c:v>
                      </c:pt>
                      <c:pt idx="267">
                        <c:v>9.5</c:v>
                      </c:pt>
                      <c:pt idx="268">
                        <c:v>9.0833333333333304</c:v>
                      </c:pt>
                      <c:pt idx="269">
                        <c:v>7.2083333333333304</c:v>
                      </c:pt>
                      <c:pt idx="270">
                        <c:v>6.0833333333333304</c:v>
                      </c:pt>
                      <c:pt idx="271">
                        <c:v>4.375</c:v>
                      </c:pt>
                      <c:pt idx="272">
                        <c:v>5.125</c:v>
                      </c:pt>
                      <c:pt idx="273">
                        <c:v>7.2916666666666696</c:v>
                      </c:pt>
                      <c:pt idx="274">
                        <c:v>8.875</c:v>
                      </c:pt>
                      <c:pt idx="275">
                        <c:v>7.25</c:v>
                      </c:pt>
                      <c:pt idx="276">
                        <c:v>8.375</c:v>
                      </c:pt>
                      <c:pt idx="277">
                        <c:v>11.0833333333333</c:v>
                      </c:pt>
                      <c:pt idx="278">
                        <c:v>10.7916666666667</c:v>
                      </c:pt>
                      <c:pt idx="279">
                        <c:v>7.5416666666666696</c:v>
                      </c:pt>
                      <c:pt idx="280">
                        <c:v>7.2083333333333304</c:v>
                      </c:pt>
                      <c:pt idx="281">
                        <c:v>9.4583333333333304</c:v>
                      </c:pt>
                      <c:pt idx="282">
                        <c:v>6.0416666666666696</c:v>
                      </c:pt>
                      <c:pt idx="283">
                        <c:v>6.625</c:v>
                      </c:pt>
                      <c:pt idx="284">
                        <c:v>8.75</c:v>
                      </c:pt>
                      <c:pt idx="285">
                        <c:v>6.375</c:v>
                      </c:pt>
                      <c:pt idx="286">
                        <c:v>6.75</c:v>
                      </c:pt>
                      <c:pt idx="287">
                        <c:v>7.9166666666666696</c:v>
                      </c:pt>
                      <c:pt idx="288">
                        <c:v>6.4583333333333304</c:v>
                      </c:pt>
                      <c:pt idx="289">
                        <c:v>2.7083333333333299</c:v>
                      </c:pt>
                      <c:pt idx="290">
                        <c:v>2.2916666666666701</c:v>
                      </c:pt>
                      <c:pt idx="291">
                        <c:v>6.1666666666666696</c:v>
                      </c:pt>
                      <c:pt idx="292">
                        <c:v>5.5833333333333304</c:v>
                      </c:pt>
                      <c:pt idx="293">
                        <c:v>9.5</c:v>
                      </c:pt>
                      <c:pt idx="294">
                        <c:v>10.25</c:v>
                      </c:pt>
                      <c:pt idx="295">
                        <c:v>9</c:v>
                      </c:pt>
                      <c:pt idx="296">
                        <c:v>6.8333333333333304</c:v>
                      </c:pt>
                      <c:pt idx="297">
                        <c:v>9.875</c:v>
                      </c:pt>
                      <c:pt idx="298">
                        <c:v>10.68</c:v>
                      </c:pt>
                      <c:pt idx="299">
                        <c:v>10.0833333333333</c:v>
                      </c:pt>
                      <c:pt idx="300">
                        <c:v>11.9583333333333</c:v>
                      </c:pt>
                      <c:pt idx="301">
                        <c:v>9.6666666666666696</c:v>
                      </c:pt>
                      <c:pt idx="302">
                        <c:v>8.75</c:v>
                      </c:pt>
                      <c:pt idx="303">
                        <c:v>8.2916666666666696</c:v>
                      </c:pt>
                      <c:pt idx="304">
                        <c:v>8.4583333333333304</c:v>
                      </c:pt>
                      <c:pt idx="305">
                        <c:v>11.0833333333333</c:v>
                      </c:pt>
                      <c:pt idx="306">
                        <c:v>12.2916666666667</c:v>
                      </c:pt>
                      <c:pt idx="307">
                        <c:v>9.2083333333333304</c:v>
                      </c:pt>
                      <c:pt idx="308">
                        <c:v>6.7916666666666696</c:v>
                      </c:pt>
                      <c:pt idx="309">
                        <c:v>5.375</c:v>
                      </c:pt>
                      <c:pt idx="310">
                        <c:v>3.875</c:v>
                      </c:pt>
                      <c:pt idx="311">
                        <c:v>4.625</c:v>
                      </c:pt>
                      <c:pt idx="312">
                        <c:v>5.1666666666666696</c:v>
                      </c:pt>
                      <c:pt idx="313">
                        <c:v>5</c:v>
                      </c:pt>
                      <c:pt idx="314">
                        <c:v>4.3333333333333304</c:v>
                      </c:pt>
                      <c:pt idx="315">
                        <c:v>5.9583333333333304</c:v>
                      </c:pt>
                      <c:pt idx="316">
                        <c:v>7.6666666666666696</c:v>
                      </c:pt>
                      <c:pt idx="317">
                        <c:v>7.6666666666666696</c:v>
                      </c:pt>
                      <c:pt idx="318">
                        <c:v>8.3333333333333304</c:v>
                      </c:pt>
                      <c:pt idx="319">
                        <c:v>12.625</c:v>
                      </c:pt>
                      <c:pt idx="320">
                        <c:v>8.4166666666666696</c:v>
                      </c:pt>
                      <c:pt idx="321">
                        <c:v>9.3333333333333304</c:v>
                      </c:pt>
                      <c:pt idx="322">
                        <c:v>11.1666666666667</c:v>
                      </c:pt>
                      <c:pt idx="323">
                        <c:v>11.75</c:v>
                      </c:pt>
                      <c:pt idx="324">
                        <c:v>8.6666666666666696</c:v>
                      </c:pt>
                      <c:pt idx="325">
                        <c:v>10</c:v>
                      </c:pt>
                      <c:pt idx="326">
                        <c:v>7.6666666666666696</c:v>
                      </c:pt>
                      <c:pt idx="327">
                        <c:v>7.6666666666666696</c:v>
                      </c:pt>
                      <c:pt idx="328">
                        <c:v>8.7083333333333304</c:v>
                      </c:pt>
                      <c:pt idx="329">
                        <c:v>7.8333333333333304</c:v>
                      </c:pt>
                      <c:pt idx="330">
                        <c:v>3.8333333333333299</c:v>
                      </c:pt>
                      <c:pt idx="331">
                        <c:v>3.5416666666666701</c:v>
                      </c:pt>
                      <c:pt idx="332">
                        <c:v>5.9166666666666696</c:v>
                      </c:pt>
                      <c:pt idx="333">
                        <c:v>5.9583333333333304</c:v>
                      </c:pt>
                      <c:pt idx="334">
                        <c:v>8.9583333333333304</c:v>
                      </c:pt>
                      <c:pt idx="335">
                        <c:v>9.2083333333333304</c:v>
                      </c:pt>
                      <c:pt idx="336">
                        <c:v>5.2916666666666696</c:v>
                      </c:pt>
                      <c:pt idx="337">
                        <c:v>9.8333333333333304</c:v>
                      </c:pt>
                      <c:pt idx="338">
                        <c:v>10.25</c:v>
                      </c:pt>
                      <c:pt idx="339">
                        <c:v>5.0416666666666696</c:v>
                      </c:pt>
                      <c:pt idx="340">
                        <c:v>5.0833333333333304</c:v>
                      </c:pt>
                      <c:pt idx="341">
                        <c:v>6.7083333333333304</c:v>
                      </c:pt>
                      <c:pt idx="342">
                        <c:v>4.6666666666666696</c:v>
                      </c:pt>
                      <c:pt idx="343">
                        <c:v>5.25</c:v>
                      </c:pt>
                      <c:pt idx="344">
                        <c:v>6.1666666666666696</c:v>
                      </c:pt>
                      <c:pt idx="345">
                        <c:v>9.5416666666666696</c:v>
                      </c:pt>
                      <c:pt idx="346">
                        <c:v>5.0416666666666696</c:v>
                      </c:pt>
                      <c:pt idx="347">
                        <c:v>6.8333333333333304</c:v>
                      </c:pt>
                      <c:pt idx="348">
                        <c:v>11.0416666666667</c:v>
                      </c:pt>
                      <c:pt idx="349">
                        <c:v>7.375</c:v>
                      </c:pt>
                      <c:pt idx="350">
                        <c:v>8.375</c:v>
                      </c:pt>
                      <c:pt idx="351">
                        <c:v>8.375</c:v>
                      </c:pt>
                      <c:pt idx="352">
                        <c:v>11.7083333333333</c:v>
                      </c:pt>
                      <c:pt idx="353">
                        <c:v>11.5833333333333</c:v>
                      </c:pt>
                      <c:pt idx="354">
                        <c:v>9.9583333333333304</c:v>
                      </c:pt>
                      <c:pt idx="355">
                        <c:v>10.2083333333333</c:v>
                      </c:pt>
                      <c:pt idx="356">
                        <c:v>6.0416666666666696</c:v>
                      </c:pt>
                      <c:pt idx="357">
                        <c:v>5.9166666666666696</c:v>
                      </c:pt>
                      <c:pt idx="358">
                        <c:v>9.625</c:v>
                      </c:pt>
                      <c:pt idx="359">
                        <c:v>7.75</c:v>
                      </c:pt>
                      <c:pt idx="360">
                        <c:v>10.875</c:v>
                      </c:pt>
                      <c:pt idx="361">
                        <c:v>15.2916666666667</c:v>
                      </c:pt>
                      <c:pt idx="362">
                        <c:v>5.25</c:v>
                      </c:pt>
                      <c:pt idx="363">
                        <c:v>3.5416666666666701</c:v>
                      </c:pt>
                      <c:pt idx="364">
                        <c:v>5.5416666666666696</c:v>
                      </c:pt>
                      <c:pt idx="365">
                        <c:v>4.7083333333333304</c:v>
                      </c:pt>
                    </c:numCache>
                  </c:numRef>
                </c:val>
                <c:smooth val="0"/>
                <c:extLst>
                  <c:ext xmlns:c16="http://schemas.microsoft.com/office/drawing/2014/chart" uri="{C3380CC4-5D6E-409C-BE32-E72D297353CC}">
                    <c16:uniqueId val="{00000005-EB73-431F-AB46-C4FF61D7384F}"/>
                  </c:ext>
                </c:extLst>
              </c15:ser>
            </c15:filteredLineSeries>
          </c:ext>
        </c:extLst>
      </c:lineChart>
      <c:catAx>
        <c:axId val="6858554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nl-NL"/>
                  <a:t>Time</a:t>
                </a:r>
              </a:p>
            </c:rich>
          </c:tx>
          <c:layout>
            <c:manualLayout>
              <c:xMode val="edge"/>
              <c:yMode val="edge"/>
              <c:x val="0.50750114569012195"/>
              <c:y val="0.81059037620297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685855855"/>
        <c:crosses val="autoZero"/>
        <c:auto val="1"/>
        <c:lblAlgn val="ctr"/>
        <c:lblOffset val="100"/>
        <c:noMultiLvlLbl val="1"/>
      </c:catAx>
      <c:valAx>
        <c:axId val="6858558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nl-NL"/>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685855439"/>
        <c:crosses val="autoZero"/>
        <c:crossBetween val="between"/>
      </c:valAx>
      <c:valAx>
        <c:axId val="1383194768"/>
        <c:scaling>
          <c:orientation val="minMax"/>
        </c:scaling>
        <c:delete val="1"/>
        <c:axPos val="r"/>
        <c:numFmt formatCode="0" sourceLinked="1"/>
        <c:majorTickMark val="out"/>
        <c:minorTickMark val="none"/>
        <c:tickLblPos val="nextTo"/>
        <c:crossAx val="1383179792"/>
        <c:crosses val="max"/>
        <c:crossBetween val="between"/>
      </c:valAx>
      <c:catAx>
        <c:axId val="1383179792"/>
        <c:scaling>
          <c:orientation val="minMax"/>
        </c:scaling>
        <c:delete val="1"/>
        <c:axPos val="b"/>
        <c:numFmt formatCode="m/d/yyyy" sourceLinked="1"/>
        <c:majorTickMark val="out"/>
        <c:minorTickMark val="none"/>
        <c:tickLblPos val="nextTo"/>
        <c:crossAx val="1383194768"/>
        <c:crosses val="autoZero"/>
        <c:auto val="1"/>
        <c:lblAlgn val="ctr"/>
        <c:lblOffset val="100"/>
        <c:noMultiLvlLbl val="1"/>
      </c:cat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Real and forecasted wind speed at 10-meter height from 29th to 31th March and 27th to 29th April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0"/>
          <c:order val="0"/>
          <c:tx>
            <c:strRef>
              <c:f>Sheet1!$B$1</c:f>
              <c:strCache>
                <c:ptCount val="1"/>
                <c:pt idx="0">
                  <c:v>Real wind speed 2018</c:v>
                </c:pt>
              </c:strCache>
            </c:strRef>
          </c:tx>
          <c:spPr>
            <a:ln w="28575" cap="rnd">
              <a:solidFill>
                <a:schemeClr val="bg2">
                  <a:lumMod val="9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Sheet1!$B$2:$B$148</c:f>
              <c:numCache>
                <c:formatCode>General</c:formatCode>
                <c:ptCount val="147"/>
                <c:pt idx="0" formatCode="0">
                  <c:v>6</c:v>
                </c:pt>
                <c:pt idx="1">
                  <c:v>7</c:v>
                </c:pt>
                <c:pt idx="2">
                  <c:v>7</c:v>
                </c:pt>
                <c:pt idx="3">
                  <c:v>7</c:v>
                </c:pt>
                <c:pt idx="4">
                  <c:v>7</c:v>
                </c:pt>
                <c:pt idx="5">
                  <c:v>6</c:v>
                </c:pt>
                <c:pt idx="6">
                  <c:v>5</c:v>
                </c:pt>
                <c:pt idx="7">
                  <c:v>5</c:v>
                </c:pt>
                <c:pt idx="8">
                  <c:v>5</c:v>
                </c:pt>
                <c:pt idx="9">
                  <c:v>5</c:v>
                </c:pt>
                <c:pt idx="10">
                  <c:v>4</c:v>
                </c:pt>
                <c:pt idx="11">
                  <c:v>4</c:v>
                </c:pt>
                <c:pt idx="12">
                  <c:v>4</c:v>
                </c:pt>
                <c:pt idx="13">
                  <c:v>5</c:v>
                </c:pt>
                <c:pt idx="14">
                  <c:v>5</c:v>
                </c:pt>
                <c:pt idx="15">
                  <c:v>4</c:v>
                </c:pt>
                <c:pt idx="16">
                  <c:v>3</c:v>
                </c:pt>
                <c:pt idx="17">
                  <c:v>2</c:v>
                </c:pt>
                <c:pt idx="18">
                  <c:v>2</c:v>
                </c:pt>
                <c:pt idx="19">
                  <c:v>3</c:v>
                </c:pt>
                <c:pt idx="20">
                  <c:v>5</c:v>
                </c:pt>
                <c:pt idx="21">
                  <c:v>6</c:v>
                </c:pt>
                <c:pt idx="22">
                  <c:v>7</c:v>
                </c:pt>
                <c:pt idx="23">
                  <c:v>7</c:v>
                </c:pt>
                <c:pt idx="24">
                  <c:v>8</c:v>
                </c:pt>
                <c:pt idx="25">
                  <c:v>8</c:v>
                </c:pt>
                <c:pt idx="26">
                  <c:v>8</c:v>
                </c:pt>
                <c:pt idx="27">
                  <c:v>8</c:v>
                </c:pt>
                <c:pt idx="28">
                  <c:v>7</c:v>
                </c:pt>
                <c:pt idx="29">
                  <c:v>8</c:v>
                </c:pt>
                <c:pt idx="30">
                  <c:v>9</c:v>
                </c:pt>
                <c:pt idx="31">
                  <c:v>9</c:v>
                </c:pt>
                <c:pt idx="32">
                  <c:v>9</c:v>
                </c:pt>
                <c:pt idx="33">
                  <c:v>8</c:v>
                </c:pt>
                <c:pt idx="34">
                  <c:v>8</c:v>
                </c:pt>
                <c:pt idx="35">
                  <c:v>8</c:v>
                </c:pt>
                <c:pt idx="36">
                  <c:v>8</c:v>
                </c:pt>
                <c:pt idx="37">
                  <c:v>6</c:v>
                </c:pt>
                <c:pt idx="38">
                  <c:v>7</c:v>
                </c:pt>
                <c:pt idx="39">
                  <c:v>5</c:v>
                </c:pt>
                <c:pt idx="40">
                  <c:v>6</c:v>
                </c:pt>
                <c:pt idx="41">
                  <c:v>8</c:v>
                </c:pt>
                <c:pt idx="42">
                  <c:v>8</c:v>
                </c:pt>
                <c:pt idx="43">
                  <c:v>10</c:v>
                </c:pt>
                <c:pt idx="44">
                  <c:v>9</c:v>
                </c:pt>
                <c:pt idx="45">
                  <c:v>9</c:v>
                </c:pt>
                <c:pt idx="46">
                  <c:v>9</c:v>
                </c:pt>
                <c:pt idx="47">
                  <c:v>9</c:v>
                </c:pt>
                <c:pt idx="48">
                  <c:v>8</c:v>
                </c:pt>
                <c:pt idx="49">
                  <c:v>7</c:v>
                </c:pt>
                <c:pt idx="50">
                  <c:v>7</c:v>
                </c:pt>
                <c:pt idx="51">
                  <c:v>7</c:v>
                </c:pt>
                <c:pt idx="52">
                  <c:v>7</c:v>
                </c:pt>
                <c:pt idx="53">
                  <c:v>7</c:v>
                </c:pt>
                <c:pt idx="54">
                  <c:v>6</c:v>
                </c:pt>
                <c:pt idx="55">
                  <c:v>4</c:v>
                </c:pt>
                <c:pt idx="56">
                  <c:v>3</c:v>
                </c:pt>
                <c:pt idx="57">
                  <c:v>4</c:v>
                </c:pt>
                <c:pt idx="58">
                  <c:v>3</c:v>
                </c:pt>
                <c:pt idx="59">
                  <c:v>3</c:v>
                </c:pt>
                <c:pt idx="60">
                  <c:v>4</c:v>
                </c:pt>
                <c:pt idx="61">
                  <c:v>5</c:v>
                </c:pt>
                <c:pt idx="62">
                  <c:v>5</c:v>
                </c:pt>
                <c:pt idx="63">
                  <c:v>6</c:v>
                </c:pt>
                <c:pt idx="64">
                  <c:v>6</c:v>
                </c:pt>
                <c:pt idx="65">
                  <c:v>5</c:v>
                </c:pt>
                <c:pt idx="66">
                  <c:v>4</c:v>
                </c:pt>
                <c:pt idx="67">
                  <c:v>4</c:v>
                </c:pt>
                <c:pt idx="68">
                  <c:v>4</c:v>
                </c:pt>
                <c:pt idx="69">
                  <c:v>7</c:v>
                </c:pt>
                <c:pt idx="70">
                  <c:v>6</c:v>
                </c:pt>
                <c:pt idx="71">
                  <c:v>7</c:v>
                </c:pt>
                <c:pt idx="75">
                  <c:v>6</c:v>
                </c:pt>
                <c:pt idx="76">
                  <c:v>5</c:v>
                </c:pt>
                <c:pt idx="77">
                  <c:v>6</c:v>
                </c:pt>
                <c:pt idx="78">
                  <c:v>4</c:v>
                </c:pt>
                <c:pt idx="79">
                  <c:v>5</c:v>
                </c:pt>
                <c:pt idx="80">
                  <c:v>6</c:v>
                </c:pt>
                <c:pt idx="81">
                  <c:v>6</c:v>
                </c:pt>
                <c:pt idx="82">
                  <c:v>5</c:v>
                </c:pt>
                <c:pt idx="83">
                  <c:v>4</c:v>
                </c:pt>
                <c:pt idx="84">
                  <c:v>5</c:v>
                </c:pt>
                <c:pt idx="85">
                  <c:v>5</c:v>
                </c:pt>
                <c:pt idx="86">
                  <c:v>5</c:v>
                </c:pt>
                <c:pt idx="87">
                  <c:v>3</c:v>
                </c:pt>
                <c:pt idx="88">
                  <c:v>2</c:v>
                </c:pt>
                <c:pt idx="89">
                  <c:v>3</c:v>
                </c:pt>
                <c:pt idx="90">
                  <c:v>2</c:v>
                </c:pt>
                <c:pt idx="91">
                  <c:v>2</c:v>
                </c:pt>
                <c:pt idx="92">
                  <c:v>3</c:v>
                </c:pt>
                <c:pt idx="93">
                  <c:v>4</c:v>
                </c:pt>
                <c:pt idx="94">
                  <c:v>5</c:v>
                </c:pt>
                <c:pt idx="95">
                  <c:v>6</c:v>
                </c:pt>
                <c:pt idx="96">
                  <c:v>6</c:v>
                </c:pt>
                <c:pt idx="97">
                  <c:v>6</c:v>
                </c:pt>
                <c:pt idx="98">
                  <c:v>5</c:v>
                </c:pt>
                <c:pt idx="99">
                  <c:v>5</c:v>
                </c:pt>
                <c:pt idx="100">
                  <c:v>7</c:v>
                </c:pt>
                <c:pt idx="101">
                  <c:v>6</c:v>
                </c:pt>
                <c:pt idx="102">
                  <c:v>5</c:v>
                </c:pt>
                <c:pt idx="103">
                  <c:v>5</c:v>
                </c:pt>
                <c:pt idx="104">
                  <c:v>5</c:v>
                </c:pt>
                <c:pt idx="105">
                  <c:v>5</c:v>
                </c:pt>
                <c:pt idx="106">
                  <c:v>4</c:v>
                </c:pt>
                <c:pt idx="107">
                  <c:v>3</c:v>
                </c:pt>
                <c:pt idx="108">
                  <c:v>3</c:v>
                </c:pt>
                <c:pt idx="109">
                  <c:v>2</c:v>
                </c:pt>
                <c:pt idx="110">
                  <c:v>2</c:v>
                </c:pt>
                <c:pt idx="111">
                  <c:v>2</c:v>
                </c:pt>
                <c:pt idx="112">
                  <c:v>3</c:v>
                </c:pt>
                <c:pt idx="113">
                  <c:v>2</c:v>
                </c:pt>
                <c:pt idx="114">
                  <c:v>2</c:v>
                </c:pt>
                <c:pt idx="115">
                  <c:v>2</c:v>
                </c:pt>
                <c:pt idx="116">
                  <c:v>3</c:v>
                </c:pt>
                <c:pt idx="117">
                  <c:v>3</c:v>
                </c:pt>
                <c:pt idx="118">
                  <c:v>3</c:v>
                </c:pt>
                <c:pt idx="119">
                  <c:v>4</c:v>
                </c:pt>
                <c:pt idx="120">
                  <c:v>4</c:v>
                </c:pt>
                <c:pt idx="121">
                  <c:v>4</c:v>
                </c:pt>
                <c:pt idx="122">
                  <c:v>4</c:v>
                </c:pt>
                <c:pt idx="123">
                  <c:v>5</c:v>
                </c:pt>
                <c:pt idx="124">
                  <c:v>3</c:v>
                </c:pt>
                <c:pt idx="125">
                  <c:v>4</c:v>
                </c:pt>
                <c:pt idx="126">
                  <c:v>4</c:v>
                </c:pt>
                <c:pt idx="127">
                  <c:v>4</c:v>
                </c:pt>
                <c:pt idx="128">
                  <c:v>2</c:v>
                </c:pt>
                <c:pt idx="129">
                  <c:v>2</c:v>
                </c:pt>
                <c:pt idx="130">
                  <c:v>2</c:v>
                </c:pt>
                <c:pt idx="131">
                  <c:v>1</c:v>
                </c:pt>
                <c:pt idx="132">
                  <c:v>3</c:v>
                </c:pt>
                <c:pt idx="133">
                  <c:v>4</c:v>
                </c:pt>
                <c:pt idx="134">
                  <c:v>5</c:v>
                </c:pt>
                <c:pt idx="135">
                  <c:v>5</c:v>
                </c:pt>
                <c:pt idx="136">
                  <c:v>6</c:v>
                </c:pt>
                <c:pt idx="137">
                  <c:v>7</c:v>
                </c:pt>
                <c:pt idx="138">
                  <c:v>7</c:v>
                </c:pt>
                <c:pt idx="139">
                  <c:v>7</c:v>
                </c:pt>
                <c:pt idx="140">
                  <c:v>9</c:v>
                </c:pt>
                <c:pt idx="141">
                  <c:v>9</c:v>
                </c:pt>
                <c:pt idx="142">
                  <c:v>10</c:v>
                </c:pt>
                <c:pt idx="143">
                  <c:v>12</c:v>
                </c:pt>
                <c:pt idx="144">
                  <c:v>14</c:v>
                </c:pt>
                <c:pt idx="145">
                  <c:v>14</c:v>
                </c:pt>
                <c:pt idx="146">
                  <c:v>12</c:v>
                </c:pt>
              </c:numCache>
            </c:numRef>
          </c:val>
          <c:smooth val="0"/>
          <c:extLst xmlns:c15="http://schemas.microsoft.com/office/drawing/2012/chart">
            <c:ext xmlns:c16="http://schemas.microsoft.com/office/drawing/2014/chart" uri="{C3380CC4-5D6E-409C-BE32-E72D297353CC}">
              <c16:uniqueId val="{00000000-4C33-460E-B46D-B512903B9927}"/>
            </c:ext>
          </c:extLst>
        </c:ser>
        <c:ser>
          <c:idx val="1"/>
          <c:order val="1"/>
          <c:tx>
            <c:strRef>
              <c:f>Sheet1!$C$1</c:f>
              <c:strCache>
                <c:ptCount val="1"/>
                <c:pt idx="0">
                  <c:v>Real wind speed 2019</c:v>
                </c:pt>
              </c:strCache>
            </c:strRef>
          </c:tx>
          <c:spPr>
            <a:ln w="28575" cap="rnd">
              <a:solidFill>
                <a:schemeClr val="bg1">
                  <a:lumMod val="75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Sheet1!$C$2:$C$148</c:f>
              <c:numCache>
                <c:formatCode>General</c:formatCode>
                <c:ptCount val="147"/>
                <c:pt idx="0">
                  <c:v>4</c:v>
                </c:pt>
                <c:pt idx="1">
                  <c:v>4</c:v>
                </c:pt>
                <c:pt idx="2">
                  <c:v>4</c:v>
                </c:pt>
                <c:pt idx="3">
                  <c:v>4</c:v>
                </c:pt>
                <c:pt idx="4">
                  <c:v>4</c:v>
                </c:pt>
                <c:pt idx="5">
                  <c:v>4</c:v>
                </c:pt>
                <c:pt idx="6">
                  <c:v>4</c:v>
                </c:pt>
                <c:pt idx="7">
                  <c:v>4</c:v>
                </c:pt>
                <c:pt idx="8">
                  <c:v>4</c:v>
                </c:pt>
                <c:pt idx="9">
                  <c:v>4</c:v>
                </c:pt>
                <c:pt idx="10">
                  <c:v>3</c:v>
                </c:pt>
                <c:pt idx="11">
                  <c:v>3</c:v>
                </c:pt>
                <c:pt idx="12">
                  <c:v>3</c:v>
                </c:pt>
                <c:pt idx="13">
                  <c:v>3</c:v>
                </c:pt>
                <c:pt idx="14">
                  <c:v>2</c:v>
                </c:pt>
                <c:pt idx="15">
                  <c:v>2</c:v>
                </c:pt>
                <c:pt idx="16">
                  <c:v>3</c:v>
                </c:pt>
                <c:pt idx="17">
                  <c:v>3</c:v>
                </c:pt>
                <c:pt idx="18">
                  <c:v>1</c:v>
                </c:pt>
                <c:pt idx="19">
                  <c:v>1</c:v>
                </c:pt>
                <c:pt idx="20">
                  <c:v>2</c:v>
                </c:pt>
                <c:pt idx="21">
                  <c:v>4</c:v>
                </c:pt>
                <c:pt idx="22">
                  <c:v>4</c:v>
                </c:pt>
                <c:pt idx="23">
                  <c:v>4</c:v>
                </c:pt>
                <c:pt idx="24">
                  <c:v>5</c:v>
                </c:pt>
                <c:pt idx="25">
                  <c:v>4</c:v>
                </c:pt>
                <c:pt idx="26">
                  <c:v>4</c:v>
                </c:pt>
                <c:pt idx="27">
                  <c:v>3</c:v>
                </c:pt>
                <c:pt idx="28">
                  <c:v>3</c:v>
                </c:pt>
                <c:pt idx="29">
                  <c:v>3</c:v>
                </c:pt>
                <c:pt idx="30">
                  <c:v>3</c:v>
                </c:pt>
                <c:pt idx="31">
                  <c:v>3</c:v>
                </c:pt>
                <c:pt idx="32">
                  <c:v>2</c:v>
                </c:pt>
                <c:pt idx="33">
                  <c:v>2</c:v>
                </c:pt>
                <c:pt idx="34">
                  <c:v>3</c:v>
                </c:pt>
                <c:pt idx="35">
                  <c:v>3</c:v>
                </c:pt>
                <c:pt idx="36">
                  <c:v>5</c:v>
                </c:pt>
                <c:pt idx="37">
                  <c:v>6</c:v>
                </c:pt>
                <c:pt idx="38">
                  <c:v>4</c:v>
                </c:pt>
                <c:pt idx="39">
                  <c:v>6</c:v>
                </c:pt>
                <c:pt idx="40">
                  <c:v>5</c:v>
                </c:pt>
                <c:pt idx="41">
                  <c:v>5</c:v>
                </c:pt>
                <c:pt idx="42">
                  <c:v>4</c:v>
                </c:pt>
                <c:pt idx="43">
                  <c:v>5</c:v>
                </c:pt>
                <c:pt idx="44">
                  <c:v>4</c:v>
                </c:pt>
                <c:pt idx="45">
                  <c:v>6</c:v>
                </c:pt>
                <c:pt idx="46">
                  <c:v>7</c:v>
                </c:pt>
                <c:pt idx="47">
                  <c:v>6</c:v>
                </c:pt>
                <c:pt idx="48">
                  <c:v>5</c:v>
                </c:pt>
                <c:pt idx="49">
                  <c:v>6</c:v>
                </c:pt>
                <c:pt idx="50">
                  <c:v>6</c:v>
                </c:pt>
                <c:pt idx="51">
                  <c:v>7</c:v>
                </c:pt>
                <c:pt idx="52">
                  <c:v>8</c:v>
                </c:pt>
                <c:pt idx="53">
                  <c:v>8</c:v>
                </c:pt>
                <c:pt idx="54">
                  <c:v>8</c:v>
                </c:pt>
                <c:pt idx="55">
                  <c:v>8</c:v>
                </c:pt>
                <c:pt idx="56">
                  <c:v>6</c:v>
                </c:pt>
                <c:pt idx="57">
                  <c:v>6</c:v>
                </c:pt>
                <c:pt idx="58">
                  <c:v>6</c:v>
                </c:pt>
                <c:pt idx="59">
                  <c:v>6</c:v>
                </c:pt>
                <c:pt idx="60">
                  <c:v>5</c:v>
                </c:pt>
                <c:pt idx="61">
                  <c:v>5</c:v>
                </c:pt>
                <c:pt idx="62">
                  <c:v>6</c:v>
                </c:pt>
                <c:pt idx="63">
                  <c:v>6</c:v>
                </c:pt>
                <c:pt idx="64">
                  <c:v>5</c:v>
                </c:pt>
                <c:pt idx="65">
                  <c:v>5</c:v>
                </c:pt>
                <c:pt idx="66">
                  <c:v>5</c:v>
                </c:pt>
                <c:pt idx="67">
                  <c:v>5</c:v>
                </c:pt>
                <c:pt idx="68">
                  <c:v>6</c:v>
                </c:pt>
                <c:pt idx="69">
                  <c:v>6</c:v>
                </c:pt>
                <c:pt idx="70">
                  <c:v>5</c:v>
                </c:pt>
                <c:pt idx="71">
                  <c:v>5</c:v>
                </c:pt>
                <c:pt idx="75">
                  <c:v>7</c:v>
                </c:pt>
                <c:pt idx="76">
                  <c:v>7</c:v>
                </c:pt>
                <c:pt idx="77">
                  <c:v>7</c:v>
                </c:pt>
                <c:pt idx="78">
                  <c:v>7</c:v>
                </c:pt>
                <c:pt idx="79">
                  <c:v>7</c:v>
                </c:pt>
                <c:pt idx="80">
                  <c:v>7</c:v>
                </c:pt>
                <c:pt idx="81">
                  <c:v>8</c:v>
                </c:pt>
                <c:pt idx="82">
                  <c:v>8</c:v>
                </c:pt>
                <c:pt idx="83">
                  <c:v>8</c:v>
                </c:pt>
                <c:pt idx="84">
                  <c:v>8</c:v>
                </c:pt>
                <c:pt idx="85">
                  <c:v>7</c:v>
                </c:pt>
                <c:pt idx="86">
                  <c:v>7</c:v>
                </c:pt>
                <c:pt idx="87">
                  <c:v>8</c:v>
                </c:pt>
                <c:pt idx="88">
                  <c:v>7</c:v>
                </c:pt>
                <c:pt idx="89">
                  <c:v>8</c:v>
                </c:pt>
                <c:pt idx="90">
                  <c:v>8</c:v>
                </c:pt>
                <c:pt idx="91">
                  <c:v>6</c:v>
                </c:pt>
                <c:pt idx="92">
                  <c:v>7</c:v>
                </c:pt>
                <c:pt idx="93">
                  <c:v>7</c:v>
                </c:pt>
                <c:pt idx="94">
                  <c:v>6</c:v>
                </c:pt>
                <c:pt idx="95">
                  <c:v>6</c:v>
                </c:pt>
                <c:pt idx="96">
                  <c:v>6</c:v>
                </c:pt>
                <c:pt idx="97">
                  <c:v>6</c:v>
                </c:pt>
                <c:pt idx="98">
                  <c:v>6</c:v>
                </c:pt>
                <c:pt idx="99">
                  <c:v>8</c:v>
                </c:pt>
                <c:pt idx="100">
                  <c:v>8</c:v>
                </c:pt>
                <c:pt idx="101">
                  <c:v>7</c:v>
                </c:pt>
                <c:pt idx="102">
                  <c:v>6</c:v>
                </c:pt>
                <c:pt idx="103">
                  <c:v>6</c:v>
                </c:pt>
                <c:pt idx="104">
                  <c:v>6</c:v>
                </c:pt>
                <c:pt idx="105">
                  <c:v>6</c:v>
                </c:pt>
                <c:pt idx="106">
                  <c:v>5</c:v>
                </c:pt>
                <c:pt idx="107">
                  <c:v>3</c:v>
                </c:pt>
                <c:pt idx="108">
                  <c:v>2</c:v>
                </c:pt>
                <c:pt idx="109">
                  <c:v>1</c:v>
                </c:pt>
                <c:pt idx="110">
                  <c:v>3</c:v>
                </c:pt>
                <c:pt idx="111">
                  <c:v>4</c:v>
                </c:pt>
                <c:pt idx="112">
                  <c:v>4</c:v>
                </c:pt>
                <c:pt idx="113">
                  <c:v>4</c:v>
                </c:pt>
                <c:pt idx="114">
                  <c:v>2</c:v>
                </c:pt>
                <c:pt idx="115">
                  <c:v>2</c:v>
                </c:pt>
                <c:pt idx="116">
                  <c:v>2</c:v>
                </c:pt>
                <c:pt idx="117">
                  <c:v>3</c:v>
                </c:pt>
                <c:pt idx="118">
                  <c:v>4</c:v>
                </c:pt>
                <c:pt idx="119">
                  <c:v>3</c:v>
                </c:pt>
                <c:pt idx="120">
                  <c:v>3</c:v>
                </c:pt>
                <c:pt idx="121">
                  <c:v>3</c:v>
                </c:pt>
                <c:pt idx="122">
                  <c:v>2</c:v>
                </c:pt>
                <c:pt idx="123">
                  <c:v>2</c:v>
                </c:pt>
                <c:pt idx="124">
                  <c:v>2</c:v>
                </c:pt>
                <c:pt idx="125">
                  <c:v>2</c:v>
                </c:pt>
                <c:pt idx="126">
                  <c:v>2</c:v>
                </c:pt>
                <c:pt idx="127">
                  <c:v>3</c:v>
                </c:pt>
                <c:pt idx="128">
                  <c:v>4</c:v>
                </c:pt>
                <c:pt idx="129">
                  <c:v>4</c:v>
                </c:pt>
                <c:pt idx="130">
                  <c:v>4</c:v>
                </c:pt>
                <c:pt idx="131">
                  <c:v>6</c:v>
                </c:pt>
                <c:pt idx="132">
                  <c:v>6</c:v>
                </c:pt>
                <c:pt idx="133">
                  <c:v>6</c:v>
                </c:pt>
                <c:pt idx="134">
                  <c:v>5</c:v>
                </c:pt>
                <c:pt idx="135">
                  <c:v>6</c:v>
                </c:pt>
                <c:pt idx="136">
                  <c:v>7</c:v>
                </c:pt>
                <c:pt idx="137">
                  <c:v>7</c:v>
                </c:pt>
                <c:pt idx="138">
                  <c:v>8</c:v>
                </c:pt>
                <c:pt idx="139">
                  <c:v>8</c:v>
                </c:pt>
                <c:pt idx="140">
                  <c:v>8</c:v>
                </c:pt>
                <c:pt idx="141">
                  <c:v>8</c:v>
                </c:pt>
                <c:pt idx="142">
                  <c:v>8</c:v>
                </c:pt>
                <c:pt idx="143">
                  <c:v>8</c:v>
                </c:pt>
                <c:pt idx="144">
                  <c:v>6</c:v>
                </c:pt>
                <c:pt idx="145">
                  <c:v>6</c:v>
                </c:pt>
                <c:pt idx="146">
                  <c:v>6</c:v>
                </c:pt>
              </c:numCache>
            </c:numRef>
          </c:val>
          <c:smooth val="0"/>
          <c:extLst xmlns:c15="http://schemas.microsoft.com/office/drawing/2012/chart">
            <c:ext xmlns:c16="http://schemas.microsoft.com/office/drawing/2014/chart" uri="{C3380CC4-5D6E-409C-BE32-E72D297353CC}">
              <c16:uniqueId val="{00000001-4C33-460E-B46D-B512903B9927}"/>
            </c:ext>
          </c:extLst>
        </c:ser>
        <c:ser>
          <c:idx val="2"/>
          <c:order val="2"/>
          <c:tx>
            <c:strRef>
              <c:f>Sheet1!$D$1</c:f>
              <c:strCache>
                <c:ptCount val="1"/>
                <c:pt idx="0">
                  <c:v>Real wind speed 2020</c:v>
                </c:pt>
              </c:strCache>
            </c:strRef>
          </c:tx>
          <c:spPr>
            <a:ln w="28575" cap="rnd">
              <a:solidFill>
                <a:schemeClr val="bg1">
                  <a:lumMod val="5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Sheet1!$D$2:$D$148</c:f>
              <c:numCache>
                <c:formatCode>General</c:formatCode>
                <c:ptCount val="147"/>
                <c:pt idx="0">
                  <c:v>14</c:v>
                </c:pt>
                <c:pt idx="1">
                  <c:v>12</c:v>
                </c:pt>
                <c:pt idx="2">
                  <c:v>12</c:v>
                </c:pt>
                <c:pt idx="3">
                  <c:v>12</c:v>
                </c:pt>
                <c:pt idx="4">
                  <c:v>13</c:v>
                </c:pt>
                <c:pt idx="5">
                  <c:v>13</c:v>
                </c:pt>
                <c:pt idx="6">
                  <c:v>14</c:v>
                </c:pt>
                <c:pt idx="7">
                  <c:v>14</c:v>
                </c:pt>
                <c:pt idx="8">
                  <c:v>14</c:v>
                </c:pt>
                <c:pt idx="9">
                  <c:v>13</c:v>
                </c:pt>
                <c:pt idx="10">
                  <c:v>13</c:v>
                </c:pt>
                <c:pt idx="11">
                  <c:v>13</c:v>
                </c:pt>
                <c:pt idx="12">
                  <c:v>12</c:v>
                </c:pt>
                <c:pt idx="13">
                  <c:v>11</c:v>
                </c:pt>
                <c:pt idx="14">
                  <c:v>12</c:v>
                </c:pt>
                <c:pt idx="15">
                  <c:v>11</c:v>
                </c:pt>
                <c:pt idx="16">
                  <c:v>11</c:v>
                </c:pt>
                <c:pt idx="17">
                  <c:v>11</c:v>
                </c:pt>
                <c:pt idx="18">
                  <c:v>11</c:v>
                </c:pt>
                <c:pt idx="19">
                  <c:v>11</c:v>
                </c:pt>
                <c:pt idx="20">
                  <c:v>10</c:v>
                </c:pt>
                <c:pt idx="21">
                  <c:v>10</c:v>
                </c:pt>
                <c:pt idx="22">
                  <c:v>9</c:v>
                </c:pt>
                <c:pt idx="23">
                  <c:v>9</c:v>
                </c:pt>
                <c:pt idx="24">
                  <c:v>8</c:v>
                </c:pt>
                <c:pt idx="25">
                  <c:v>7</c:v>
                </c:pt>
                <c:pt idx="26">
                  <c:v>7</c:v>
                </c:pt>
                <c:pt idx="27">
                  <c:v>7</c:v>
                </c:pt>
                <c:pt idx="28">
                  <c:v>8</c:v>
                </c:pt>
                <c:pt idx="29">
                  <c:v>8</c:v>
                </c:pt>
                <c:pt idx="30">
                  <c:v>9</c:v>
                </c:pt>
                <c:pt idx="31">
                  <c:v>9</c:v>
                </c:pt>
                <c:pt idx="32">
                  <c:v>9</c:v>
                </c:pt>
                <c:pt idx="33">
                  <c:v>8</c:v>
                </c:pt>
                <c:pt idx="34">
                  <c:v>9</c:v>
                </c:pt>
                <c:pt idx="35">
                  <c:v>9</c:v>
                </c:pt>
                <c:pt idx="36">
                  <c:v>10</c:v>
                </c:pt>
                <c:pt idx="37">
                  <c:v>8</c:v>
                </c:pt>
                <c:pt idx="38">
                  <c:v>8</c:v>
                </c:pt>
                <c:pt idx="39">
                  <c:v>8</c:v>
                </c:pt>
                <c:pt idx="40">
                  <c:v>10</c:v>
                </c:pt>
                <c:pt idx="41">
                  <c:v>9</c:v>
                </c:pt>
                <c:pt idx="42">
                  <c:v>7</c:v>
                </c:pt>
                <c:pt idx="43">
                  <c:v>6</c:v>
                </c:pt>
                <c:pt idx="44">
                  <c:v>7</c:v>
                </c:pt>
                <c:pt idx="45">
                  <c:v>6</c:v>
                </c:pt>
                <c:pt idx="46">
                  <c:v>6</c:v>
                </c:pt>
                <c:pt idx="47">
                  <c:v>5</c:v>
                </c:pt>
                <c:pt idx="48">
                  <c:v>5</c:v>
                </c:pt>
                <c:pt idx="49">
                  <c:v>5</c:v>
                </c:pt>
                <c:pt idx="50">
                  <c:v>4</c:v>
                </c:pt>
                <c:pt idx="51">
                  <c:v>3</c:v>
                </c:pt>
                <c:pt idx="52">
                  <c:v>3</c:v>
                </c:pt>
                <c:pt idx="53">
                  <c:v>4</c:v>
                </c:pt>
                <c:pt idx="54">
                  <c:v>4</c:v>
                </c:pt>
                <c:pt idx="55">
                  <c:v>5</c:v>
                </c:pt>
                <c:pt idx="56">
                  <c:v>4</c:v>
                </c:pt>
                <c:pt idx="57">
                  <c:v>3</c:v>
                </c:pt>
                <c:pt idx="58">
                  <c:v>3</c:v>
                </c:pt>
                <c:pt idx="59">
                  <c:v>3</c:v>
                </c:pt>
                <c:pt idx="60">
                  <c:v>3</c:v>
                </c:pt>
                <c:pt idx="61">
                  <c:v>2</c:v>
                </c:pt>
                <c:pt idx="62">
                  <c:v>3</c:v>
                </c:pt>
                <c:pt idx="63">
                  <c:v>3</c:v>
                </c:pt>
                <c:pt idx="64">
                  <c:v>3</c:v>
                </c:pt>
                <c:pt idx="65">
                  <c:v>3</c:v>
                </c:pt>
                <c:pt idx="66">
                  <c:v>3</c:v>
                </c:pt>
                <c:pt idx="67">
                  <c:v>3</c:v>
                </c:pt>
                <c:pt idx="68">
                  <c:v>4</c:v>
                </c:pt>
                <c:pt idx="69">
                  <c:v>4</c:v>
                </c:pt>
                <c:pt idx="70">
                  <c:v>3</c:v>
                </c:pt>
                <c:pt idx="71">
                  <c:v>4</c:v>
                </c:pt>
                <c:pt idx="75">
                  <c:v>6</c:v>
                </c:pt>
                <c:pt idx="76">
                  <c:v>7</c:v>
                </c:pt>
                <c:pt idx="77">
                  <c:v>6</c:v>
                </c:pt>
                <c:pt idx="78">
                  <c:v>5</c:v>
                </c:pt>
                <c:pt idx="79">
                  <c:v>6</c:v>
                </c:pt>
                <c:pt idx="80">
                  <c:v>6</c:v>
                </c:pt>
                <c:pt idx="81">
                  <c:v>6</c:v>
                </c:pt>
                <c:pt idx="82">
                  <c:v>5</c:v>
                </c:pt>
                <c:pt idx="83">
                  <c:v>5</c:v>
                </c:pt>
                <c:pt idx="84">
                  <c:v>6</c:v>
                </c:pt>
                <c:pt idx="85">
                  <c:v>6</c:v>
                </c:pt>
                <c:pt idx="86">
                  <c:v>5</c:v>
                </c:pt>
                <c:pt idx="87">
                  <c:v>5</c:v>
                </c:pt>
                <c:pt idx="88">
                  <c:v>6</c:v>
                </c:pt>
                <c:pt idx="89">
                  <c:v>5</c:v>
                </c:pt>
                <c:pt idx="90">
                  <c:v>5</c:v>
                </c:pt>
                <c:pt idx="91">
                  <c:v>5</c:v>
                </c:pt>
                <c:pt idx="92">
                  <c:v>5</c:v>
                </c:pt>
                <c:pt idx="93">
                  <c:v>5</c:v>
                </c:pt>
                <c:pt idx="94">
                  <c:v>6</c:v>
                </c:pt>
                <c:pt idx="95">
                  <c:v>7</c:v>
                </c:pt>
                <c:pt idx="96">
                  <c:v>6</c:v>
                </c:pt>
                <c:pt idx="97">
                  <c:v>5</c:v>
                </c:pt>
                <c:pt idx="98">
                  <c:v>5</c:v>
                </c:pt>
                <c:pt idx="99">
                  <c:v>3</c:v>
                </c:pt>
                <c:pt idx="100">
                  <c:v>3</c:v>
                </c:pt>
                <c:pt idx="101">
                  <c:v>4</c:v>
                </c:pt>
                <c:pt idx="102">
                  <c:v>4</c:v>
                </c:pt>
                <c:pt idx="103">
                  <c:v>3</c:v>
                </c:pt>
                <c:pt idx="104">
                  <c:v>3</c:v>
                </c:pt>
                <c:pt idx="105">
                  <c:v>3</c:v>
                </c:pt>
                <c:pt idx="106">
                  <c:v>3</c:v>
                </c:pt>
                <c:pt idx="107">
                  <c:v>3</c:v>
                </c:pt>
                <c:pt idx="108">
                  <c:v>4</c:v>
                </c:pt>
                <c:pt idx="109">
                  <c:v>4</c:v>
                </c:pt>
                <c:pt idx="110">
                  <c:v>4</c:v>
                </c:pt>
                <c:pt idx="111">
                  <c:v>4</c:v>
                </c:pt>
                <c:pt idx="112">
                  <c:v>4</c:v>
                </c:pt>
                <c:pt idx="113">
                  <c:v>5</c:v>
                </c:pt>
                <c:pt idx="114">
                  <c:v>5</c:v>
                </c:pt>
                <c:pt idx="115">
                  <c:v>5</c:v>
                </c:pt>
                <c:pt idx="116">
                  <c:v>5</c:v>
                </c:pt>
                <c:pt idx="117">
                  <c:v>6</c:v>
                </c:pt>
                <c:pt idx="118">
                  <c:v>5</c:v>
                </c:pt>
                <c:pt idx="119">
                  <c:v>5</c:v>
                </c:pt>
                <c:pt idx="120">
                  <c:v>5</c:v>
                </c:pt>
                <c:pt idx="121">
                  <c:v>5</c:v>
                </c:pt>
                <c:pt idx="122">
                  <c:v>5</c:v>
                </c:pt>
                <c:pt idx="123">
                  <c:v>5</c:v>
                </c:pt>
                <c:pt idx="124">
                  <c:v>5</c:v>
                </c:pt>
                <c:pt idx="125">
                  <c:v>5</c:v>
                </c:pt>
                <c:pt idx="126">
                  <c:v>6</c:v>
                </c:pt>
                <c:pt idx="127">
                  <c:v>4</c:v>
                </c:pt>
                <c:pt idx="128">
                  <c:v>3</c:v>
                </c:pt>
                <c:pt idx="129">
                  <c:v>4</c:v>
                </c:pt>
                <c:pt idx="130">
                  <c:v>3</c:v>
                </c:pt>
                <c:pt idx="131">
                  <c:v>2</c:v>
                </c:pt>
                <c:pt idx="132">
                  <c:v>1</c:v>
                </c:pt>
                <c:pt idx="133">
                  <c:v>1</c:v>
                </c:pt>
                <c:pt idx="134">
                  <c:v>1</c:v>
                </c:pt>
                <c:pt idx="135">
                  <c:v>1</c:v>
                </c:pt>
                <c:pt idx="136">
                  <c:v>1</c:v>
                </c:pt>
                <c:pt idx="137">
                  <c:v>1</c:v>
                </c:pt>
                <c:pt idx="138">
                  <c:v>2</c:v>
                </c:pt>
                <c:pt idx="139">
                  <c:v>4</c:v>
                </c:pt>
                <c:pt idx="140">
                  <c:v>3</c:v>
                </c:pt>
                <c:pt idx="141">
                  <c:v>2</c:v>
                </c:pt>
                <c:pt idx="142">
                  <c:v>3</c:v>
                </c:pt>
                <c:pt idx="143">
                  <c:v>5</c:v>
                </c:pt>
                <c:pt idx="144">
                  <c:v>7</c:v>
                </c:pt>
                <c:pt idx="145">
                  <c:v>9</c:v>
                </c:pt>
                <c:pt idx="146">
                  <c:v>9</c:v>
                </c:pt>
              </c:numCache>
            </c:numRef>
          </c:val>
          <c:smooth val="0"/>
          <c:extLst>
            <c:ext xmlns:c16="http://schemas.microsoft.com/office/drawing/2014/chart" uri="{C3380CC4-5D6E-409C-BE32-E72D297353CC}">
              <c16:uniqueId val="{00000002-4C33-460E-B46D-B512903B9927}"/>
            </c:ext>
          </c:extLst>
        </c:ser>
        <c:ser>
          <c:idx val="3"/>
          <c:order val="3"/>
          <c:tx>
            <c:strRef>
              <c:f>Sheet1!$E$1</c:f>
              <c:strCache>
                <c:ptCount val="1"/>
                <c:pt idx="0">
                  <c:v>Forecast wind speed</c:v>
                </c:pt>
              </c:strCache>
            </c:strRef>
          </c:tx>
          <c:spPr>
            <a:ln w="28575" cap="rnd">
              <a:solidFill>
                <a:srgbClr val="FF000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NA</c:v>
                </c:pt>
                <c:pt idx="73">
                  <c:v>NA</c:v>
                </c:pt>
                <c:pt idx="74">
                  <c:v>NA</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Sheet1!$E$2:$E$148</c:f>
              <c:numCache>
                <c:formatCode>General</c:formatCode>
                <c:ptCount val="147"/>
                <c:pt idx="0">
                  <c:v>14.681480303484699</c:v>
                </c:pt>
                <c:pt idx="1">
                  <c:v>14.5126841170049</c:v>
                </c:pt>
                <c:pt idx="2">
                  <c:v>14.325064205834</c:v>
                </c:pt>
                <c:pt idx="3">
                  <c:v>14.0198257761663</c:v>
                </c:pt>
                <c:pt idx="4">
                  <c:v>13.661067266373699</c:v>
                </c:pt>
                <c:pt idx="5">
                  <c:v>13.1570911526607</c:v>
                </c:pt>
                <c:pt idx="6">
                  <c:v>12.7903878827456</c:v>
                </c:pt>
                <c:pt idx="7">
                  <c:v>12.4546812165717</c:v>
                </c:pt>
                <c:pt idx="8">
                  <c:v>12.1850448246729</c:v>
                </c:pt>
                <c:pt idx="9">
                  <c:v>11.883801777061599</c:v>
                </c:pt>
                <c:pt idx="10">
                  <c:v>11.5624946348347</c:v>
                </c:pt>
                <c:pt idx="11">
                  <c:v>11.3732511289847</c:v>
                </c:pt>
                <c:pt idx="12">
                  <c:v>11.1857356377917</c:v>
                </c:pt>
                <c:pt idx="13">
                  <c:v>11.0715693368829</c:v>
                </c:pt>
                <c:pt idx="14">
                  <c:v>10.945470574078101</c:v>
                </c:pt>
                <c:pt idx="15">
                  <c:v>10.782896028661799</c:v>
                </c:pt>
                <c:pt idx="16">
                  <c:v>10.7013763024915</c:v>
                </c:pt>
                <c:pt idx="17">
                  <c:v>10.5638340872187</c:v>
                </c:pt>
                <c:pt idx="18">
                  <c:v>10.5095054906042</c:v>
                </c:pt>
                <c:pt idx="19">
                  <c:v>10.4764923987929</c:v>
                </c:pt>
                <c:pt idx="20">
                  <c:v>10.3603090095108</c:v>
                </c:pt>
                <c:pt idx="21">
                  <c:v>10.294852698759399</c:v>
                </c:pt>
                <c:pt idx="22">
                  <c:v>10.143875113121201</c:v>
                </c:pt>
                <c:pt idx="23">
                  <c:v>10.0336988411863</c:v>
                </c:pt>
                <c:pt idx="24">
                  <c:v>8.8680417338484396</c:v>
                </c:pt>
                <c:pt idx="25">
                  <c:v>8.5714736563912695</c:v>
                </c:pt>
                <c:pt idx="26">
                  <c:v>8.4399097883121108</c:v>
                </c:pt>
                <c:pt idx="27">
                  <c:v>8.3544236102366796</c:v>
                </c:pt>
                <c:pt idx="28">
                  <c:v>8.2716375796470007</c:v>
                </c:pt>
                <c:pt idx="29">
                  <c:v>8.2124409399944494</c:v>
                </c:pt>
                <c:pt idx="30">
                  <c:v>8.1384623436300103</c:v>
                </c:pt>
                <c:pt idx="31">
                  <c:v>8.1466183979353506</c:v>
                </c:pt>
                <c:pt idx="32">
                  <c:v>8.0445399883345807</c:v>
                </c:pt>
                <c:pt idx="33">
                  <c:v>7.9918893183352404</c:v>
                </c:pt>
                <c:pt idx="34">
                  <c:v>7.9364230025300797</c:v>
                </c:pt>
                <c:pt idx="35">
                  <c:v>7.8320399356098198</c:v>
                </c:pt>
                <c:pt idx="36">
                  <c:v>7.7825773621500396</c:v>
                </c:pt>
                <c:pt idx="37">
                  <c:v>7.7877182973968297</c:v>
                </c:pt>
                <c:pt idx="38">
                  <c:v>7.8333039955485297</c:v>
                </c:pt>
                <c:pt idx="39">
                  <c:v>7.8976396094661396</c:v>
                </c:pt>
                <c:pt idx="40">
                  <c:v>7.9144228466553699</c:v>
                </c:pt>
                <c:pt idx="41">
                  <c:v>7.9573517497225001</c:v>
                </c:pt>
                <c:pt idx="42">
                  <c:v>7.9402788844928303</c:v>
                </c:pt>
                <c:pt idx="43">
                  <c:v>7.9391764821913897</c:v>
                </c:pt>
                <c:pt idx="44">
                  <c:v>7.9339358789322798</c:v>
                </c:pt>
                <c:pt idx="45">
                  <c:v>7.8749931880278696</c:v>
                </c:pt>
                <c:pt idx="46">
                  <c:v>7.8853279901965099</c:v>
                </c:pt>
                <c:pt idx="47">
                  <c:v>7.8316415986491803</c:v>
                </c:pt>
                <c:pt idx="48">
                  <c:v>5.0137784560743803</c:v>
                </c:pt>
                <c:pt idx="49">
                  <c:v>5.0904832284106396</c:v>
                </c:pt>
                <c:pt idx="50">
                  <c:v>5.0807865119538702</c:v>
                </c:pt>
                <c:pt idx="51">
                  <c:v>5.1766233386210097</c:v>
                </c:pt>
                <c:pt idx="52">
                  <c:v>5.1949128722166504</c:v>
                </c:pt>
                <c:pt idx="53">
                  <c:v>5.3379959563349599</c:v>
                </c:pt>
                <c:pt idx="54">
                  <c:v>5.4469625940162203</c:v>
                </c:pt>
                <c:pt idx="55">
                  <c:v>5.5815395962413099</c:v>
                </c:pt>
                <c:pt idx="56">
                  <c:v>5.6524781670224904</c:v>
                </c:pt>
                <c:pt idx="57">
                  <c:v>5.8368810535449498</c:v>
                </c:pt>
                <c:pt idx="58">
                  <c:v>6.0366074535816399</c:v>
                </c:pt>
                <c:pt idx="59">
                  <c:v>6.2152747550110501</c:v>
                </c:pt>
                <c:pt idx="60">
                  <c:v>6.2969911407304604</c:v>
                </c:pt>
                <c:pt idx="61">
                  <c:v>6.3802550932955704</c:v>
                </c:pt>
                <c:pt idx="62">
                  <c:v>6.5189255624771798</c:v>
                </c:pt>
                <c:pt idx="63">
                  <c:v>6.6459837255600904</c:v>
                </c:pt>
                <c:pt idx="64">
                  <c:v>6.7773094159182099</c:v>
                </c:pt>
                <c:pt idx="65">
                  <c:v>6.8133980902968503</c:v>
                </c:pt>
                <c:pt idx="66">
                  <c:v>6.8081102230340997</c:v>
                </c:pt>
                <c:pt idx="67">
                  <c:v>6.8407000858376303</c:v>
                </c:pt>
                <c:pt idx="68">
                  <c:v>6.8850021438829998</c:v>
                </c:pt>
                <c:pt idx="69">
                  <c:v>6.9219612005834898</c:v>
                </c:pt>
                <c:pt idx="70">
                  <c:v>6.8865943414239403</c:v>
                </c:pt>
                <c:pt idx="71">
                  <c:v>6.8790176092864801</c:v>
                </c:pt>
                <c:pt idx="75">
                  <c:v>6.0539183318085197</c:v>
                </c:pt>
                <c:pt idx="76">
                  <c:v>5.9832781329141298</c:v>
                </c:pt>
                <c:pt idx="77">
                  <c:v>6.1261933999994698</c:v>
                </c:pt>
                <c:pt idx="78">
                  <c:v>6.1519029560691196</c:v>
                </c:pt>
                <c:pt idx="79">
                  <c:v>6.1708955917625303</c:v>
                </c:pt>
                <c:pt idx="80">
                  <c:v>6.1769818205779501</c:v>
                </c:pt>
                <c:pt idx="81">
                  <c:v>6.1289026355130201</c:v>
                </c:pt>
                <c:pt idx="82">
                  <c:v>6.1474306831129004</c:v>
                </c:pt>
                <c:pt idx="83">
                  <c:v>6.1223494320576899</c:v>
                </c:pt>
                <c:pt idx="84">
                  <c:v>6.1411440974596001</c:v>
                </c:pt>
                <c:pt idx="85">
                  <c:v>6.1375165220671599</c:v>
                </c:pt>
                <c:pt idx="86">
                  <c:v>6.11758395678988</c:v>
                </c:pt>
                <c:pt idx="87">
                  <c:v>6.1196040086772099</c:v>
                </c:pt>
                <c:pt idx="88">
                  <c:v>6.0982467353741701</c:v>
                </c:pt>
                <c:pt idx="89">
                  <c:v>6.0728800175234197</c:v>
                </c:pt>
                <c:pt idx="90">
                  <c:v>6.0622959993372003</c:v>
                </c:pt>
                <c:pt idx="91">
                  <c:v>6.0591032866824897</c:v>
                </c:pt>
                <c:pt idx="92">
                  <c:v>6.07041110262624</c:v>
                </c:pt>
                <c:pt idx="93">
                  <c:v>6.05990116581747</c:v>
                </c:pt>
                <c:pt idx="94">
                  <c:v>6.0804174703217297</c:v>
                </c:pt>
                <c:pt idx="95">
                  <c:v>6.1498577869206903</c:v>
                </c:pt>
                <c:pt idx="96">
                  <c:v>6.19905686125482</c:v>
                </c:pt>
                <c:pt idx="97">
                  <c:v>6.2932245849307504</c:v>
                </c:pt>
                <c:pt idx="98">
                  <c:v>6.3518735924217298</c:v>
                </c:pt>
                <c:pt idx="99">
                  <c:v>5.1247995605842203</c:v>
                </c:pt>
                <c:pt idx="100">
                  <c:v>5.1675663556685496</c:v>
                </c:pt>
                <c:pt idx="101">
                  <c:v>5.1391794533244797</c:v>
                </c:pt>
                <c:pt idx="102">
                  <c:v>5.1215087914217499</c:v>
                </c:pt>
                <c:pt idx="103">
                  <c:v>5.2109656406290998</c:v>
                </c:pt>
                <c:pt idx="104">
                  <c:v>5.3118052043521997</c:v>
                </c:pt>
                <c:pt idx="105">
                  <c:v>5.3558009697332203</c:v>
                </c:pt>
                <c:pt idx="106">
                  <c:v>5.4214699406522797</c:v>
                </c:pt>
                <c:pt idx="107">
                  <c:v>5.5362912183456396</c:v>
                </c:pt>
                <c:pt idx="108">
                  <c:v>5.6018269758824397</c:v>
                </c:pt>
                <c:pt idx="109">
                  <c:v>5.61511294191682</c:v>
                </c:pt>
                <c:pt idx="110">
                  <c:v>5.6171416059084898</c:v>
                </c:pt>
                <c:pt idx="111">
                  <c:v>5.69466513268834</c:v>
                </c:pt>
                <c:pt idx="112">
                  <c:v>5.7271276779443099</c:v>
                </c:pt>
                <c:pt idx="113">
                  <c:v>5.8054584664187798</c:v>
                </c:pt>
                <c:pt idx="114">
                  <c:v>5.8255817215527204</c:v>
                </c:pt>
                <c:pt idx="115">
                  <c:v>5.8772875100632902</c:v>
                </c:pt>
                <c:pt idx="116">
                  <c:v>5.9294370188616297</c:v>
                </c:pt>
                <c:pt idx="117">
                  <c:v>5.9599771905074999</c:v>
                </c:pt>
                <c:pt idx="118">
                  <c:v>6.0542239452823301</c:v>
                </c:pt>
                <c:pt idx="119">
                  <c:v>6.1232037335354201</c:v>
                </c:pt>
                <c:pt idx="120">
                  <c:v>6.1384172430550201</c:v>
                </c:pt>
                <c:pt idx="121">
                  <c:v>6.1519560600955998</c:v>
                </c:pt>
                <c:pt idx="122">
                  <c:v>6.1646459904209596</c:v>
                </c:pt>
                <c:pt idx="123">
                  <c:v>4.9221673283068696</c:v>
                </c:pt>
                <c:pt idx="124">
                  <c:v>4.8247742113047902</c:v>
                </c:pt>
                <c:pt idx="125">
                  <c:v>4.8354443663135802</c:v>
                </c:pt>
                <c:pt idx="126">
                  <c:v>4.8979981312071503</c:v>
                </c:pt>
                <c:pt idx="127">
                  <c:v>4.9031628723490499</c:v>
                </c:pt>
                <c:pt idx="128">
                  <c:v>4.9019173373879399</c:v>
                </c:pt>
                <c:pt idx="129">
                  <c:v>4.9905504528234097</c:v>
                </c:pt>
                <c:pt idx="130">
                  <c:v>5.0845468547380399</c:v>
                </c:pt>
                <c:pt idx="131">
                  <c:v>5.1688666250857001</c:v>
                </c:pt>
                <c:pt idx="132">
                  <c:v>5.2622447249425699</c:v>
                </c:pt>
                <c:pt idx="133">
                  <c:v>5.3237757194992401</c:v>
                </c:pt>
                <c:pt idx="134">
                  <c:v>5.3442911095945496</c:v>
                </c:pt>
                <c:pt idx="135">
                  <c:v>5.3913682256088302</c:v>
                </c:pt>
                <c:pt idx="136">
                  <c:v>5.5055698874402399</c:v>
                </c:pt>
                <c:pt idx="137">
                  <c:v>5.6013305078689601</c:v>
                </c:pt>
                <c:pt idx="138">
                  <c:v>5.6924126615781097</c:v>
                </c:pt>
                <c:pt idx="139">
                  <c:v>5.7402629631137998</c:v>
                </c:pt>
                <c:pt idx="140">
                  <c:v>5.7907776354008398</c:v>
                </c:pt>
                <c:pt idx="141">
                  <c:v>5.8259049212092</c:v>
                </c:pt>
                <c:pt idx="142">
                  <c:v>5.851386560611</c:v>
                </c:pt>
                <c:pt idx="143">
                  <c:v>5.8663637484126898</c:v>
                </c:pt>
                <c:pt idx="144">
                  <c:v>5.9195961310955996</c:v>
                </c:pt>
                <c:pt idx="145">
                  <c:v>5.9669698886854201</c:v>
                </c:pt>
                <c:pt idx="146">
                  <c:v>5.9658201984279202</c:v>
                </c:pt>
              </c:numCache>
            </c:numRef>
          </c:val>
          <c:smooth val="0"/>
          <c:extLst>
            <c:ext xmlns:c16="http://schemas.microsoft.com/office/drawing/2014/chart" uri="{C3380CC4-5D6E-409C-BE32-E72D297353CC}">
              <c16:uniqueId val="{00000003-4C33-460E-B46D-B512903B9927}"/>
            </c:ext>
          </c:extLst>
        </c:ser>
        <c:dLbls>
          <c:showLegendKey val="0"/>
          <c:showVal val="0"/>
          <c:showCatName val="0"/>
          <c:showSerName val="0"/>
          <c:showPercent val="0"/>
          <c:showBubbleSize val="0"/>
        </c:dLbls>
        <c:smooth val="0"/>
        <c:axId val="1482003824"/>
        <c:axId val="1482010064"/>
        <c:extLst/>
      </c:lineChart>
      <c:catAx>
        <c:axId val="148200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Time</a:t>
                </a:r>
              </a:p>
            </c:rich>
          </c:tx>
          <c:layout>
            <c:manualLayout>
              <c:xMode val="edge"/>
              <c:yMode val="edge"/>
              <c:x val="0.47198779084089287"/>
              <c:y val="0.7628586042155509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82010064"/>
        <c:crosses val="autoZero"/>
        <c:auto val="1"/>
        <c:lblAlgn val="ctr"/>
        <c:lblOffset val="100"/>
        <c:noMultiLvlLbl val="0"/>
      </c:catAx>
      <c:valAx>
        <c:axId val="1482010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482003824"/>
        <c:crosses val="autoZero"/>
        <c:crossBetween val="between"/>
      </c:valAx>
      <c:spPr>
        <a:noFill/>
        <a:ln>
          <a:noFill/>
        </a:ln>
        <a:effectLst/>
      </c:spPr>
    </c:plotArea>
    <c:legend>
      <c:legendPos val="b"/>
      <c:layout>
        <c:manualLayout>
          <c:xMode val="edge"/>
          <c:yMode val="edge"/>
          <c:x val="2.362176755390747E-2"/>
          <c:y val="0.83990674661664932"/>
          <c:w val="0.93952338607516328"/>
          <c:h val="0.156935456060693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Real and forecasted wind power from 29th to 31st March and 27th to 29th April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autoTitleDeleted val="0"/>
    <c:plotArea>
      <c:layout/>
      <c:lineChart>
        <c:grouping val="standard"/>
        <c:varyColors val="0"/>
        <c:ser>
          <c:idx val="2"/>
          <c:order val="2"/>
          <c:tx>
            <c:strRef>
              <c:f>Sheet1!$D$1</c:f>
              <c:strCache>
                <c:ptCount val="1"/>
                <c:pt idx="0">
                  <c:v>Real power 2020</c:v>
                </c:pt>
              </c:strCache>
            </c:strRef>
          </c:tx>
          <c:spPr>
            <a:ln w="28575" cap="rnd">
              <a:solidFill>
                <a:schemeClr val="bg1">
                  <a:lumMod val="50000"/>
                </a:schemeClr>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Sheet1!$D$2:$D$148</c:f>
              <c:numCache>
                <c:formatCode>General</c:formatCode>
                <c:ptCount val="147"/>
                <c:pt idx="0">
                  <c:v>3280.24</c:v>
                </c:pt>
                <c:pt idx="1">
                  <c:v>3270.85</c:v>
                </c:pt>
                <c:pt idx="2">
                  <c:v>3270.85</c:v>
                </c:pt>
                <c:pt idx="3">
                  <c:v>3271.8933333333298</c:v>
                </c:pt>
                <c:pt idx="4">
                  <c:v>3277.11</c:v>
                </c:pt>
                <c:pt idx="5">
                  <c:v>3042.36</c:v>
                </c:pt>
                <c:pt idx="6">
                  <c:v>3224.94333333333</c:v>
                </c:pt>
                <c:pt idx="7">
                  <c:v>3107.0466666666698</c:v>
                </c:pt>
                <c:pt idx="8">
                  <c:v>3266.6766666666699</c:v>
                </c:pt>
                <c:pt idx="9">
                  <c:v>3228.0733333333301</c:v>
                </c:pt>
                <c:pt idx="10">
                  <c:v>3263.5466666666698</c:v>
                </c:pt>
                <c:pt idx="11">
                  <c:v>3275.0233333333299</c:v>
                </c:pt>
                <c:pt idx="12">
                  <c:v>3271.8933333333298</c:v>
                </c:pt>
                <c:pt idx="13">
                  <c:v>3241.63666666667</c:v>
                </c:pt>
                <c:pt idx="14">
                  <c:v>3270.85</c:v>
                </c:pt>
                <c:pt idx="15">
                  <c:v>3271.8933333333298</c:v>
                </c:pt>
                <c:pt idx="16">
                  <c:v>3271.8933333333298</c:v>
                </c:pt>
                <c:pt idx="17">
                  <c:v>3055.92333333333</c:v>
                </c:pt>
                <c:pt idx="18">
                  <c:v>2946.3733333333298</c:v>
                </c:pt>
                <c:pt idx="19">
                  <c:v>3270.85</c:v>
                </c:pt>
                <c:pt idx="20">
                  <c:v>3248.94</c:v>
                </c:pt>
                <c:pt idx="21">
                  <c:v>3113.30666666667</c:v>
                </c:pt>
                <c:pt idx="22">
                  <c:v>3109.13333333333</c:v>
                </c:pt>
                <c:pt idx="23">
                  <c:v>2815.9566666666701</c:v>
                </c:pt>
                <c:pt idx="24">
                  <c:v>2067.88666666667</c:v>
                </c:pt>
                <c:pt idx="25">
                  <c:v>1741.3233333333301</c:v>
                </c:pt>
                <c:pt idx="26">
                  <c:v>1346.94333333333</c:v>
                </c:pt>
                <c:pt idx="27">
                  <c:v>1077.7633333333299</c:v>
                </c:pt>
                <c:pt idx="28">
                  <c:v>1400.15333333333</c:v>
                </c:pt>
                <c:pt idx="29">
                  <c:v>1718.37</c:v>
                </c:pt>
                <c:pt idx="30">
                  <c:v>1443.9733333333299</c:v>
                </c:pt>
                <c:pt idx="31">
                  <c:v>1397.0233333333299</c:v>
                </c:pt>
                <c:pt idx="32">
                  <c:v>1447.1033333333301</c:v>
                </c:pt>
                <c:pt idx="33">
                  <c:v>1504.4866666666701</c:v>
                </c:pt>
                <c:pt idx="34">
                  <c:v>1977.11666666667</c:v>
                </c:pt>
                <c:pt idx="35">
                  <c:v>2117.9666666666699</c:v>
                </c:pt>
                <c:pt idx="36">
                  <c:v>2280.7266666666701</c:v>
                </c:pt>
                <c:pt idx="37">
                  <c:v>1944.7733333333299</c:v>
                </c:pt>
                <c:pt idx="38">
                  <c:v>1283.3</c:v>
                </c:pt>
                <c:pt idx="39">
                  <c:v>1236.3499999999999</c:v>
                </c:pt>
                <c:pt idx="40">
                  <c:v>1700.63333333333</c:v>
                </c:pt>
                <c:pt idx="41">
                  <c:v>2345.4133333333298</c:v>
                </c:pt>
                <c:pt idx="42">
                  <c:v>1896.78</c:v>
                </c:pt>
                <c:pt idx="43">
                  <c:v>1910.3433333333301</c:v>
                </c:pt>
                <c:pt idx="44">
                  <c:v>2042.84666666667</c:v>
                </c:pt>
                <c:pt idx="45">
                  <c:v>2242.1233333333298</c:v>
                </c:pt>
                <c:pt idx="46">
                  <c:v>2482.09</c:v>
                </c:pt>
                <c:pt idx="47">
                  <c:v>2173.2633333333301</c:v>
                </c:pt>
                <c:pt idx="48">
                  <c:v>1090.2833333333299</c:v>
                </c:pt>
                <c:pt idx="49">
                  <c:v>838.84</c:v>
                </c:pt>
                <c:pt idx="50">
                  <c:v>775.19666666666706</c:v>
                </c:pt>
                <c:pt idx="51">
                  <c:v>613.48</c:v>
                </c:pt>
                <c:pt idx="52">
                  <c:v>451.76333333333298</c:v>
                </c:pt>
                <c:pt idx="53">
                  <c:v>465.32666666666699</c:v>
                </c:pt>
                <c:pt idx="54">
                  <c:v>440.28666666666697</c:v>
                </c:pt>
                <c:pt idx="55">
                  <c:v>480.97666666666697</c:v>
                </c:pt>
                <c:pt idx="56">
                  <c:v>422.55</c:v>
                </c:pt>
                <c:pt idx="57">
                  <c:v>263.96333333333303</c:v>
                </c:pt>
                <c:pt idx="58">
                  <c:v>176.32333333333301</c:v>
                </c:pt>
                <c:pt idx="59">
                  <c:v>177.36666666666699</c:v>
                </c:pt>
                <c:pt idx="60">
                  <c:v>143.97999999999999</c:v>
                </c:pt>
                <c:pt idx="61">
                  <c:v>66.773333333333298</c:v>
                </c:pt>
                <c:pt idx="62">
                  <c:v>57.383333333333297</c:v>
                </c:pt>
                <c:pt idx="63">
                  <c:v>156.5</c:v>
                </c:pt>
                <c:pt idx="64">
                  <c:v>224.316666666667</c:v>
                </c:pt>
                <c:pt idx="65">
                  <c:v>285.87333333333299</c:v>
                </c:pt>
                <c:pt idx="66">
                  <c:v>308.82666666666699</c:v>
                </c:pt>
                <c:pt idx="67">
                  <c:v>412.11666666666702</c:v>
                </c:pt>
                <c:pt idx="68">
                  <c:v>347.43</c:v>
                </c:pt>
                <c:pt idx="69">
                  <c:v>471.58666666666699</c:v>
                </c:pt>
                <c:pt idx="70">
                  <c:v>461.15333333333302</c:v>
                </c:pt>
                <c:pt idx="71">
                  <c:v>551.92333333333295</c:v>
                </c:pt>
                <c:pt idx="75">
                  <c:v>358.15</c:v>
                </c:pt>
                <c:pt idx="76">
                  <c:v>430.35</c:v>
                </c:pt>
                <c:pt idx="77">
                  <c:v>520.6</c:v>
                </c:pt>
                <c:pt idx="78">
                  <c:v>741</c:v>
                </c:pt>
                <c:pt idx="79">
                  <c:v>827.45</c:v>
                </c:pt>
                <c:pt idx="80">
                  <c:v>901.55</c:v>
                </c:pt>
                <c:pt idx="81">
                  <c:v>951.9</c:v>
                </c:pt>
                <c:pt idx="82">
                  <c:v>993.7</c:v>
                </c:pt>
                <c:pt idx="83">
                  <c:v>1064</c:v>
                </c:pt>
                <c:pt idx="84">
                  <c:v>1695.75</c:v>
                </c:pt>
                <c:pt idx="85">
                  <c:v>1104.8499999999999</c:v>
                </c:pt>
                <c:pt idx="86">
                  <c:v>528.20000000000005</c:v>
                </c:pt>
                <c:pt idx="87">
                  <c:v>437</c:v>
                </c:pt>
                <c:pt idx="88">
                  <c:v>175.75</c:v>
                </c:pt>
                <c:pt idx="89">
                  <c:v>209.95</c:v>
                </c:pt>
                <c:pt idx="90">
                  <c:v>176.7</c:v>
                </c:pt>
                <c:pt idx="91">
                  <c:v>167.2</c:v>
                </c:pt>
                <c:pt idx="92">
                  <c:v>216.6</c:v>
                </c:pt>
                <c:pt idx="93">
                  <c:v>223.25</c:v>
                </c:pt>
                <c:pt idx="94">
                  <c:v>413.25</c:v>
                </c:pt>
                <c:pt idx="95">
                  <c:v>519.65</c:v>
                </c:pt>
                <c:pt idx="96">
                  <c:v>534.85</c:v>
                </c:pt>
                <c:pt idx="97">
                  <c:v>483.55</c:v>
                </c:pt>
                <c:pt idx="98">
                  <c:v>320.14999999999998</c:v>
                </c:pt>
                <c:pt idx="99">
                  <c:v>224.2</c:v>
                </c:pt>
                <c:pt idx="100">
                  <c:v>152</c:v>
                </c:pt>
                <c:pt idx="101">
                  <c:v>136.80000000000001</c:v>
                </c:pt>
                <c:pt idx="102">
                  <c:v>196.65</c:v>
                </c:pt>
                <c:pt idx="103">
                  <c:v>263.14999999999998</c:v>
                </c:pt>
                <c:pt idx="104">
                  <c:v>222.3</c:v>
                </c:pt>
                <c:pt idx="105">
                  <c:v>297.35000000000002</c:v>
                </c:pt>
                <c:pt idx="106">
                  <c:v>249.85</c:v>
                </c:pt>
                <c:pt idx="107">
                  <c:v>187.15</c:v>
                </c:pt>
                <c:pt idx="108">
                  <c:v>418</c:v>
                </c:pt>
                <c:pt idx="109">
                  <c:v>517.75</c:v>
                </c:pt>
                <c:pt idx="110">
                  <c:v>521.54999999999995</c:v>
                </c:pt>
                <c:pt idx="111">
                  <c:v>348.65</c:v>
                </c:pt>
                <c:pt idx="112">
                  <c:v>555.75</c:v>
                </c:pt>
                <c:pt idx="113">
                  <c:v>613.70000000000005</c:v>
                </c:pt>
                <c:pt idx="114">
                  <c:v>650.75</c:v>
                </c:pt>
                <c:pt idx="115">
                  <c:v>627.95000000000005</c:v>
                </c:pt>
                <c:pt idx="116">
                  <c:v>527.25</c:v>
                </c:pt>
                <c:pt idx="117">
                  <c:v>515.85</c:v>
                </c:pt>
                <c:pt idx="118">
                  <c:v>551.95000000000005</c:v>
                </c:pt>
                <c:pt idx="119">
                  <c:v>471.2</c:v>
                </c:pt>
                <c:pt idx="120">
                  <c:v>424.65</c:v>
                </c:pt>
                <c:pt idx="121">
                  <c:v>372.4</c:v>
                </c:pt>
                <c:pt idx="122">
                  <c:v>466.45</c:v>
                </c:pt>
                <c:pt idx="123">
                  <c:v>589</c:v>
                </c:pt>
                <c:pt idx="124">
                  <c:v>578.54999999999995</c:v>
                </c:pt>
                <c:pt idx="125">
                  <c:v>449.35</c:v>
                </c:pt>
                <c:pt idx="126">
                  <c:v>326.8</c:v>
                </c:pt>
                <c:pt idx="127">
                  <c:v>229.9</c:v>
                </c:pt>
                <c:pt idx="128">
                  <c:v>187.15</c:v>
                </c:pt>
                <c:pt idx="129">
                  <c:v>212.8</c:v>
                </c:pt>
                <c:pt idx="130">
                  <c:v>146.30000000000001</c:v>
                </c:pt>
                <c:pt idx="131">
                  <c:v>151.05000000000001</c:v>
                </c:pt>
                <c:pt idx="132">
                  <c:v>140.6</c:v>
                </c:pt>
                <c:pt idx="133">
                  <c:v>55.1</c:v>
                </c:pt>
                <c:pt idx="134">
                  <c:v>16.149999999999999</c:v>
                </c:pt>
                <c:pt idx="135">
                  <c:v>95</c:v>
                </c:pt>
                <c:pt idx="136">
                  <c:v>129.19999999999999</c:v>
                </c:pt>
                <c:pt idx="137">
                  <c:v>114.95</c:v>
                </c:pt>
                <c:pt idx="138">
                  <c:v>102.6</c:v>
                </c:pt>
                <c:pt idx="139">
                  <c:v>26.6</c:v>
                </c:pt>
                <c:pt idx="140">
                  <c:v>8.5500000000000007</c:v>
                </c:pt>
                <c:pt idx="141">
                  <c:v>11.4</c:v>
                </c:pt>
                <c:pt idx="142">
                  <c:v>48.45</c:v>
                </c:pt>
                <c:pt idx="143">
                  <c:v>266.95</c:v>
                </c:pt>
                <c:pt idx="144">
                  <c:v>398.05</c:v>
                </c:pt>
                <c:pt idx="145">
                  <c:v>989.9</c:v>
                </c:pt>
                <c:pt idx="146">
                  <c:v>1339.5</c:v>
                </c:pt>
              </c:numCache>
            </c:numRef>
          </c:val>
          <c:smooth val="0"/>
          <c:extLst>
            <c:ext xmlns:c16="http://schemas.microsoft.com/office/drawing/2014/chart" uri="{C3380CC4-5D6E-409C-BE32-E72D297353CC}">
              <c16:uniqueId val="{00000000-63BE-4661-8891-376451751DDA}"/>
            </c:ext>
          </c:extLst>
        </c:ser>
        <c:ser>
          <c:idx val="3"/>
          <c:order val="3"/>
          <c:tx>
            <c:strRef>
              <c:f>Sheet1!$E$1</c:f>
              <c:strCache>
                <c:ptCount val="1"/>
                <c:pt idx="0">
                  <c:v>Forecasted power 2020</c:v>
                </c:pt>
              </c:strCache>
            </c:strRef>
          </c:tx>
          <c:spPr>
            <a:ln w="28575" cap="rnd">
              <a:solidFill>
                <a:srgbClr val="FF0000"/>
              </a:solidFill>
              <a:round/>
            </a:ln>
            <a:effectLst/>
          </c:spPr>
          <c:marker>
            <c:symbol val="none"/>
          </c:marker>
          <c:cat>
            <c:strRef>
              <c:f>Sheet1!$A$2:$A$148</c:f>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f>Sheet1!$E$2:$E$148</c:f>
              <c:numCache>
                <c:formatCode>General</c:formatCode>
                <c:ptCount val="147"/>
                <c:pt idx="0">
                  <c:v>3263.495148</c:v>
                </c:pt>
                <c:pt idx="1">
                  <c:v>3234.3757989999999</c:v>
                </c:pt>
                <c:pt idx="2">
                  <c:v>3198.2759070000002</c:v>
                </c:pt>
                <c:pt idx="3">
                  <c:v>3147.127469</c:v>
                </c:pt>
                <c:pt idx="4">
                  <c:v>3089.2465090000001</c:v>
                </c:pt>
                <c:pt idx="5">
                  <c:v>3039.3104790000002</c:v>
                </c:pt>
                <c:pt idx="6">
                  <c:v>2978.4003269999998</c:v>
                </c:pt>
                <c:pt idx="7">
                  <c:v>2925.828861</c:v>
                </c:pt>
                <c:pt idx="8">
                  <c:v>2861.814171</c:v>
                </c:pt>
                <c:pt idx="9">
                  <c:v>2797.5891240000001</c:v>
                </c:pt>
                <c:pt idx="10">
                  <c:v>2742.1678729999999</c:v>
                </c:pt>
                <c:pt idx="11">
                  <c:v>2687.2972530000002</c:v>
                </c:pt>
                <c:pt idx="12">
                  <c:v>2628.026175</c:v>
                </c:pt>
                <c:pt idx="13">
                  <c:v>2564.3167210000001</c:v>
                </c:pt>
                <c:pt idx="14">
                  <c:v>2503.7256550000002</c:v>
                </c:pt>
                <c:pt idx="15">
                  <c:v>2457.8616699999998</c:v>
                </c:pt>
                <c:pt idx="16">
                  <c:v>2414.9723819999999</c:v>
                </c:pt>
                <c:pt idx="17">
                  <c:v>2382.5607949999999</c:v>
                </c:pt>
                <c:pt idx="18">
                  <c:v>2356.089379</c:v>
                </c:pt>
                <c:pt idx="19">
                  <c:v>2336.8129979999999</c:v>
                </c:pt>
                <c:pt idx="20">
                  <c:v>2322.4695280000001</c:v>
                </c:pt>
                <c:pt idx="21">
                  <c:v>2297.514095</c:v>
                </c:pt>
                <c:pt idx="22">
                  <c:v>2273.3141679999999</c:v>
                </c:pt>
                <c:pt idx="23">
                  <c:v>2252.4514810000001</c:v>
                </c:pt>
                <c:pt idx="24">
                  <c:v>2704.70396737492</c:v>
                </c:pt>
                <c:pt idx="25">
                  <c:v>2626.46772284386</c:v>
                </c:pt>
                <c:pt idx="26">
                  <c:v>2479.8367304091398</c:v>
                </c:pt>
                <c:pt idx="27">
                  <c:v>2296.3135310852099</c:v>
                </c:pt>
                <c:pt idx="28">
                  <c:v>2215.15277979857</c:v>
                </c:pt>
                <c:pt idx="29">
                  <c:v>2162.2225218502199</c:v>
                </c:pt>
                <c:pt idx="30">
                  <c:v>2111.8877404063101</c:v>
                </c:pt>
                <c:pt idx="31">
                  <c:v>2070.4078247662801</c:v>
                </c:pt>
                <c:pt idx="32">
                  <c:v>2024.1517067678401</c:v>
                </c:pt>
                <c:pt idx="33">
                  <c:v>2011.0657372558601</c:v>
                </c:pt>
                <c:pt idx="34">
                  <c:v>1994.1113595858001</c:v>
                </c:pt>
                <c:pt idx="35">
                  <c:v>1965.23881749981</c:v>
                </c:pt>
                <c:pt idx="36">
                  <c:v>1945.8926200360299</c:v>
                </c:pt>
                <c:pt idx="37">
                  <c:v>1915.1104862661</c:v>
                </c:pt>
                <c:pt idx="38">
                  <c:v>1886.7449400284399</c:v>
                </c:pt>
                <c:pt idx="39">
                  <c:v>1882.4807588925601</c:v>
                </c:pt>
                <c:pt idx="40">
                  <c:v>1879.8276289007599</c:v>
                </c:pt>
                <c:pt idx="41">
                  <c:v>1866.8121167880399</c:v>
                </c:pt>
                <c:pt idx="42">
                  <c:v>1849.9317378220601</c:v>
                </c:pt>
                <c:pt idx="43">
                  <c:v>1834.2491154050699</c:v>
                </c:pt>
                <c:pt idx="44">
                  <c:v>1836.4466672245901</c:v>
                </c:pt>
                <c:pt idx="45">
                  <c:v>1834.7456893533899</c:v>
                </c:pt>
                <c:pt idx="46">
                  <c:v>1827.5029071241099</c:v>
                </c:pt>
                <c:pt idx="47">
                  <c:v>1817.76811428571</c:v>
                </c:pt>
                <c:pt idx="48">
                  <c:v>2049.4532483040298</c:v>
                </c:pt>
                <c:pt idx="49">
                  <c:v>1977.80982403646</c:v>
                </c:pt>
                <c:pt idx="50">
                  <c:v>1946.2960825707701</c:v>
                </c:pt>
                <c:pt idx="51">
                  <c:v>1948.98994767521</c:v>
                </c:pt>
                <c:pt idx="52">
                  <c:v>1946.9317147176801</c:v>
                </c:pt>
                <c:pt idx="53">
                  <c:v>1947.2585848399799</c:v>
                </c:pt>
                <c:pt idx="54">
                  <c:v>1971.97107660655</c:v>
                </c:pt>
                <c:pt idx="55">
                  <c:v>2007.4588280630801</c:v>
                </c:pt>
                <c:pt idx="56">
                  <c:v>2005.00985045723</c:v>
                </c:pt>
                <c:pt idx="57">
                  <c:v>1983.39945415695</c:v>
                </c:pt>
                <c:pt idx="58">
                  <c:v>1968.4524424431099</c:v>
                </c:pt>
                <c:pt idx="59">
                  <c:v>1960.31835745479</c:v>
                </c:pt>
                <c:pt idx="60">
                  <c:v>1935.3474112850799</c:v>
                </c:pt>
                <c:pt idx="61">
                  <c:v>1907.92852888428</c:v>
                </c:pt>
                <c:pt idx="62">
                  <c:v>1882.8766149681001</c:v>
                </c:pt>
                <c:pt idx="63">
                  <c:v>1836.1185250067799</c:v>
                </c:pt>
                <c:pt idx="64">
                  <c:v>1817.95460921832</c:v>
                </c:pt>
                <c:pt idx="65">
                  <c:v>1825.32910186903</c:v>
                </c:pt>
                <c:pt idx="66">
                  <c:v>1843.5628672394801</c:v>
                </c:pt>
                <c:pt idx="67">
                  <c:v>1828.0701657699601</c:v>
                </c:pt>
                <c:pt idx="68">
                  <c:v>1808.4848631646</c:v>
                </c:pt>
                <c:pt idx="69">
                  <c:v>1801.9000529831101</c:v>
                </c:pt>
                <c:pt idx="70">
                  <c:v>1796.0562952830801</c:v>
                </c:pt>
                <c:pt idx="71">
                  <c:v>1795.2128035112601</c:v>
                </c:pt>
                <c:pt idx="75">
                  <c:v>259.93711761613503</c:v>
                </c:pt>
                <c:pt idx="76">
                  <c:v>329.44518083948401</c:v>
                </c:pt>
                <c:pt idx="77">
                  <c:v>405.174665427138</c:v>
                </c:pt>
                <c:pt idx="78">
                  <c:v>484.34989766637301</c:v>
                </c:pt>
                <c:pt idx="79">
                  <c:v>570.524587442403</c:v>
                </c:pt>
                <c:pt idx="80">
                  <c:v>653.32055284597504</c:v>
                </c:pt>
                <c:pt idx="81">
                  <c:v>727.76209812977197</c:v>
                </c:pt>
                <c:pt idx="82">
                  <c:v>805.45520184399402</c:v>
                </c:pt>
                <c:pt idx="83">
                  <c:v>880.37567760642105</c:v>
                </c:pt>
                <c:pt idx="84">
                  <c:v>949.51928425184997</c:v>
                </c:pt>
                <c:pt idx="85">
                  <c:v>1010.02402381021</c:v>
                </c:pt>
                <c:pt idx="86">
                  <c:v>1065.5524265207</c:v>
                </c:pt>
                <c:pt idx="87">
                  <c:v>1118.4328465701001</c:v>
                </c:pt>
                <c:pt idx="88">
                  <c:v>1165.1011725711001</c:v>
                </c:pt>
                <c:pt idx="89">
                  <c:v>1204.14642784788</c:v>
                </c:pt>
                <c:pt idx="90">
                  <c:v>1240.0147868643901</c:v>
                </c:pt>
                <c:pt idx="91">
                  <c:v>1269.94212548065</c:v>
                </c:pt>
                <c:pt idx="92">
                  <c:v>1296.1542764287999</c:v>
                </c:pt>
                <c:pt idx="93">
                  <c:v>1324.9134006341501</c:v>
                </c:pt>
                <c:pt idx="94">
                  <c:v>1354.65386891771</c:v>
                </c:pt>
                <c:pt idx="95">
                  <c:v>1380.3894021830899</c:v>
                </c:pt>
                <c:pt idx="96">
                  <c:v>1398.7951946028099</c:v>
                </c:pt>
                <c:pt idx="97">
                  <c:v>1420.7479754260501</c:v>
                </c:pt>
                <c:pt idx="98">
                  <c:v>1446.23701982898</c:v>
                </c:pt>
                <c:pt idx="99">
                  <c:v>306.85272164176303</c:v>
                </c:pt>
                <c:pt idx="100">
                  <c:v>350.22241114778598</c:v>
                </c:pt>
                <c:pt idx="101">
                  <c:v>437.23352422865003</c:v>
                </c:pt>
                <c:pt idx="102">
                  <c:v>549.16495010861797</c:v>
                </c:pt>
                <c:pt idx="103">
                  <c:v>659.25137254848596</c:v>
                </c:pt>
                <c:pt idx="104">
                  <c:v>779.58653980129804</c:v>
                </c:pt>
                <c:pt idx="105">
                  <c:v>889.17251062897606</c:v>
                </c:pt>
                <c:pt idx="106">
                  <c:v>974.03002946235404</c:v>
                </c:pt>
                <c:pt idx="107">
                  <c:v>1035.27686428992</c:v>
                </c:pt>
                <c:pt idx="108">
                  <c:v>1074.0053524439099</c:v>
                </c:pt>
                <c:pt idx="109">
                  <c:v>1125.0133253044601</c:v>
                </c:pt>
                <c:pt idx="110">
                  <c:v>1148.1365243898699</c:v>
                </c:pt>
                <c:pt idx="111">
                  <c:v>1166.22368525098</c:v>
                </c:pt>
                <c:pt idx="112">
                  <c:v>1203.1218249231399</c:v>
                </c:pt>
                <c:pt idx="113">
                  <c:v>1234.73746977359</c:v>
                </c:pt>
                <c:pt idx="114">
                  <c:v>1278.78010715905</c:v>
                </c:pt>
                <c:pt idx="115">
                  <c:v>1332.5904860543101</c:v>
                </c:pt>
                <c:pt idx="116">
                  <c:v>1381.95655067081</c:v>
                </c:pt>
                <c:pt idx="117">
                  <c:v>1429.1305072891601</c:v>
                </c:pt>
                <c:pt idx="118">
                  <c:v>1462.65410880939</c:v>
                </c:pt>
                <c:pt idx="119">
                  <c:v>1489.7535451081701</c:v>
                </c:pt>
                <c:pt idx="120">
                  <c:v>1524.11590591863</c:v>
                </c:pt>
                <c:pt idx="121">
                  <c:v>1530.33975226195</c:v>
                </c:pt>
                <c:pt idx="122">
                  <c:v>1543.60109924632</c:v>
                </c:pt>
                <c:pt idx="123">
                  <c:v>510.723656796093</c:v>
                </c:pt>
                <c:pt idx="124">
                  <c:v>536.48341922475095</c:v>
                </c:pt>
                <c:pt idx="125">
                  <c:v>596.21419883909198</c:v>
                </c:pt>
                <c:pt idx="126">
                  <c:v>650.57708143952698</c:v>
                </c:pt>
                <c:pt idx="127">
                  <c:v>717.377005153563</c:v>
                </c:pt>
                <c:pt idx="128">
                  <c:v>772.17964373989798</c:v>
                </c:pt>
                <c:pt idx="129">
                  <c:v>825.60414033966902</c:v>
                </c:pt>
                <c:pt idx="130">
                  <c:v>890.16074961060099</c:v>
                </c:pt>
                <c:pt idx="131">
                  <c:v>944.96544676724602</c:v>
                </c:pt>
                <c:pt idx="132">
                  <c:v>1001.25058051628</c:v>
                </c:pt>
                <c:pt idx="133">
                  <c:v>1055.5067789831</c:v>
                </c:pt>
                <c:pt idx="134">
                  <c:v>1106.4558930611499</c:v>
                </c:pt>
                <c:pt idx="135">
                  <c:v>1151.20305668784</c:v>
                </c:pt>
                <c:pt idx="136">
                  <c:v>1195.5766304814199</c:v>
                </c:pt>
                <c:pt idx="137">
                  <c:v>1235.7152133790601</c:v>
                </c:pt>
                <c:pt idx="138">
                  <c:v>1272.20619249687</c:v>
                </c:pt>
                <c:pt idx="139">
                  <c:v>1295.4557716798599</c:v>
                </c:pt>
                <c:pt idx="140">
                  <c:v>1318.48685138941</c:v>
                </c:pt>
                <c:pt idx="141">
                  <c:v>1333.4206081739501</c:v>
                </c:pt>
                <c:pt idx="142">
                  <c:v>1348.2397820710601</c:v>
                </c:pt>
                <c:pt idx="143">
                  <c:v>1359.7401639602699</c:v>
                </c:pt>
                <c:pt idx="144">
                  <c:v>1373.46853008259</c:v>
                </c:pt>
                <c:pt idx="145">
                  <c:v>1386.72653132969</c:v>
                </c:pt>
                <c:pt idx="146">
                  <c:v>1400.59188756558</c:v>
                </c:pt>
              </c:numCache>
            </c:numRef>
          </c:val>
          <c:smooth val="0"/>
          <c:extLst>
            <c:ext xmlns:c16="http://schemas.microsoft.com/office/drawing/2014/chart" uri="{C3380CC4-5D6E-409C-BE32-E72D297353CC}">
              <c16:uniqueId val="{00000001-63BE-4661-8891-376451751DDA}"/>
            </c:ext>
          </c:extLst>
        </c:ser>
        <c:dLbls>
          <c:showLegendKey val="0"/>
          <c:showVal val="0"/>
          <c:showCatName val="0"/>
          <c:showSerName val="0"/>
          <c:showPercent val="0"/>
          <c:showBubbleSize val="0"/>
        </c:dLbls>
        <c:smooth val="0"/>
        <c:axId val="1029738336"/>
        <c:axId val="1029742080"/>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Real power 2018</c:v>
                      </c:pt>
                    </c:strCache>
                  </c:strRef>
                </c:tx>
                <c:spPr>
                  <a:ln w="28575" cap="rnd">
                    <a:solidFill>
                      <a:schemeClr val="accent1"/>
                    </a:solidFill>
                    <a:round/>
                  </a:ln>
                  <a:effectLst/>
                </c:spPr>
                <c:marker>
                  <c:symbol val="none"/>
                </c:marker>
                <c:cat>
                  <c:strRef>
                    <c:extLst>
                      <c:ex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c:ext uri="{02D57815-91ED-43cb-92C2-25804820EDAC}">
                        <c15:formulaRef>
                          <c15:sqref>Sheet1!$B$2:$B$148</c15:sqref>
                        </c15:formulaRef>
                      </c:ext>
                    </c:extLst>
                    <c:numCache>
                      <c:formatCode>General</c:formatCode>
                      <c:ptCount val="147"/>
                      <c:pt idx="0">
                        <c:v>978.64666666666699</c:v>
                      </c:pt>
                      <c:pt idx="1">
                        <c:v>1260.34666666667</c:v>
                      </c:pt>
                      <c:pt idx="2">
                        <c:v>1142.45</c:v>
                      </c:pt>
                      <c:pt idx="3">
                        <c:v>856.57666666666705</c:v>
                      </c:pt>
                      <c:pt idx="4">
                        <c:v>826.32</c:v>
                      </c:pt>
                      <c:pt idx="5">
                        <c:v>986.993333333333</c:v>
                      </c:pt>
                      <c:pt idx="6">
                        <c:v>1113.2366666666701</c:v>
                      </c:pt>
                      <c:pt idx="7">
                        <c:v>860.75</c:v>
                      </c:pt>
                      <c:pt idx="8">
                        <c:v>556.09666666666703</c:v>
                      </c:pt>
                      <c:pt idx="9">
                        <c:v>518.53666666666697</c:v>
                      </c:pt>
                      <c:pt idx="10">
                        <c:v>514.363333333333</c:v>
                      </c:pt>
                      <c:pt idx="11">
                        <c:v>496.62666666666701</c:v>
                      </c:pt>
                      <c:pt idx="12">
                        <c:v>454.89333333333298</c:v>
                      </c:pt>
                      <c:pt idx="13">
                        <c:v>484.10666666666702</c:v>
                      </c:pt>
                      <c:pt idx="14">
                        <c:v>402.72666666666697</c:v>
                      </c:pt>
                      <c:pt idx="15">
                        <c:v>351.60333333333301</c:v>
                      </c:pt>
                      <c:pt idx="16">
                        <c:v>189.886666666667</c:v>
                      </c:pt>
                      <c:pt idx="17">
                        <c:v>23.996666666666702</c:v>
                      </c:pt>
                      <c:pt idx="18">
                        <c:v>19.823333333333299</c:v>
                      </c:pt>
                      <c:pt idx="19">
                        <c:v>23.996666666666702</c:v>
                      </c:pt>
                      <c:pt idx="20">
                        <c:v>117.896666666667</c:v>
                      </c:pt>
                      <c:pt idx="21">
                        <c:v>414.20333333333298</c:v>
                      </c:pt>
                      <c:pt idx="22">
                        <c:v>787.71666666666704</c:v>
                      </c:pt>
                      <c:pt idx="23">
                        <c:v>1273.9100000000001</c:v>
                      </c:pt>
                      <c:pt idx="24">
                        <c:v>1787.23</c:v>
                      </c:pt>
                      <c:pt idx="25">
                        <c:v>2440.3566666666702</c:v>
                      </c:pt>
                      <c:pt idx="26">
                        <c:v>2280.7266666666701</c:v>
                      </c:pt>
                      <c:pt idx="27">
                        <c:v>2388.19</c:v>
                      </c:pt>
                      <c:pt idx="28">
                        <c:v>2634.4166666666702</c:v>
                      </c:pt>
                      <c:pt idx="29">
                        <c:v>2633.3733333333298</c:v>
                      </c:pt>
                      <c:pt idx="30">
                        <c:v>2536.3433333333301</c:v>
                      </c:pt>
                      <c:pt idx="31">
                        <c:v>2496.6966666666699</c:v>
                      </c:pt>
                      <c:pt idx="32">
                        <c:v>2294.29</c:v>
                      </c:pt>
                      <c:pt idx="33">
                        <c:v>2323.5033333333299</c:v>
                      </c:pt>
                      <c:pt idx="34">
                        <c:v>2288.0300000000002</c:v>
                      </c:pt>
                      <c:pt idx="35">
                        <c:v>2076.2333333333299</c:v>
                      </c:pt>
                      <c:pt idx="36">
                        <c:v>2149.2666666666701</c:v>
                      </c:pt>
                      <c:pt idx="37">
                        <c:v>2061.6266666666702</c:v>
                      </c:pt>
                      <c:pt idx="38">
                        <c:v>2405.9266666666699</c:v>
                      </c:pt>
                      <c:pt idx="39">
                        <c:v>2504</c:v>
                      </c:pt>
                      <c:pt idx="40">
                        <c:v>2665.7166666666699</c:v>
                      </c:pt>
                      <c:pt idx="41">
                        <c:v>2857.69</c:v>
                      </c:pt>
                      <c:pt idx="42">
                        <c:v>2915.0733333333301</c:v>
                      </c:pt>
                      <c:pt idx="43">
                        <c:v>3350.1433333333298</c:v>
                      </c:pt>
                      <c:pt idx="44">
                        <c:v>3580.72</c:v>
                      </c:pt>
                      <c:pt idx="45">
                        <c:v>3540.03</c:v>
                      </c:pt>
                      <c:pt idx="46">
                        <c:v>2810.74</c:v>
                      </c:pt>
                      <c:pt idx="47">
                        <c:v>2462.2666666666701</c:v>
                      </c:pt>
                      <c:pt idx="48">
                        <c:v>2592.6833333333302</c:v>
                      </c:pt>
                      <c:pt idx="49">
                        <c:v>2622.94</c:v>
                      </c:pt>
                      <c:pt idx="50">
                        <c:v>2668.84666666667</c:v>
                      </c:pt>
                      <c:pt idx="51">
                        <c:v>2730.40333333333</c:v>
                      </c:pt>
                      <c:pt idx="52">
                        <c:v>2755.44333333333</c:v>
                      </c:pt>
                      <c:pt idx="53">
                        <c:v>2748.14</c:v>
                      </c:pt>
                      <c:pt idx="54">
                        <c:v>2457.0500000000002</c:v>
                      </c:pt>
                      <c:pt idx="55">
                        <c:v>2320.3733333333298</c:v>
                      </c:pt>
                      <c:pt idx="56">
                        <c:v>1985.46333333333</c:v>
                      </c:pt>
                      <c:pt idx="57">
                        <c:v>1856.09</c:v>
                      </c:pt>
                      <c:pt idx="58">
                        <c:v>1397.0233333333299</c:v>
                      </c:pt>
                      <c:pt idx="59">
                        <c:v>1250.9566666666699</c:v>
                      </c:pt>
                      <c:pt idx="60">
                        <c:v>1068.37333333333</c:v>
                      </c:pt>
                      <c:pt idx="61">
                        <c:v>854.49</c:v>
                      </c:pt>
                      <c:pt idx="62">
                        <c:v>579.04999999999995</c:v>
                      </c:pt>
                      <c:pt idx="63">
                        <c:v>334.91</c:v>
                      </c:pt>
                      <c:pt idx="64">
                        <c:v>381.86</c:v>
                      </c:pt>
                      <c:pt idx="65">
                        <c:v>401.683333333333</c:v>
                      </c:pt>
                      <c:pt idx="66">
                        <c:v>356.82</c:v>
                      </c:pt>
                      <c:pt idx="67">
                        <c:v>536.27333333333297</c:v>
                      </c:pt>
                      <c:pt idx="68">
                        <c:v>701.12</c:v>
                      </c:pt>
                      <c:pt idx="69">
                        <c:v>927.52333333333297</c:v>
                      </c:pt>
                      <c:pt idx="70">
                        <c:v>932.74</c:v>
                      </c:pt>
                      <c:pt idx="71">
                        <c:v>868.05333333333294</c:v>
                      </c:pt>
                      <c:pt idx="75">
                        <c:v>3012.1033333333298</c:v>
                      </c:pt>
                      <c:pt idx="76">
                        <c:v>2692.8433333333301</c:v>
                      </c:pt>
                      <c:pt idx="77">
                        <c:v>2307.8533333333298</c:v>
                      </c:pt>
                      <c:pt idx="78">
                        <c:v>1695.4166666666699</c:v>
                      </c:pt>
                      <c:pt idx="79">
                        <c:v>918.13333333333298</c:v>
                      </c:pt>
                      <c:pt idx="80">
                        <c:v>622.87</c:v>
                      </c:pt>
                      <c:pt idx="81">
                        <c:v>477.84666666666698</c:v>
                      </c:pt>
                      <c:pt idx="82">
                        <c:v>514.363333333333</c:v>
                      </c:pt>
                      <c:pt idx="83">
                        <c:v>472.63</c:v>
                      </c:pt>
                      <c:pt idx="84">
                        <c:v>294.22000000000003</c:v>
                      </c:pt>
                      <c:pt idx="85">
                        <c:v>202.40666666666701</c:v>
                      </c:pt>
                      <c:pt idx="86">
                        <c:v>131.46</c:v>
                      </c:pt>
                      <c:pt idx="87">
                        <c:v>136.67666666666699</c:v>
                      </c:pt>
                      <c:pt idx="88">
                        <c:v>137.72</c:v>
                      </c:pt>
                      <c:pt idx="89">
                        <c:v>11.4766666666667</c:v>
                      </c:pt>
                      <c:pt idx="90">
                        <c:v>13.563333333333301</c:v>
                      </c:pt>
                      <c:pt idx="91">
                        <c:v>45.906666666666702</c:v>
                      </c:pt>
                      <c:pt idx="92">
                        <c:v>148.15333333333299</c:v>
                      </c:pt>
                      <c:pt idx="93">
                        <c:v>296.30666666666701</c:v>
                      </c:pt>
                      <c:pt idx="94">
                        <c:v>571.74666666666701</c:v>
                      </c:pt>
                      <c:pt idx="95">
                        <c:v>661.47333333333302</c:v>
                      </c:pt>
                      <c:pt idx="96">
                        <c:v>833.62333333333299</c:v>
                      </c:pt>
                      <c:pt idx="97">
                        <c:v>918.13333333333298</c:v>
                      </c:pt>
                      <c:pt idx="98">
                        <c:v>1064.2</c:v>
                      </c:pt>
                      <c:pt idx="99">
                        <c:v>1188.35666666667</c:v>
                      </c:pt>
                      <c:pt idx="100">
                        <c:v>1587.95333333333</c:v>
                      </c:pt>
                      <c:pt idx="101">
                        <c:v>1531.61333333333</c:v>
                      </c:pt>
                      <c:pt idx="102">
                        <c:v>1397.0233333333299</c:v>
                      </c:pt>
                      <c:pt idx="103">
                        <c:v>1189.4000000000001</c:v>
                      </c:pt>
                      <c:pt idx="104">
                        <c:v>1162.2733333333299</c:v>
                      </c:pt>
                      <c:pt idx="105">
                        <c:v>1194.61666666667</c:v>
                      </c:pt>
                      <c:pt idx="106">
                        <c:v>853.44666666666706</c:v>
                      </c:pt>
                      <c:pt idx="107">
                        <c:v>708.42333333333295</c:v>
                      </c:pt>
                      <c:pt idx="108">
                        <c:v>676.08</c:v>
                      </c:pt>
                      <c:pt idx="109">
                        <c:v>673.993333333333</c:v>
                      </c:pt>
                      <c:pt idx="110">
                        <c:v>585.30999999999995</c:v>
                      </c:pt>
                      <c:pt idx="111">
                        <c:v>803.36666666666702</c:v>
                      </c:pt>
                      <c:pt idx="112">
                        <c:v>1126.8</c:v>
                      </c:pt>
                      <c:pt idx="113">
                        <c:v>1123.67</c:v>
                      </c:pt>
                      <c:pt idx="114">
                        <c:v>1271.8233333333301</c:v>
                      </c:pt>
                      <c:pt idx="115">
                        <c:v>1119.4966666666701</c:v>
                      </c:pt>
                      <c:pt idx="116">
                        <c:v>1057.94</c:v>
                      </c:pt>
                      <c:pt idx="117">
                        <c:v>1138.2766666666701</c:v>
                      </c:pt>
                      <c:pt idx="118">
                        <c:v>1088.1966666666699</c:v>
                      </c:pt>
                      <c:pt idx="119">
                        <c:v>883.70333333333303</c:v>
                      </c:pt>
                      <c:pt idx="120">
                        <c:v>846.14333333333298</c:v>
                      </c:pt>
                      <c:pt idx="121">
                        <c:v>621.82666666666705</c:v>
                      </c:pt>
                      <c:pt idx="122">
                        <c:v>482.02</c:v>
                      </c:pt>
                      <c:pt idx="123">
                        <c:v>578.006666666667</c:v>
                      </c:pt>
                      <c:pt idx="124">
                        <c:v>519.58000000000004</c:v>
                      </c:pt>
                      <c:pt idx="125">
                        <c:v>506.01666666666699</c:v>
                      </c:pt>
                      <c:pt idx="126">
                        <c:v>471.58666666666699</c:v>
                      </c:pt>
                      <c:pt idx="127">
                        <c:v>212.84</c:v>
                      </c:pt>
                      <c:pt idx="128">
                        <c:v>211.79666666666699</c:v>
                      </c:pt>
                      <c:pt idx="129">
                        <c:v>61.5566666666667</c:v>
                      </c:pt>
                      <c:pt idx="130">
                        <c:v>5.2166666666666703</c:v>
                      </c:pt>
                      <c:pt idx="131">
                        <c:v>28.17</c:v>
                      </c:pt>
                      <c:pt idx="132">
                        <c:v>32.343333333333298</c:v>
                      </c:pt>
                      <c:pt idx="133">
                        <c:v>5.2166666666666703</c:v>
                      </c:pt>
                      <c:pt idx="134">
                        <c:v>153.37</c:v>
                      </c:pt>
                      <c:pt idx="135">
                        <c:v>353.69</c:v>
                      </c:pt>
                      <c:pt idx="136">
                        <c:v>849.27333333333297</c:v>
                      </c:pt>
                      <c:pt idx="137">
                        <c:v>942.13</c:v>
                      </c:pt>
                      <c:pt idx="138">
                        <c:v>1093.41333333333</c:v>
                      </c:pt>
                      <c:pt idx="139">
                        <c:v>1607.7766666666701</c:v>
                      </c:pt>
                      <c:pt idx="140">
                        <c:v>2420.5333333333301</c:v>
                      </c:pt>
                      <c:pt idx="141">
                        <c:v>2847.2566666666698</c:v>
                      </c:pt>
                      <c:pt idx="142">
                        <c:v>3188.4266666666699</c:v>
                      </c:pt>
                      <c:pt idx="143">
                        <c:v>3356.40333333333</c:v>
                      </c:pt>
                      <c:pt idx="144">
                        <c:v>3258.33</c:v>
                      </c:pt>
                      <c:pt idx="145">
                        <c:v>3600.5433333333299</c:v>
                      </c:pt>
                      <c:pt idx="146">
                        <c:v>3758.0866666666702</c:v>
                      </c:pt>
                    </c:numCache>
                  </c:numRef>
                </c:val>
                <c:smooth val="0"/>
                <c:extLst>
                  <c:ext xmlns:c16="http://schemas.microsoft.com/office/drawing/2014/chart" uri="{C3380CC4-5D6E-409C-BE32-E72D297353CC}">
                    <c16:uniqueId val="{00000002-63BE-4661-8891-376451751DDA}"/>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Real power 2019</c:v>
                      </c:pt>
                    </c:strCache>
                  </c:strRef>
                </c:tx>
                <c:spPr>
                  <a:ln w="28575" cap="rnd">
                    <a:solidFill>
                      <a:schemeClr val="accent2"/>
                    </a:solidFill>
                    <a:round/>
                  </a:ln>
                  <a:effectLst/>
                </c:spPr>
                <c:marker>
                  <c:symbol val="none"/>
                </c:marker>
                <c:cat>
                  <c:strRef>
                    <c:extLst xmlns:c15="http://schemas.microsoft.com/office/drawing/2012/chart">
                      <c:ext xmlns:c15="http://schemas.microsoft.com/office/drawing/2012/chart" uri="{02D57815-91ED-43cb-92C2-25804820EDAC}">
                        <c15:formulaRef>
                          <c15:sqref>Sheet1!$A$2:$A$148</c15:sqref>
                        </c15:formulaRef>
                      </c:ext>
                    </c:extLst>
                    <c:strCache>
                      <c:ptCount val="147"/>
                      <c:pt idx="0">
                        <c:v>29-03 00:00</c:v>
                      </c:pt>
                      <c:pt idx="1">
                        <c:v>29-03 01:00</c:v>
                      </c:pt>
                      <c:pt idx="2">
                        <c:v>29-03 02:00</c:v>
                      </c:pt>
                      <c:pt idx="3">
                        <c:v>29-03 03:00</c:v>
                      </c:pt>
                      <c:pt idx="4">
                        <c:v>29-03 04:00</c:v>
                      </c:pt>
                      <c:pt idx="5">
                        <c:v>29-03 05:00</c:v>
                      </c:pt>
                      <c:pt idx="6">
                        <c:v>29-03 06:00</c:v>
                      </c:pt>
                      <c:pt idx="7">
                        <c:v>29-03 07:00</c:v>
                      </c:pt>
                      <c:pt idx="8">
                        <c:v>29-03 08:00</c:v>
                      </c:pt>
                      <c:pt idx="9">
                        <c:v>29-03 09:00</c:v>
                      </c:pt>
                      <c:pt idx="10">
                        <c:v>29-03 10:00</c:v>
                      </c:pt>
                      <c:pt idx="11">
                        <c:v>29-03 11:00</c:v>
                      </c:pt>
                      <c:pt idx="12">
                        <c:v>29-03 12:00</c:v>
                      </c:pt>
                      <c:pt idx="13">
                        <c:v>29-03 13:00</c:v>
                      </c:pt>
                      <c:pt idx="14">
                        <c:v>29-03 14:00</c:v>
                      </c:pt>
                      <c:pt idx="15">
                        <c:v>29-03 15:00</c:v>
                      </c:pt>
                      <c:pt idx="16">
                        <c:v>29-03 16:00</c:v>
                      </c:pt>
                      <c:pt idx="17">
                        <c:v>29-03 17:00</c:v>
                      </c:pt>
                      <c:pt idx="18">
                        <c:v>29-03 18:00</c:v>
                      </c:pt>
                      <c:pt idx="19">
                        <c:v>29-03 19:00</c:v>
                      </c:pt>
                      <c:pt idx="20">
                        <c:v>29-03 20:00</c:v>
                      </c:pt>
                      <c:pt idx="21">
                        <c:v>29-03 21:00</c:v>
                      </c:pt>
                      <c:pt idx="22">
                        <c:v>29-03 22:00</c:v>
                      </c:pt>
                      <c:pt idx="23">
                        <c:v>29-03 23:00</c:v>
                      </c:pt>
                      <c:pt idx="24">
                        <c:v>30-03 00:00</c:v>
                      </c:pt>
                      <c:pt idx="25">
                        <c:v>30-03 01:00</c:v>
                      </c:pt>
                      <c:pt idx="26">
                        <c:v>30-03 02:00</c:v>
                      </c:pt>
                      <c:pt idx="27">
                        <c:v>30-03 03:00</c:v>
                      </c:pt>
                      <c:pt idx="28">
                        <c:v>30-03 04:00</c:v>
                      </c:pt>
                      <c:pt idx="29">
                        <c:v>30-03 05:00</c:v>
                      </c:pt>
                      <c:pt idx="30">
                        <c:v>30-03 06:00</c:v>
                      </c:pt>
                      <c:pt idx="31">
                        <c:v>30-03 07:00</c:v>
                      </c:pt>
                      <c:pt idx="32">
                        <c:v>30-03 08:00</c:v>
                      </c:pt>
                      <c:pt idx="33">
                        <c:v>30-03 09:00</c:v>
                      </c:pt>
                      <c:pt idx="34">
                        <c:v>30-03 10:00</c:v>
                      </c:pt>
                      <c:pt idx="35">
                        <c:v>30-03 11:00</c:v>
                      </c:pt>
                      <c:pt idx="36">
                        <c:v>30-03 12:00</c:v>
                      </c:pt>
                      <c:pt idx="37">
                        <c:v>30-03 13:00</c:v>
                      </c:pt>
                      <c:pt idx="38">
                        <c:v>30-03 14:00</c:v>
                      </c:pt>
                      <c:pt idx="39">
                        <c:v>30-03 15:00</c:v>
                      </c:pt>
                      <c:pt idx="40">
                        <c:v>30-03 16:00</c:v>
                      </c:pt>
                      <c:pt idx="41">
                        <c:v>30-03 17:00</c:v>
                      </c:pt>
                      <c:pt idx="42">
                        <c:v>30-03 18:00</c:v>
                      </c:pt>
                      <c:pt idx="43">
                        <c:v>30-03 19:00</c:v>
                      </c:pt>
                      <c:pt idx="44">
                        <c:v>30-03 20:00</c:v>
                      </c:pt>
                      <c:pt idx="45">
                        <c:v>30-03 21:00</c:v>
                      </c:pt>
                      <c:pt idx="46">
                        <c:v>30-03 22:00</c:v>
                      </c:pt>
                      <c:pt idx="47">
                        <c:v>30-03 23:00</c:v>
                      </c:pt>
                      <c:pt idx="48">
                        <c:v>31-03 00:00</c:v>
                      </c:pt>
                      <c:pt idx="49">
                        <c:v>31-03 01:00</c:v>
                      </c:pt>
                      <c:pt idx="50">
                        <c:v>31-03 02:00</c:v>
                      </c:pt>
                      <c:pt idx="51">
                        <c:v>31-03 03:00</c:v>
                      </c:pt>
                      <c:pt idx="52">
                        <c:v>31-03 04:00</c:v>
                      </c:pt>
                      <c:pt idx="53">
                        <c:v>31-03 05:00</c:v>
                      </c:pt>
                      <c:pt idx="54">
                        <c:v>31-03 06:00</c:v>
                      </c:pt>
                      <c:pt idx="55">
                        <c:v>31-03 07:00</c:v>
                      </c:pt>
                      <c:pt idx="56">
                        <c:v>31-03 08:00</c:v>
                      </c:pt>
                      <c:pt idx="57">
                        <c:v>31-03 09:00</c:v>
                      </c:pt>
                      <c:pt idx="58">
                        <c:v>31-03 10:00</c:v>
                      </c:pt>
                      <c:pt idx="59">
                        <c:v>31-03 11:00</c:v>
                      </c:pt>
                      <c:pt idx="60">
                        <c:v>31-03 12:00</c:v>
                      </c:pt>
                      <c:pt idx="61">
                        <c:v>31-03 13:00</c:v>
                      </c:pt>
                      <c:pt idx="62">
                        <c:v>31-03 14:00</c:v>
                      </c:pt>
                      <c:pt idx="63">
                        <c:v>31-03 15:00</c:v>
                      </c:pt>
                      <c:pt idx="64">
                        <c:v>31-03 16:00</c:v>
                      </c:pt>
                      <c:pt idx="65">
                        <c:v>31-03 17:00</c:v>
                      </c:pt>
                      <c:pt idx="66">
                        <c:v>31-03 18:00</c:v>
                      </c:pt>
                      <c:pt idx="67">
                        <c:v>31-03 19:00</c:v>
                      </c:pt>
                      <c:pt idx="68">
                        <c:v>31-03 20:00</c:v>
                      </c:pt>
                      <c:pt idx="69">
                        <c:v>31-03 21:00</c:v>
                      </c:pt>
                      <c:pt idx="70">
                        <c:v>31-03 22:00</c:v>
                      </c:pt>
                      <c:pt idx="71">
                        <c:v>31-03 23:00</c:v>
                      </c:pt>
                      <c:pt idx="72">
                        <c:v>-</c:v>
                      </c:pt>
                      <c:pt idx="73">
                        <c:v>-</c:v>
                      </c:pt>
                      <c:pt idx="74">
                        <c:v>-</c:v>
                      </c:pt>
                      <c:pt idx="75">
                        <c:v>27-04 00:00</c:v>
                      </c:pt>
                      <c:pt idx="76">
                        <c:v>27-04 01:00</c:v>
                      </c:pt>
                      <c:pt idx="77">
                        <c:v>27-04 02:00</c:v>
                      </c:pt>
                      <c:pt idx="78">
                        <c:v>27-04 03:00</c:v>
                      </c:pt>
                      <c:pt idx="79">
                        <c:v>27-04 04:00</c:v>
                      </c:pt>
                      <c:pt idx="80">
                        <c:v>27-04 05:00</c:v>
                      </c:pt>
                      <c:pt idx="81">
                        <c:v>27-04 06:00</c:v>
                      </c:pt>
                      <c:pt idx="82">
                        <c:v>27-04 07:00</c:v>
                      </c:pt>
                      <c:pt idx="83">
                        <c:v>27-04 08:00</c:v>
                      </c:pt>
                      <c:pt idx="84">
                        <c:v>27-04 09:00</c:v>
                      </c:pt>
                      <c:pt idx="85">
                        <c:v>27-04 10:00</c:v>
                      </c:pt>
                      <c:pt idx="86">
                        <c:v>27-04 11:00</c:v>
                      </c:pt>
                      <c:pt idx="87">
                        <c:v>27-04 12:00</c:v>
                      </c:pt>
                      <c:pt idx="88">
                        <c:v>27-04 13:00</c:v>
                      </c:pt>
                      <c:pt idx="89">
                        <c:v>27-04 14:00</c:v>
                      </c:pt>
                      <c:pt idx="90">
                        <c:v>27-04 15:00</c:v>
                      </c:pt>
                      <c:pt idx="91">
                        <c:v>27-04 16:00</c:v>
                      </c:pt>
                      <c:pt idx="92">
                        <c:v>27-04 17:00</c:v>
                      </c:pt>
                      <c:pt idx="93">
                        <c:v>27-04 18:00</c:v>
                      </c:pt>
                      <c:pt idx="94">
                        <c:v>27-04 19:00</c:v>
                      </c:pt>
                      <c:pt idx="95">
                        <c:v>27-04 20:00</c:v>
                      </c:pt>
                      <c:pt idx="96">
                        <c:v>27-04 21:00</c:v>
                      </c:pt>
                      <c:pt idx="97">
                        <c:v>27-04 22:00</c:v>
                      </c:pt>
                      <c:pt idx="98">
                        <c:v>27-04 23:00</c:v>
                      </c:pt>
                      <c:pt idx="99">
                        <c:v>28-04 00:00</c:v>
                      </c:pt>
                      <c:pt idx="100">
                        <c:v>28-04 01:00</c:v>
                      </c:pt>
                      <c:pt idx="101">
                        <c:v>28-04 02:00</c:v>
                      </c:pt>
                      <c:pt idx="102">
                        <c:v>28-04 03:00</c:v>
                      </c:pt>
                      <c:pt idx="103">
                        <c:v>28-04 04:00</c:v>
                      </c:pt>
                      <c:pt idx="104">
                        <c:v>28-04 05:00</c:v>
                      </c:pt>
                      <c:pt idx="105">
                        <c:v>28-04 06:00</c:v>
                      </c:pt>
                      <c:pt idx="106">
                        <c:v>28-04 07:00</c:v>
                      </c:pt>
                      <c:pt idx="107">
                        <c:v>28-04 08:00</c:v>
                      </c:pt>
                      <c:pt idx="108">
                        <c:v>28-04 09:00</c:v>
                      </c:pt>
                      <c:pt idx="109">
                        <c:v>28-04 10:00</c:v>
                      </c:pt>
                      <c:pt idx="110">
                        <c:v>28-04 11:00</c:v>
                      </c:pt>
                      <c:pt idx="111">
                        <c:v>28-04 12:00</c:v>
                      </c:pt>
                      <c:pt idx="112">
                        <c:v>28-04 13:00</c:v>
                      </c:pt>
                      <c:pt idx="113">
                        <c:v>28-04 14:00</c:v>
                      </c:pt>
                      <c:pt idx="114">
                        <c:v>28-04 15:00</c:v>
                      </c:pt>
                      <c:pt idx="115">
                        <c:v>28-04 16:00</c:v>
                      </c:pt>
                      <c:pt idx="116">
                        <c:v>28-04 17:00</c:v>
                      </c:pt>
                      <c:pt idx="117">
                        <c:v>28-04 18:00</c:v>
                      </c:pt>
                      <c:pt idx="118">
                        <c:v>28-04 19:00</c:v>
                      </c:pt>
                      <c:pt idx="119">
                        <c:v>28-04 20:00</c:v>
                      </c:pt>
                      <c:pt idx="120">
                        <c:v>28-04 21:00</c:v>
                      </c:pt>
                      <c:pt idx="121">
                        <c:v>28-04 22:00</c:v>
                      </c:pt>
                      <c:pt idx="122">
                        <c:v>28-04 23:00</c:v>
                      </c:pt>
                      <c:pt idx="123">
                        <c:v>29-04 00:00</c:v>
                      </c:pt>
                      <c:pt idx="124">
                        <c:v>29-04 01:00</c:v>
                      </c:pt>
                      <c:pt idx="125">
                        <c:v>29-04 02:00</c:v>
                      </c:pt>
                      <c:pt idx="126">
                        <c:v>29-04 03:00</c:v>
                      </c:pt>
                      <c:pt idx="127">
                        <c:v>29-04 04:00</c:v>
                      </c:pt>
                      <c:pt idx="128">
                        <c:v>29-04 05:00</c:v>
                      </c:pt>
                      <c:pt idx="129">
                        <c:v>29-04 06:00</c:v>
                      </c:pt>
                      <c:pt idx="130">
                        <c:v>29-04 07:00</c:v>
                      </c:pt>
                      <c:pt idx="131">
                        <c:v>29-04 08:00</c:v>
                      </c:pt>
                      <c:pt idx="132">
                        <c:v>29-04 09:00</c:v>
                      </c:pt>
                      <c:pt idx="133">
                        <c:v>29-04 10:00</c:v>
                      </c:pt>
                      <c:pt idx="134">
                        <c:v>29-04 11:00</c:v>
                      </c:pt>
                      <c:pt idx="135">
                        <c:v>29-04 12:00</c:v>
                      </c:pt>
                      <c:pt idx="136">
                        <c:v>29-04 13:00</c:v>
                      </c:pt>
                      <c:pt idx="137">
                        <c:v>29-04 14:00</c:v>
                      </c:pt>
                      <c:pt idx="138">
                        <c:v>29-04 15:00</c:v>
                      </c:pt>
                      <c:pt idx="139">
                        <c:v>29-04 16:00</c:v>
                      </c:pt>
                      <c:pt idx="140">
                        <c:v>29-04 17:00</c:v>
                      </c:pt>
                      <c:pt idx="141">
                        <c:v>29-04 18:00</c:v>
                      </c:pt>
                      <c:pt idx="142">
                        <c:v>29-04 19:00</c:v>
                      </c:pt>
                      <c:pt idx="143">
                        <c:v>29-04 20:00</c:v>
                      </c:pt>
                      <c:pt idx="144">
                        <c:v>29-04 21:00</c:v>
                      </c:pt>
                      <c:pt idx="145">
                        <c:v>29-04 22:00</c:v>
                      </c:pt>
                      <c:pt idx="146">
                        <c:v>29-04 23:00</c:v>
                      </c:pt>
                    </c:strCache>
                  </c:strRef>
                </c:cat>
                <c:val>
                  <c:numRef>
                    <c:extLst xmlns:c15="http://schemas.microsoft.com/office/drawing/2012/chart">
                      <c:ext xmlns:c15="http://schemas.microsoft.com/office/drawing/2012/chart" uri="{02D57815-91ED-43cb-92C2-25804820EDAC}">
                        <c15:formulaRef>
                          <c15:sqref>Sheet1!$C$2:$C$148</c15:sqref>
                        </c15:formulaRef>
                      </c:ext>
                    </c:extLst>
                    <c:numCache>
                      <c:formatCode>General</c:formatCode>
                      <c:ptCount val="147"/>
                      <c:pt idx="0">
                        <c:v>115.81</c:v>
                      </c:pt>
                      <c:pt idx="1">
                        <c:v>363.08</c:v>
                      </c:pt>
                      <c:pt idx="2">
                        <c:v>530.01333333333298</c:v>
                      </c:pt>
                      <c:pt idx="3">
                        <c:v>633.30333333333294</c:v>
                      </c:pt>
                      <c:pt idx="4">
                        <c:v>644.78</c:v>
                      </c:pt>
                      <c:pt idx="5">
                        <c:v>743.89666666666699</c:v>
                      </c:pt>
                      <c:pt idx="6">
                        <c:v>858.66333333333296</c:v>
                      </c:pt>
                      <c:pt idx="7">
                        <c:v>773.11</c:v>
                      </c:pt>
                      <c:pt idx="8">
                        <c:v>664.60333333333301</c:v>
                      </c:pt>
                      <c:pt idx="9">
                        <c:v>614.52333333333297</c:v>
                      </c:pt>
                      <c:pt idx="10">
                        <c:v>489.32333333333298</c:v>
                      </c:pt>
                      <c:pt idx="11">
                        <c:v>450.72</c:v>
                      </c:pt>
                      <c:pt idx="12">
                        <c:v>466.37</c:v>
                      </c:pt>
                      <c:pt idx="13">
                        <c:v>610.35</c:v>
                      </c:pt>
                      <c:pt idx="14">
                        <c:v>647.91</c:v>
                      </c:pt>
                      <c:pt idx="15">
                        <c:v>548.79333333333295</c:v>
                      </c:pt>
                      <c:pt idx="16">
                        <c:v>464.28333333333302</c:v>
                      </c:pt>
                      <c:pt idx="17">
                        <c:v>419.42</c:v>
                      </c:pt>
                      <c:pt idx="18">
                        <c:v>381.86</c:v>
                      </c:pt>
                      <c:pt idx="19">
                        <c:v>328.65</c:v>
                      </c:pt>
                      <c:pt idx="20">
                        <c:v>279.613333333333</c:v>
                      </c:pt>
                      <c:pt idx="21">
                        <c:v>303.61</c:v>
                      </c:pt>
                      <c:pt idx="22">
                        <c:v>328.65</c:v>
                      </c:pt>
                      <c:pt idx="23">
                        <c:v>180.49666666666701</c:v>
                      </c:pt>
                      <c:pt idx="24">
                        <c:v>243.09666666666701</c:v>
                      </c:pt>
                      <c:pt idx="25">
                        <c:v>367.25333333333299</c:v>
                      </c:pt>
                      <c:pt idx="26">
                        <c:v>434.02666666666698</c:v>
                      </c:pt>
                      <c:pt idx="27">
                        <c:v>260.83333333333297</c:v>
                      </c:pt>
                      <c:pt idx="28">
                        <c:v>209.71</c:v>
                      </c:pt>
                      <c:pt idx="29">
                        <c:v>222.23</c:v>
                      </c:pt>
                      <c:pt idx="30">
                        <c:v>220.143333333333</c:v>
                      </c:pt>
                      <c:pt idx="31">
                        <c:v>189.886666666667</c:v>
                      </c:pt>
                      <c:pt idx="32">
                        <c:v>211.79666666666699</c:v>
                      </c:pt>
                      <c:pt idx="33">
                        <c:v>218.05666666666701</c:v>
                      </c:pt>
                      <c:pt idx="34">
                        <c:v>277.52666666666698</c:v>
                      </c:pt>
                      <c:pt idx="35">
                        <c:v>263.96333333333303</c:v>
                      </c:pt>
                      <c:pt idx="36">
                        <c:v>328.65</c:v>
                      </c:pt>
                      <c:pt idx="37">
                        <c:v>278.57</c:v>
                      </c:pt>
                      <c:pt idx="38">
                        <c:v>212.84</c:v>
                      </c:pt>
                      <c:pt idx="39">
                        <c:v>248.31333333333299</c:v>
                      </c:pt>
                      <c:pt idx="40">
                        <c:v>265.006666666667</c:v>
                      </c:pt>
                      <c:pt idx="41">
                        <c:v>209.71</c:v>
                      </c:pt>
                      <c:pt idx="42">
                        <c:v>220.143333333333</c:v>
                      </c:pt>
                      <c:pt idx="43">
                        <c:v>219.1</c:v>
                      </c:pt>
                      <c:pt idx="44">
                        <c:v>477.84666666666698</c:v>
                      </c:pt>
                      <c:pt idx="45">
                        <c:v>290.04666666666702</c:v>
                      </c:pt>
                      <c:pt idx="46">
                        <c:v>739.72333333333302</c:v>
                      </c:pt>
                      <c:pt idx="47">
                        <c:v>530.01333333333298</c:v>
                      </c:pt>
                      <c:pt idx="48">
                        <c:v>850.31666666666695</c:v>
                      </c:pt>
                      <c:pt idx="49">
                        <c:v>1014.12</c:v>
                      </c:pt>
                      <c:pt idx="50">
                        <c:v>0</c:v>
                      </c:pt>
                      <c:pt idx="51">
                        <c:v>1549.35</c:v>
                      </c:pt>
                      <c:pt idx="52">
                        <c:v>1710.0233333333299</c:v>
                      </c:pt>
                      <c:pt idx="53">
                        <c:v>1775.7533333333299</c:v>
                      </c:pt>
                      <c:pt idx="54">
                        <c:v>1930.1666666666699</c:v>
                      </c:pt>
                      <c:pt idx="55">
                        <c:v>1873.82666666667</c:v>
                      </c:pt>
                      <c:pt idx="56">
                        <c:v>1665.16</c:v>
                      </c:pt>
                      <c:pt idx="57">
                        <c:v>1708.98</c:v>
                      </c:pt>
                      <c:pt idx="58">
                        <c:v>1580.65</c:v>
                      </c:pt>
                      <c:pt idx="59">
                        <c:v>1633.86</c:v>
                      </c:pt>
                      <c:pt idx="60">
                        <c:v>1575.43333333333</c:v>
                      </c:pt>
                      <c:pt idx="61">
                        <c:v>1640.12</c:v>
                      </c:pt>
                      <c:pt idx="62">
                        <c:v>1441.88666666667</c:v>
                      </c:pt>
                      <c:pt idx="63">
                        <c:v>837.79666666666697</c:v>
                      </c:pt>
                      <c:pt idx="64">
                        <c:v>1524.31</c:v>
                      </c:pt>
                      <c:pt idx="65">
                        <c:v>1403.2833333333299</c:v>
                      </c:pt>
                      <c:pt idx="66">
                        <c:v>1947.90333333333</c:v>
                      </c:pt>
                      <c:pt idx="67">
                        <c:v>1986.5066666666701</c:v>
                      </c:pt>
                      <c:pt idx="68">
                        <c:v>1933.29666666667</c:v>
                      </c:pt>
                      <c:pt idx="69">
                        <c:v>1861.30666666667</c:v>
                      </c:pt>
                      <c:pt idx="70">
                        <c:v>1912.43</c:v>
                      </c:pt>
                      <c:pt idx="71">
                        <c:v>1767.4066666666699</c:v>
                      </c:pt>
                      <c:pt idx="75">
                        <c:v>2136.7466666666701</c:v>
                      </c:pt>
                      <c:pt idx="76">
                        <c:v>2509.2166666666699</c:v>
                      </c:pt>
                      <c:pt idx="77">
                        <c:v>2919.2466666666701</c:v>
                      </c:pt>
                      <c:pt idx="78">
                        <c:v>2453.92</c:v>
                      </c:pt>
                      <c:pt idx="79">
                        <c:v>2730.40333333333</c:v>
                      </c:pt>
                      <c:pt idx="80">
                        <c:v>2639.63333333333</c:v>
                      </c:pt>
                      <c:pt idx="81">
                        <c:v>2891.07666666667</c:v>
                      </c:pt>
                      <c:pt idx="82">
                        <c:v>2482.09</c:v>
                      </c:pt>
                      <c:pt idx="83">
                        <c:v>2802.3933333333298</c:v>
                      </c:pt>
                      <c:pt idx="84">
                        <c:v>3138.34666666667</c:v>
                      </c:pt>
                      <c:pt idx="85">
                        <c:v>3004.8</c:v>
                      </c:pt>
                      <c:pt idx="86">
                        <c:v>3075.7466666666701</c:v>
                      </c:pt>
                      <c:pt idx="87">
                        <c:v>2819.0866666666702</c:v>
                      </c:pt>
                      <c:pt idx="88">
                        <c:v>2404.88333333333</c:v>
                      </c:pt>
                      <c:pt idx="89">
                        <c:v>1903.04</c:v>
                      </c:pt>
                      <c:pt idx="90">
                        <c:v>2077.2766666666698</c:v>
                      </c:pt>
                      <c:pt idx="91">
                        <c:v>2590.59666666667</c:v>
                      </c:pt>
                      <c:pt idx="92">
                        <c:v>2388.19</c:v>
                      </c:pt>
                      <c:pt idx="93">
                        <c:v>2658.4133333333298</c:v>
                      </c:pt>
                      <c:pt idx="94">
                        <c:v>2133.61666666667</c:v>
                      </c:pt>
                      <c:pt idx="95">
                        <c:v>1967.7266666666701</c:v>
                      </c:pt>
                      <c:pt idx="96">
                        <c:v>2113.7933333333299</c:v>
                      </c:pt>
                      <c:pt idx="97">
                        <c:v>2160.7433333333302</c:v>
                      </c:pt>
                      <c:pt idx="98">
                        <c:v>1948.9466666666699</c:v>
                      </c:pt>
                      <c:pt idx="99">
                        <c:v>1256.17333333333</c:v>
                      </c:pt>
                      <c:pt idx="100">
                        <c:v>1215.4833333333299</c:v>
                      </c:pt>
                      <c:pt idx="101">
                        <c:v>1205.05</c:v>
                      </c:pt>
                      <c:pt idx="102">
                        <c:v>968.21333333333303</c:v>
                      </c:pt>
                      <c:pt idx="103">
                        <c:v>819.01666666666699</c:v>
                      </c:pt>
                      <c:pt idx="104">
                        <c:v>470.54333333333301</c:v>
                      </c:pt>
                      <c:pt idx="105">
                        <c:v>302.566666666667</c:v>
                      </c:pt>
                      <c:pt idx="106">
                        <c:v>313</c:v>
                      </c:pt>
                      <c:pt idx="107">
                        <c:v>113.723333333333</c:v>
                      </c:pt>
                      <c:pt idx="108">
                        <c:v>15.65</c:v>
                      </c:pt>
                      <c:pt idx="109">
                        <c:v>13.563333333333301</c:v>
                      </c:pt>
                      <c:pt idx="110">
                        <c:v>10.4333333333333</c:v>
                      </c:pt>
                      <c:pt idx="111">
                        <c:v>10.4333333333333</c:v>
                      </c:pt>
                      <c:pt idx="112">
                        <c:v>11.4766666666667</c:v>
                      </c:pt>
                      <c:pt idx="113">
                        <c:v>13.563333333333301</c:v>
                      </c:pt>
                      <c:pt idx="114">
                        <c:v>15.65</c:v>
                      </c:pt>
                      <c:pt idx="115">
                        <c:v>9.39</c:v>
                      </c:pt>
                      <c:pt idx="116">
                        <c:v>17.7366666666667</c:v>
                      </c:pt>
                      <c:pt idx="117">
                        <c:v>65.73</c:v>
                      </c:pt>
                      <c:pt idx="118">
                        <c:v>101.20333333333301</c:v>
                      </c:pt>
                      <c:pt idx="119">
                        <c:v>131.46</c:v>
                      </c:pt>
                      <c:pt idx="120">
                        <c:v>86.596666666666707</c:v>
                      </c:pt>
                      <c:pt idx="121">
                        <c:v>66.773333333333298</c:v>
                      </c:pt>
                      <c:pt idx="122">
                        <c:v>70.946666666666701</c:v>
                      </c:pt>
                      <c:pt idx="123">
                        <c:v>22.953333333333301</c:v>
                      </c:pt>
                      <c:pt idx="124">
                        <c:v>34.43</c:v>
                      </c:pt>
                      <c:pt idx="125">
                        <c:v>64.686666666666696</c:v>
                      </c:pt>
                      <c:pt idx="126">
                        <c:v>85.553333333333299</c:v>
                      </c:pt>
                      <c:pt idx="127">
                        <c:v>66.773333333333298</c:v>
                      </c:pt>
                      <c:pt idx="128">
                        <c:v>39.646666666666697</c:v>
                      </c:pt>
                      <c:pt idx="129">
                        <c:v>162.76</c:v>
                      </c:pt>
                      <c:pt idx="130">
                        <c:v>182.583333333333</c:v>
                      </c:pt>
                      <c:pt idx="131">
                        <c:v>245.183333333333</c:v>
                      </c:pt>
                      <c:pt idx="132">
                        <c:v>278.57</c:v>
                      </c:pt>
                      <c:pt idx="133">
                        <c:v>149.196666666667</c:v>
                      </c:pt>
                      <c:pt idx="134">
                        <c:v>90.77</c:v>
                      </c:pt>
                      <c:pt idx="135">
                        <c:v>244.14</c:v>
                      </c:pt>
                      <c:pt idx="136">
                        <c:v>397.51</c:v>
                      </c:pt>
                      <c:pt idx="137">
                        <c:v>450.72</c:v>
                      </c:pt>
                      <c:pt idx="138">
                        <c:v>516.45000000000005</c:v>
                      </c:pt>
                      <c:pt idx="139">
                        <c:v>699.03333333333296</c:v>
                      </c:pt>
                      <c:pt idx="140">
                        <c:v>844.05666666666696</c:v>
                      </c:pt>
                      <c:pt idx="141">
                        <c:v>1001.6</c:v>
                      </c:pt>
                      <c:pt idx="142">
                        <c:v>1150.79666666667</c:v>
                      </c:pt>
                      <c:pt idx="143">
                        <c:v>1253.0433333333301</c:v>
                      </c:pt>
                      <c:pt idx="144">
                        <c:v>1230.0899999999999</c:v>
                      </c:pt>
                      <c:pt idx="145">
                        <c:v>1069.4166666666699</c:v>
                      </c:pt>
                      <c:pt idx="146">
                        <c:v>1173.75</c:v>
                      </c:pt>
                    </c:numCache>
                  </c:numRef>
                </c:val>
                <c:smooth val="0"/>
                <c:extLst xmlns:c15="http://schemas.microsoft.com/office/drawing/2012/chart">
                  <c:ext xmlns:c16="http://schemas.microsoft.com/office/drawing/2014/chart" uri="{C3380CC4-5D6E-409C-BE32-E72D297353CC}">
                    <c16:uniqueId val="{00000003-63BE-4661-8891-376451751DDA}"/>
                  </c:ext>
                </c:extLst>
              </c15:ser>
            </c15:filteredLineSeries>
          </c:ext>
        </c:extLst>
      </c:lineChart>
      <c:catAx>
        <c:axId val="1029738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029742080"/>
        <c:crosses val="autoZero"/>
        <c:auto val="1"/>
        <c:lblAlgn val="ctr"/>
        <c:lblOffset val="100"/>
        <c:noMultiLvlLbl val="0"/>
      </c:catAx>
      <c:valAx>
        <c:axId val="1029742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kWh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crossAx val="1029738336"/>
        <c:crosses val="autoZero"/>
        <c:crossBetween val="between"/>
      </c:valAx>
      <c:spPr>
        <a:noFill/>
        <a:ln>
          <a:noFill/>
        </a:ln>
        <a:effectLst/>
      </c:spPr>
    </c:plotArea>
    <c:legend>
      <c:legendPos val="b"/>
      <c:layout>
        <c:manualLayout>
          <c:xMode val="edge"/>
          <c:yMode val="edge"/>
          <c:x val="0.25549006945969599"/>
          <c:y val="0.87253726726660885"/>
          <c:w val="0.48901969718326016"/>
          <c:h val="6.349641830118031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44F4C7-FAD4-4FA8-BEED-D2F42B750C3A}" type="doc">
      <dgm:prSet loTypeId="urn:microsoft.com/office/officeart/2005/8/layout/hProcess4" loCatId="process" qsTypeId="urn:microsoft.com/office/officeart/2005/8/quickstyle/simple1" qsCatId="simple" csTypeId="urn:microsoft.com/office/officeart/2005/8/colors/accent1_4" csCatId="accent1" phldr="1"/>
      <dgm:spPr/>
      <dgm:t>
        <a:bodyPr/>
        <a:lstStyle/>
        <a:p>
          <a:endParaRPr lang="en-NL"/>
        </a:p>
      </dgm:t>
    </dgm:pt>
    <dgm:pt modelId="{C949EA06-4576-4134-BBB8-0DBC90BF13B8}">
      <dgm:prSet phldrT="[Text]"/>
      <dgm:spPr>
        <a:solidFill>
          <a:schemeClr val="bg1">
            <a:lumMod val="95000"/>
          </a:schemeClr>
        </a:solidFill>
        <a:ln>
          <a:solidFill>
            <a:schemeClr val="bg1">
              <a:lumMod val="95000"/>
            </a:schemeClr>
          </a:solidFill>
        </a:ln>
      </dgm:spPr>
      <dgm:t>
        <a:bodyPr/>
        <a:lstStyle/>
        <a:p>
          <a:r>
            <a:rPr lang="en-GB" b="1" dirty="0">
              <a:solidFill>
                <a:schemeClr val="bg1"/>
              </a:solidFill>
              <a:latin typeface="Calibri" panose="020F0502020204030204" pitchFamily="34" charset="0"/>
              <a:cs typeface="Calibri" panose="020F0502020204030204" pitchFamily="34" charset="0"/>
            </a:rPr>
            <a:t>1</a:t>
          </a:r>
          <a:endParaRPr lang="en-NL" b="1" dirty="0">
            <a:solidFill>
              <a:schemeClr val="bg1"/>
            </a:solidFill>
            <a:latin typeface="Calibri" panose="020F0502020204030204" pitchFamily="34" charset="0"/>
            <a:cs typeface="Calibri" panose="020F0502020204030204" pitchFamily="34" charset="0"/>
          </a:endParaRPr>
        </a:p>
      </dgm:t>
    </dgm:pt>
    <dgm:pt modelId="{A10C31F6-549A-48D9-8C0F-B2883B8B79FC}" type="parTrans" cxnId="{328E2CA7-E096-489B-95F5-15BB34CFC4BA}">
      <dgm:prSet/>
      <dgm:spPr/>
      <dgm:t>
        <a:bodyPr/>
        <a:lstStyle/>
        <a:p>
          <a:endParaRPr lang="en-NL"/>
        </a:p>
      </dgm:t>
    </dgm:pt>
    <dgm:pt modelId="{AC4C3BAA-AEFE-4749-8626-E8D075941A52}" type="sibTrans" cxnId="{328E2CA7-E096-489B-95F5-15BB34CFC4BA}">
      <dgm:prSet/>
      <dgm:spPr>
        <a:solidFill>
          <a:schemeClr val="bg1">
            <a:lumMod val="95000"/>
          </a:schemeClr>
        </a:solidFill>
        <a:ln>
          <a:solidFill>
            <a:schemeClr val="bg1">
              <a:lumMod val="95000"/>
            </a:schemeClr>
          </a:solidFill>
        </a:ln>
      </dgm:spPr>
      <dgm:t>
        <a:bodyPr/>
        <a:lstStyle/>
        <a:p>
          <a:endParaRPr lang="en-NL"/>
        </a:p>
      </dgm:t>
    </dgm:pt>
    <dgm:pt modelId="{554F91D9-9C0F-42F1-883F-AD3D535D83C4}">
      <dgm:prSet phldrT="[Text]" custT="1"/>
      <dgm:spPr>
        <a:ln>
          <a:solidFill>
            <a:schemeClr val="bg1">
              <a:lumMod val="95000"/>
            </a:schemeClr>
          </a:solidFill>
        </a:ln>
      </dgm:spPr>
      <dgm:t>
        <a:bodyPr/>
        <a:lstStyle/>
        <a:p>
          <a:r>
            <a:rPr lang="en-GB" sz="1500" dirty="0">
              <a:latin typeface="Calibri" panose="020F0502020204030204" pitchFamily="34" charset="0"/>
              <a:cs typeface="Calibri" panose="020F0502020204030204" pitchFamily="34" charset="0"/>
            </a:rPr>
            <a:t>Introduction</a:t>
          </a:r>
          <a:endParaRPr lang="en-NL" sz="1500" dirty="0">
            <a:latin typeface="Calibri" panose="020F0502020204030204" pitchFamily="34" charset="0"/>
            <a:cs typeface="Calibri" panose="020F0502020204030204" pitchFamily="34" charset="0"/>
          </a:endParaRPr>
        </a:p>
      </dgm:t>
    </dgm:pt>
    <dgm:pt modelId="{F5BD6833-89A7-48D6-95D2-8B78455690D7}" type="parTrans" cxnId="{80795325-8DC2-4E79-AEA1-1A68A099EDC2}">
      <dgm:prSet/>
      <dgm:spPr/>
      <dgm:t>
        <a:bodyPr/>
        <a:lstStyle/>
        <a:p>
          <a:endParaRPr lang="en-NL"/>
        </a:p>
      </dgm:t>
    </dgm:pt>
    <dgm:pt modelId="{5E6A81CA-C545-4218-918B-78CF746FCCB0}" type="sibTrans" cxnId="{80795325-8DC2-4E79-AEA1-1A68A099EDC2}">
      <dgm:prSet/>
      <dgm:spPr/>
      <dgm:t>
        <a:bodyPr/>
        <a:lstStyle/>
        <a:p>
          <a:endParaRPr lang="en-NL"/>
        </a:p>
      </dgm:t>
    </dgm:pt>
    <dgm:pt modelId="{DB8550FD-42EA-4EBC-BBF6-3FD888885614}">
      <dgm:prSet phldrT="[Text]"/>
      <dgm:spPr>
        <a:solidFill>
          <a:schemeClr val="bg1">
            <a:lumMod val="85000"/>
          </a:schemeClr>
        </a:solidFill>
        <a:ln>
          <a:solidFill>
            <a:schemeClr val="bg1">
              <a:lumMod val="85000"/>
            </a:schemeClr>
          </a:solidFill>
        </a:ln>
      </dgm:spPr>
      <dgm:t>
        <a:bodyPr/>
        <a:lstStyle/>
        <a:p>
          <a:r>
            <a:rPr lang="en-GB" b="1" dirty="0">
              <a:solidFill>
                <a:schemeClr val="bg1"/>
              </a:solidFill>
              <a:latin typeface="Calibri" panose="020F0502020204030204" pitchFamily="34" charset="0"/>
              <a:cs typeface="Calibri" panose="020F0502020204030204" pitchFamily="34" charset="0"/>
            </a:rPr>
            <a:t>2</a:t>
          </a:r>
          <a:endParaRPr lang="en-NL" b="1" dirty="0">
            <a:solidFill>
              <a:schemeClr val="bg1"/>
            </a:solidFill>
            <a:latin typeface="Calibri" panose="020F0502020204030204" pitchFamily="34" charset="0"/>
            <a:cs typeface="Calibri" panose="020F0502020204030204" pitchFamily="34" charset="0"/>
          </a:endParaRPr>
        </a:p>
      </dgm:t>
    </dgm:pt>
    <dgm:pt modelId="{C24849D7-A7AC-4C50-9006-5FD2865480B3}" type="parTrans" cxnId="{CD8E2479-D96F-4369-986A-6685CFF49002}">
      <dgm:prSet/>
      <dgm:spPr/>
      <dgm:t>
        <a:bodyPr/>
        <a:lstStyle/>
        <a:p>
          <a:endParaRPr lang="en-NL"/>
        </a:p>
      </dgm:t>
    </dgm:pt>
    <dgm:pt modelId="{A9CB234E-3865-4391-B7E8-043B235AAC6A}" type="sibTrans" cxnId="{CD8E2479-D96F-4369-986A-6685CFF49002}">
      <dgm:prSet/>
      <dgm:spPr>
        <a:solidFill>
          <a:schemeClr val="bg1">
            <a:lumMod val="85000"/>
          </a:schemeClr>
        </a:solidFill>
      </dgm:spPr>
      <dgm:t>
        <a:bodyPr/>
        <a:lstStyle/>
        <a:p>
          <a:endParaRPr lang="en-NL"/>
        </a:p>
      </dgm:t>
    </dgm:pt>
    <dgm:pt modelId="{2CCFB512-6579-4654-B65A-4F5023991010}">
      <dgm:prSet phldrT="[Text]" custT="1"/>
      <dgm:spPr>
        <a:ln>
          <a:solidFill>
            <a:schemeClr val="bg1">
              <a:lumMod val="85000"/>
            </a:schemeClr>
          </a:solidFill>
        </a:ln>
      </dgm:spPr>
      <dgm:t>
        <a:bodyPr/>
        <a:lstStyle/>
        <a:p>
          <a:r>
            <a:rPr lang="en-GB" sz="1500" dirty="0">
              <a:latin typeface="Calibri" panose="020F0502020204030204" pitchFamily="34" charset="0"/>
              <a:cs typeface="Calibri" panose="020F0502020204030204" pitchFamily="34" charset="0"/>
            </a:rPr>
            <a:t>Methodology	</a:t>
          </a:r>
          <a:endParaRPr lang="en-NL" sz="1500" dirty="0">
            <a:latin typeface="Calibri" panose="020F0502020204030204" pitchFamily="34" charset="0"/>
            <a:cs typeface="Calibri" panose="020F0502020204030204" pitchFamily="34" charset="0"/>
          </a:endParaRPr>
        </a:p>
      </dgm:t>
    </dgm:pt>
    <dgm:pt modelId="{63E33B63-DE27-4846-A390-01D8CFE7A558}" type="parTrans" cxnId="{A4C047AF-F21C-4545-8059-3391156045B7}">
      <dgm:prSet/>
      <dgm:spPr/>
      <dgm:t>
        <a:bodyPr/>
        <a:lstStyle/>
        <a:p>
          <a:endParaRPr lang="en-NL"/>
        </a:p>
      </dgm:t>
    </dgm:pt>
    <dgm:pt modelId="{FF43077D-3BBB-4FB2-97C1-19FC10CF8B85}" type="sibTrans" cxnId="{A4C047AF-F21C-4545-8059-3391156045B7}">
      <dgm:prSet/>
      <dgm:spPr/>
      <dgm:t>
        <a:bodyPr/>
        <a:lstStyle/>
        <a:p>
          <a:endParaRPr lang="en-NL"/>
        </a:p>
      </dgm:t>
    </dgm:pt>
    <dgm:pt modelId="{9B5B4577-CDFA-455E-AACA-B760E2DD1D63}">
      <dgm:prSet phldrT="[Text]"/>
      <dgm:spPr>
        <a:solidFill>
          <a:schemeClr val="bg1">
            <a:lumMod val="75000"/>
          </a:schemeClr>
        </a:solidFill>
        <a:ln>
          <a:solidFill>
            <a:schemeClr val="bg1">
              <a:lumMod val="75000"/>
            </a:schemeClr>
          </a:solidFill>
        </a:ln>
      </dgm:spPr>
      <dgm:t>
        <a:bodyPr/>
        <a:lstStyle/>
        <a:p>
          <a:r>
            <a:rPr lang="en-GB" b="1" dirty="0">
              <a:solidFill>
                <a:schemeClr val="bg1"/>
              </a:solidFill>
              <a:latin typeface="Calibri" panose="020F0502020204030204" pitchFamily="34" charset="0"/>
              <a:cs typeface="Calibri" panose="020F0502020204030204" pitchFamily="34" charset="0"/>
            </a:rPr>
            <a:t>3</a:t>
          </a:r>
          <a:endParaRPr lang="en-NL" b="1" dirty="0">
            <a:solidFill>
              <a:schemeClr val="bg1"/>
            </a:solidFill>
            <a:latin typeface="Calibri" panose="020F0502020204030204" pitchFamily="34" charset="0"/>
            <a:cs typeface="Calibri" panose="020F0502020204030204" pitchFamily="34" charset="0"/>
          </a:endParaRPr>
        </a:p>
      </dgm:t>
    </dgm:pt>
    <dgm:pt modelId="{F973E29C-58CE-4D87-BD54-6355A29A5304}" type="parTrans" cxnId="{7C474B00-4A69-4F12-A953-B00D38C2CBFA}">
      <dgm:prSet/>
      <dgm:spPr/>
      <dgm:t>
        <a:bodyPr/>
        <a:lstStyle/>
        <a:p>
          <a:endParaRPr lang="en-NL"/>
        </a:p>
      </dgm:t>
    </dgm:pt>
    <dgm:pt modelId="{8D6E6A1E-7CC0-43ED-96D4-1E533306B7C0}" type="sibTrans" cxnId="{7C474B00-4A69-4F12-A953-B00D38C2CBFA}">
      <dgm:prSet/>
      <dgm:spPr>
        <a:solidFill>
          <a:schemeClr val="bg1">
            <a:lumMod val="75000"/>
          </a:schemeClr>
        </a:solidFill>
        <a:ln>
          <a:solidFill>
            <a:schemeClr val="bg1">
              <a:lumMod val="75000"/>
            </a:schemeClr>
          </a:solidFill>
        </a:ln>
      </dgm:spPr>
      <dgm:t>
        <a:bodyPr/>
        <a:lstStyle/>
        <a:p>
          <a:endParaRPr lang="en-NL"/>
        </a:p>
      </dgm:t>
    </dgm:pt>
    <dgm:pt modelId="{824352E5-90A9-4295-B7A9-2BA944D7C728}">
      <dgm:prSet phldrT="[Text]" custT="1"/>
      <dgm:spPr>
        <a:ln>
          <a:solidFill>
            <a:schemeClr val="bg1">
              <a:lumMod val="75000"/>
            </a:schemeClr>
          </a:solidFill>
        </a:ln>
      </dgm:spPr>
      <dgm:t>
        <a:bodyPr/>
        <a:lstStyle/>
        <a:p>
          <a:r>
            <a:rPr lang="en-GB" sz="1500" dirty="0">
              <a:latin typeface="Calibri" panose="020F0502020204030204" pitchFamily="34" charset="0"/>
              <a:cs typeface="Calibri" panose="020F0502020204030204" pitchFamily="34" charset="0"/>
            </a:rPr>
            <a:t>Data analysis</a:t>
          </a:r>
          <a:endParaRPr lang="en-NL" sz="1500" dirty="0">
            <a:latin typeface="Calibri" panose="020F0502020204030204" pitchFamily="34" charset="0"/>
            <a:cs typeface="Calibri" panose="020F0502020204030204" pitchFamily="34" charset="0"/>
          </a:endParaRPr>
        </a:p>
      </dgm:t>
    </dgm:pt>
    <dgm:pt modelId="{6F0C40A0-FCF9-4A57-A246-72FBBB2B15C9}" type="parTrans" cxnId="{94228E81-6449-4CC1-83C1-71B58AA452FE}">
      <dgm:prSet/>
      <dgm:spPr/>
      <dgm:t>
        <a:bodyPr/>
        <a:lstStyle/>
        <a:p>
          <a:endParaRPr lang="en-NL"/>
        </a:p>
      </dgm:t>
    </dgm:pt>
    <dgm:pt modelId="{52AA3836-1FDF-404B-9BAB-120CE18A4715}" type="sibTrans" cxnId="{94228E81-6449-4CC1-83C1-71B58AA452FE}">
      <dgm:prSet/>
      <dgm:spPr/>
      <dgm:t>
        <a:bodyPr/>
        <a:lstStyle/>
        <a:p>
          <a:endParaRPr lang="en-NL"/>
        </a:p>
      </dgm:t>
    </dgm:pt>
    <dgm:pt modelId="{DAE68A7A-9051-4A94-B87E-5C36E77340A6}">
      <dgm:prSet phldrT="[Text]" custT="1"/>
      <dgm:spPr>
        <a:ln>
          <a:solidFill>
            <a:schemeClr val="bg1">
              <a:lumMod val="75000"/>
            </a:schemeClr>
          </a:solidFill>
        </a:ln>
      </dgm:spPr>
      <dgm:t>
        <a:bodyPr/>
        <a:lstStyle/>
        <a:p>
          <a:r>
            <a:rPr lang="en-GB" sz="1500" dirty="0">
              <a:latin typeface="Calibri" panose="020F0502020204030204" pitchFamily="34" charset="0"/>
              <a:cs typeface="Calibri" panose="020F0502020204030204" pitchFamily="34" charset="0"/>
            </a:rPr>
            <a:t>Data imputation results</a:t>
          </a:r>
          <a:endParaRPr lang="en-NL" sz="1500" dirty="0">
            <a:latin typeface="Calibri" panose="020F0502020204030204" pitchFamily="34" charset="0"/>
            <a:cs typeface="Calibri" panose="020F0502020204030204" pitchFamily="34" charset="0"/>
          </a:endParaRPr>
        </a:p>
      </dgm:t>
    </dgm:pt>
    <dgm:pt modelId="{284B7BC3-F8EE-4307-A8CB-30FBD9AD7DBF}" type="parTrans" cxnId="{D6FB9298-121D-421F-9988-31768233DD94}">
      <dgm:prSet/>
      <dgm:spPr/>
      <dgm:t>
        <a:bodyPr/>
        <a:lstStyle/>
        <a:p>
          <a:endParaRPr lang="en-NL"/>
        </a:p>
      </dgm:t>
    </dgm:pt>
    <dgm:pt modelId="{F8517CE5-56E9-4864-9458-CAA9CE598BA3}" type="sibTrans" cxnId="{D6FB9298-121D-421F-9988-31768233DD94}">
      <dgm:prSet/>
      <dgm:spPr/>
      <dgm:t>
        <a:bodyPr/>
        <a:lstStyle/>
        <a:p>
          <a:endParaRPr lang="en-NL"/>
        </a:p>
      </dgm:t>
    </dgm:pt>
    <dgm:pt modelId="{55699AD8-5617-4872-8E1E-BCD156218D3D}">
      <dgm:prSet/>
      <dgm:spPr>
        <a:solidFill>
          <a:schemeClr val="bg1">
            <a:lumMod val="65000"/>
          </a:schemeClr>
        </a:solidFill>
        <a:ln>
          <a:solidFill>
            <a:schemeClr val="bg1">
              <a:lumMod val="65000"/>
            </a:schemeClr>
          </a:solidFill>
        </a:ln>
      </dgm:spPr>
      <dgm:t>
        <a:bodyPr/>
        <a:lstStyle/>
        <a:p>
          <a:r>
            <a:rPr lang="en-GB" b="1" dirty="0">
              <a:solidFill>
                <a:schemeClr val="bg1"/>
              </a:solidFill>
              <a:latin typeface="Calibri" panose="020F0502020204030204" pitchFamily="34" charset="0"/>
              <a:cs typeface="Calibri" panose="020F0502020204030204" pitchFamily="34" charset="0"/>
            </a:rPr>
            <a:t>4</a:t>
          </a:r>
          <a:endParaRPr lang="en-NL" b="1" dirty="0">
            <a:solidFill>
              <a:schemeClr val="bg1"/>
            </a:solidFill>
            <a:latin typeface="Calibri" panose="020F0502020204030204" pitchFamily="34" charset="0"/>
            <a:cs typeface="Calibri" panose="020F0502020204030204" pitchFamily="34" charset="0"/>
          </a:endParaRPr>
        </a:p>
      </dgm:t>
    </dgm:pt>
    <dgm:pt modelId="{E82BA88F-966A-4F00-A1A6-10B61EB69A3B}" type="parTrans" cxnId="{D71091DB-BD22-4777-8745-436393AEE98F}">
      <dgm:prSet/>
      <dgm:spPr/>
      <dgm:t>
        <a:bodyPr/>
        <a:lstStyle/>
        <a:p>
          <a:endParaRPr lang="en-NL"/>
        </a:p>
      </dgm:t>
    </dgm:pt>
    <dgm:pt modelId="{1215FD38-6BAE-4C08-8965-8F51B3F0F402}" type="sibTrans" cxnId="{D71091DB-BD22-4777-8745-436393AEE98F}">
      <dgm:prSet/>
      <dgm:spPr>
        <a:solidFill>
          <a:schemeClr val="bg1">
            <a:lumMod val="65000"/>
          </a:schemeClr>
        </a:solidFill>
        <a:ln>
          <a:solidFill>
            <a:schemeClr val="bg1">
              <a:lumMod val="65000"/>
            </a:schemeClr>
          </a:solidFill>
        </a:ln>
      </dgm:spPr>
      <dgm:t>
        <a:bodyPr/>
        <a:lstStyle/>
        <a:p>
          <a:endParaRPr lang="en-NL"/>
        </a:p>
      </dgm:t>
    </dgm:pt>
    <dgm:pt modelId="{6957CAA6-93BC-446D-8263-FCDAA6E0D0CA}">
      <dgm:prSet/>
      <dgm:spPr>
        <a:solidFill>
          <a:schemeClr val="bg1">
            <a:lumMod val="50000"/>
          </a:schemeClr>
        </a:solidFill>
        <a:ln>
          <a:solidFill>
            <a:schemeClr val="bg1">
              <a:lumMod val="50000"/>
            </a:schemeClr>
          </a:solidFill>
        </a:ln>
      </dgm:spPr>
      <dgm:t>
        <a:bodyPr/>
        <a:lstStyle/>
        <a:p>
          <a:r>
            <a:rPr lang="en-GB" b="1" dirty="0">
              <a:solidFill>
                <a:schemeClr val="bg1"/>
              </a:solidFill>
              <a:latin typeface="Calibri" panose="020F0502020204030204" pitchFamily="34" charset="0"/>
              <a:cs typeface="Calibri" panose="020F0502020204030204" pitchFamily="34" charset="0"/>
            </a:rPr>
            <a:t>5</a:t>
          </a:r>
          <a:endParaRPr lang="en-NL" b="1" dirty="0">
            <a:solidFill>
              <a:schemeClr val="bg1"/>
            </a:solidFill>
            <a:latin typeface="Calibri" panose="020F0502020204030204" pitchFamily="34" charset="0"/>
            <a:cs typeface="Calibri" panose="020F0502020204030204" pitchFamily="34" charset="0"/>
          </a:endParaRPr>
        </a:p>
      </dgm:t>
    </dgm:pt>
    <dgm:pt modelId="{74DC1DEE-012D-4FA6-BC52-091ABDAFC9D8}" type="parTrans" cxnId="{9EEB8FC1-E98C-4CEE-8E28-0E965CDDD8A0}">
      <dgm:prSet/>
      <dgm:spPr/>
      <dgm:t>
        <a:bodyPr/>
        <a:lstStyle/>
        <a:p>
          <a:endParaRPr lang="en-NL"/>
        </a:p>
      </dgm:t>
    </dgm:pt>
    <dgm:pt modelId="{17A30F35-8780-4230-8C51-2A66A7E1CACB}" type="sibTrans" cxnId="{9EEB8FC1-E98C-4CEE-8E28-0E965CDDD8A0}">
      <dgm:prSet/>
      <dgm:spPr/>
      <dgm:t>
        <a:bodyPr/>
        <a:lstStyle/>
        <a:p>
          <a:endParaRPr lang="en-NL"/>
        </a:p>
      </dgm:t>
    </dgm:pt>
    <dgm:pt modelId="{7F19200F-40DF-41B7-9AB7-5E22ED82CED4}">
      <dgm:prSet custT="1"/>
      <dgm:spPr>
        <a:solidFill>
          <a:schemeClr val="bg1">
            <a:alpha val="90000"/>
          </a:schemeClr>
        </a:solidFill>
        <a:ln>
          <a:solidFill>
            <a:schemeClr val="bg1">
              <a:lumMod val="65000"/>
            </a:schemeClr>
          </a:solidFill>
        </a:ln>
      </dgm:spPr>
      <dgm:t>
        <a:bodyPr/>
        <a:lstStyle/>
        <a:p>
          <a:r>
            <a:rPr lang="en-GB" sz="1500" dirty="0">
              <a:latin typeface="Calibri" panose="020F0502020204030204" pitchFamily="34" charset="0"/>
              <a:cs typeface="Calibri" panose="020F0502020204030204" pitchFamily="34" charset="0"/>
            </a:rPr>
            <a:t>Prediction results &amp; analysis</a:t>
          </a:r>
          <a:endParaRPr lang="en-NL" sz="1500" dirty="0">
            <a:latin typeface="Calibri" panose="020F0502020204030204" pitchFamily="34" charset="0"/>
            <a:cs typeface="Calibri" panose="020F0502020204030204" pitchFamily="34" charset="0"/>
          </a:endParaRPr>
        </a:p>
      </dgm:t>
    </dgm:pt>
    <dgm:pt modelId="{96F16B71-D466-4A3C-822D-7A074A88C479}" type="parTrans" cxnId="{5D96DD11-8A72-4AAF-A8B4-8F10882CC0DC}">
      <dgm:prSet/>
      <dgm:spPr/>
      <dgm:t>
        <a:bodyPr/>
        <a:lstStyle/>
        <a:p>
          <a:endParaRPr lang="en-NL"/>
        </a:p>
      </dgm:t>
    </dgm:pt>
    <dgm:pt modelId="{F34B8518-18AF-4D71-8B17-B66CAD3FD27B}" type="sibTrans" cxnId="{5D96DD11-8A72-4AAF-A8B4-8F10882CC0DC}">
      <dgm:prSet/>
      <dgm:spPr/>
      <dgm:t>
        <a:bodyPr/>
        <a:lstStyle/>
        <a:p>
          <a:endParaRPr lang="en-NL"/>
        </a:p>
      </dgm:t>
    </dgm:pt>
    <dgm:pt modelId="{D74C0072-9857-421A-B8F9-3CB7CA493C83}">
      <dgm:prSet custT="1"/>
      <dgm:spPr>
        <a:ln>
          <a:solidFill>
            <a:schemeClr val="bg1">
              <a:lumMod val="50000"/>
            </a:schemeClr>
          </a:solidFill>
        </a:ln>
      </dgm:spPr>
      <dgm:t>
        <a:bodyPr/>
        <a:lstStyle/>
        <a:p>
          <a:r>
            <a:rPr lang="en-GB" sz="1500" dirty="0">
              <a:latin typeface="Calibri" panose="020F0502020204030204" pitchFamily="34" charset="0"/>
              <a:cs typeface="Calibri" panose="020F0502020204030204" pitchFamily="34" charset="0"/>
            </a:rPr>
            <a:t>Conclusion</a:t>
          </a:r>
          <a:endParaRPr lang="en-NL" sz="1500" dirty="0">
            <a:latin typeface="Calibri" panose="020F0502020204030204" pitchFamily="34" charset="0"/>
            <a:cs typeface="Calibri" panose="020F0502020204030204" pitchFamily="34" charset="0"/>
          </a:endParaRPr>
        </a:p>
      </dgm:t>
    </dgm:pt>
    <dgm:pt modelId="{9574DD39-5273-447D-ADDA-4D744C711CAB}" type="parTrans" cxnId="{00BCAE30-B73F-4E7E-A284-1792C3A81A74}">
      <dgm:prSet/>
      <dgm:spPr/>
      <dgm:t>
        <a:bodyPr/>
        <a:lstStyle/>
        <a:p>
          <a:endParaRPr lang="en-NL"/>
        </a:p>
      </dgm:t>
    </dgm:pt>
    <dgm:pt modelId="{4D63F01B-71D5-4C6B-BFDD-71EA60F6B18C}" type="sibTrans" cxnId="{00BCAE30-B73F-4E7E-A284-1792C3A81A74}">
      <dgm:prSet/>
      <dgm:spPr/>
      <dgm:t>
        <a:bodyPr/>
        <a:lstStyle/>
        <a:p>
          <a:endParaRPr lang="en-NL"/>
        </a:p>
      </dgm:t>
    </dgm:pt>
    <dgm:pt modelId="{9CF5CFF7-7392-450E-B22E-3A5C602234A1}">
      <dgm:prSet custT="1"/>
      <dgm:spPr>
        <a:ln>
          <a:solidFill>
            <a:schemeClr val="bg1">
              <a:lumMod val="50000"/>
            </a:schemeClr>
          </a:solidFill>
        </a:ln>
      </dgm:spPr>
      <dgm:t>
        <a:bodyPr/>
        <a:lstStyle/>
        <a:p>
          <a:r>
            <a:rPr lang="en-GB" sz="1500" dirty="0">
              <a:latin typeface="Calibri" panose="020F0502020204030204" pitchFamily="34" charset="0"/>
              <a:cs typeface="Calibri" panose="020F0502020204030204" pitchFamily="34" charset="0"/>
            </a:rPr>
            <a:t>Q&amp;A</a:t>
          </a:r>
          <a:endParaRPr lang="en-NL" sz="1500" dirty="0">
            <a:latin typeface="Calibri" panose="020F0502020204030204" pitchFamily="34" charset="0"/>
            <a:cs typeface="Calibri" panose="020F0502020204030204" pitchFamily="34" charset="0"/>
          </a:endParaRPr>
        </a:p>
      </dgm:t>
    </dgm:pt>
    <dgm:pt modelId="{FC737122-31A9-4AC2-895E-7D53F2835AE5}" type="parTrans" cxnId="{267646DC-3FF3-4A05-9211-0591437DD52E}">
      <dgm:prSet/>
      <dgm:spPr/>
      <dgm:t>
        <a:bodyPr/>
        <a:lstStyle/>
        <a:p>
          <a:endParaRPr lang="en-NL"/>
        </a:p>
      </dgm:t>
    </dgm:pt>
    <dgm:pt modelId="{1464631B-6324-4E20-9414-6673E5EDDEA9}" type="sibTrans" cxnId="{267646DC-3FF3-4A05-9211-0591437DD52E}">
      <dgm:prSet/>
      <dgm:spPr/>
      <dgm:t>
        <a:bodyPr/>
        <a:lstStyle/>
        <a:p>
          <a:endParaRPr lang="en-NL"/>
        </a:p>
      </dgm:t>
    </dgm:pt>
    <dgm:pt modelId="{619D5557-10D6-4BF7-AE68-7DFEC8C877DC}" type="pres">
      <dgm:prSet presAssocID="{1144F4C7-FAD4-4FA8-BEED-D2F42B750C3A}" presName="Name0" presStyleCnt="0">
        <dgm:presLayoutVars>
          <dgm:dir/>
          <dgm:animLvl val="lvl"/>
          <dgm:resizeHandles val="exact"/>
        </dgm:presLayoutVars>
      </dgm:prSet>
      <dgm:spPr/>
    </dgm:pt>
    <dgm:pt modelId="{FEFB5038-D083-4537-9B22-A9038CDB684A}" type="pres">
      <dgm:prSet presAssocID="{1144F4C7-FAD4-4FA8-BEED-D2F42B750C3A}" presName="tSp" presStyleCnt="0"/>
      <dgm:spPr/>
    </dgm:pt>
    <dgm:pt modelId="{4F362142-F0C2-4BB2-9349-D9AF87F29BE1}" type="pres">
      <dgm:prSet presAssocID="{1144F4C7-FAD4-4FA8-BEED-D2F42B750C3A}" presName="bSp" presStyleCnt="0"/>
      <dgm:spPr/>
    </dgm:pt>
    <dgm:pt modelId="{95299316-6557-4D36-AEAA-7852E079E62B}" type="pres">
      <dgm:prSet presAssocID="{1144F4C7-FAD4-4FA8-BEED-D2F42B750C3A}" presName="process" presStyleCnt="0"/>
      <dgm:spPr/>
    </dgm:pt>
    <dgm:pt modelId="{D7326D4D-CB74-4F02-A930-7516571C56E8}" type="pres">
      <dgm:prSet presAssocID="{C949EA06-4576-4134-BBB8-0DBC90BF13B8}" presName="composite1" presStyleCnt="0"/>
      <dgm:spPr/>
    </dgm:pt>
    <dgm:pt modelId="{ABC4C6C7-95FC-4FA5-8FFB-A99C7004904C}" type="pres">
      <dgm:prSet presAssocID="{C949EA06-4576-4134-BBB8-0DBC90BF13B8}" presName="dummyNode1" presStyleLbl="node1" presStyleIdx="0" presStyleCnt="5"/>
      <dgm:spPr/>
    </dgm:pt>
    <dgm:pt modelId="{7782FCDE-3852-4394-BE08-C850FFFC010F}" type="pres">
      <dgm:prSet presAssocID="{C949EA06-4576-4134-BBB8-0DBC90BF13B8}" presName="childNode1" presStyleLbl="bgAcc1" presStyleIdx="0" presStyleCnt="5">
        <dgm:presLayoutVars>
          <dgm:bulletEnabled val="1"/>
        </dgm:presLayoutVars>
      </dgm:prSet>
      <dgm:spPr/>
    </dgm:pt>
    <dgm:pt modelId="{0220C4C9-F3F0-45BD-B841-E29D0A6F344D}" type="pres">
      <dgm:prSet presAssocID="{C949EA06-4576-4134-BBB8-0DBC90BF13B8}" presName="childNode1tx" presStyleLbl="bgAcc1" presStyleIdx="0" presStyleCnt="5">
        <dgm:presLayoutVars>
          <dgm:bulletEnabled val="1"/>
        </dgm:presLayoutVars>
      </dgm:prSet>
      <dgm:spPr/>
    </dgm:pt>
    <dgm:pt modelId="{E2438E92-7654-410D-91D1-E044407979FC}" type="pres">
      <dgm:prSet presAssocID="{C949EA06-4576-4134-BBB8-0DBC90BF13B8}" presName="parentNode1" presStyleLbl="node1" presStyleIdx="0" presStyleCnt="5">
        <dgm:presLayoutVars>
          <dgm:chMax val="1"/>
          <dgm:bulletEnabled val="1"/>
        </dgm:presLayoutVars>
      </dgm:prSet>
      <dgm:spPr/>
    </dgm:pt>
    <dgm:pt modelId="{15F725DB-8254-4F54-A33E-FC460107F519}" type="pres">
      <dgm:prSet presAssocID="{C949EA06-4576-4134-BBB8-0DBC90BF13B8}" presName="connSite1" presStyleCnt="0"/>
      <dgm:spPr/>
    </dgm:pt>
    <dgm:pt modelId="{A8390FEE-5EC8-49B4-AF02-2F06673FF70E}" type="pres">
      <dgm:prSet presAssocID="{AC4C3BAA-AEFE-4749-8626-E8D075941A52}" presName="Name9" presStyleLbl="sibTrans2D1" presStyleIdx="0" presStyleCnt="4"/>
      <dgm:spPr/>
    </dgm:pt>
    <dgm:pt modelId="{B417FE4A-BCDB-4198-A57E-88F2019CE819}" type="pres">
      <dgm:prSet presAssocID="{DB8550FD-42EA-4EBC-BBF6-3FD888885614}" presName="composite2" presStyleCnt="0"/>
      <dgm:spPr/>
    </dgm:pt>
    <dgm:pt modelId="{674FD9CE-6465-41F0-830A-4691E37504D3}" type="pres">
      <dgm:prSet presAssocID="{DB8550FD-42EA-4EBC-BBF6-3FD888885614}" presName="dummyNode2" presStyleLbl="node1" presStyleIdx="0" presStyleCnt="5"/>
      <dgm:spPr/>
    </dgm:pt>
    <dgm:pt modelId="{FE69F4B8-462E-46C0-81F2-EDAF4BCB5636}" type="pres">
      <dgm:prSet presAssocID="{DB8550FD-42EA-4EBC-BBF6-3FD888885614}" presName="childNode2" presStyleLbl="bgAcc1" presStyleIdx="1" presStyleCnt="5">
        <dgm:presLayoutVars>
          <dgm:bulletEnabled val="1"/>
        </dgm:presLayoutVars>
      </dgm:prSet>
      <dgm:spPr/>
    </dgm:pt>
    <dgm:pt modelId="{EBC1AEC9-6453-47FD-B3C9-2A0EF83BC73C}" type="pres">
      <dgm:prSet presAssocID="{DB8550FD-42EA-4EBC-BBF6-3FD888885614}" presName="childNode2tx" presStyleLbl="bgAcc1" presStyleIdx="1" presStyleCnt="5">
        <dgm:presLayoutVars>
          <dgm:bulletEnabled val="1"/>
        </dgm:presLayoutVars>
      </dgm:prSet>
      <dgm:spPr/>
    </dgm:pt>
    <dgm:pt modelId="{70ED2B29-5E95-4D70-952D-B8729D48794B}" type="pres">
      <dgm:prSet presAssocID="{DB8550FD-42EA-4EBC-BBF6-3FD888885614}" presName="parentNode2" presStyleLbl="node1" presStyleIdx="1" presStyleCnt="5">
        <dgm:presLayoutVars>
          <dgm:chMax val="0"/>
          <dgm:bulletEnabled val="1"/>
        </dgm:presLayoutVars>
      </dgm:prSet>
      <dgm:spPr/>
    </dgm:pt>
    <dgm:pt modelId="{BBF47F6E-8560-4828-B3A8-8F0418A257CF}" type="pres">
      <dgm:prSet presAssocID="{DB8550FD-42EA-4EBC-BBF6-3FD888885614}" presName="connSite2" presStyleCnt="0"/>
      <dgm:spPr/>
    </dgm:pt>
    <dgm:pt modelId="{D1C849DA-FE5F-47BC-96D9-3079D29BA1D2}" type="pres">
      <dgm:prSet presAssocID="{A9CB234E-3865-4391-B7E8-043B235AAC6A}" presName="Name18" presStyleLbl="sibTrans2D1" presStyleIdx="1" presStyleCnt="4"/>
      <dgm:spPr/>
    </dgm:pt>
    <dgm:pt modelId="{7F4A912E-8BE1-46E0-8E61-6B7AA0974E85}" type="pres">
      <dgm:prSet presAssocID="{9B5B4577-CDFA-455E-AACA-B760E2DD1D63}" presName="composite1" presStyleCnt="0"/>
      <dgm:spPr/>
    </dgm:pt>
    <dgm:pt modelId="{C2D9A2E2-1720-4E0C-AC91-BCA327F015B5}" type="pres">
      <dgm:prSet presAssocID="{9B5B4577-CDFA-455E-AACA-B760E2DD1D63}" presName="dummyNode1" presStyleLbl="node1" presStyleIdx="1" presStyleCnt="5"/>
      <dgm:spPr/>
    </dgm:pt>
    <dgm:pt modelId="{54EC99BC-C93B-4CE1-9811-320BED8C2668}" type="pres">
      <dgm:prSet presAssocID="{9B5B4577-CDFA-455E-AACA-B760E2DD1D63}" presName="childNode1" presStyleLbl="bgAcc1" presStyleIdx="2" presStyleCnt="5">
        <dgm:presLayoutVars>
          <dgm:bulletEnabled val="1"/>
        </dgm:presLayoutVars>
      </dgm:prSet>
      <dgm:spPr/>
    </dgm:pt>
    <dgm:pt modelId="{697CD1ED-2E90-4DE0-8852-219B1A71E1D7}" type="pres">
      <dgm:prSet presAssocID="{9B5B4577-CDFA-455E-AACA-B760E2DD1D63}" presName="childNode1tx" presStyleLbl="bgAcc1" presStyleIdx="2" presStyleCnt="5">
        <dgm:presLayoutVars>
          <dgm:bulletEnabled val="1"/>
        </dgm:presLayoutVars>
      </dgm:prSet>
      <dgm:spPr/>
    </dgm:pt>
    <dgm:pt modelId="{30C4F7EE-1D06-44C9-9FE0-614AB926CDA3}" type="pres">
      <dgm:prSet presAssocID="{9B5B4577-CDFA-455E-AACA-B760E2DD1D63}" presName="parentNode1" presStyleLbl="node1" presStyleIdx="2" presStyleCnt="5">
        <dgm:presLayoutVars>
          <dgm:chMax val="1"/>
          <dgm:bulletEnabled val="1"/>
        </dgm:presLayoutVars>
      </dgm:prSet>
      <dgm:spPr/>
    </dgm:pt>
    <dgm:pt modelId="{5CA680DB-9872-468A-9EB2-933372FFB970}" type="pres">
      <dgm:prSet presAssocID="{9B5B4577-CDFA-455E-AACA-B760E2DD1D63}" presName="connSite1" presStyleCnt="0"/>
      <dgm:spPr/>
    </dgm:pt>
    <dgm:pt modelId="{85DAB7B5-CB1A-4F27-8E21-5DF0C94D6211}" type="pres">
      <dgm:prSet presAssocID="{8D6E6A1E-7CC0-43ED-96D4-1E533306B7C0}" presName="Name9" presStyleLbl="sibTrans2D1" presStyleIdx="2" presStyleCnt="4"/>
      <dgm:spPr/>
    </dgm:pt>
    <dgm:pt modelId="{58415751-DD8B-41F2-812D-FCFD7EA63AB5}" type="pres">
      <dgm:prSet presAssocID="{55699AD8-5617-4872-8E1E-BCD156218D3D}" presName="composite2" presStyleCnt="0"/>
      <dgm:spPr/>
    </dgm:pt>
    <dgm:pt modelId="{EF3D7006-2E74-4CB3-BDBB-43D604181181}" type="pres">
      <dgm:prSet presAssocID="{55699AD8-5617-4872-8E1E-BCD156218D3D}" presName="dummyNode2" presStyleLbl="node1" presStyleIdx="2" presStyleCnt="5"/>
      <dgm:spPr/>
    </dgm:pt>
    <dgm:pt modelId="{2F2195A0-8765-4F2E-ADC8-26C06F95772C}" type="pres">
      <dgm:prSet presAssocID="{55699AD8-5617-4872-8E1E-BCD156218D3D}" presName="childNode2" presStyleLbl="bgAcc1" presStyleIdx="3" presStyleCnt="5">
        <dgm:presLayoutVars>
          <dgm:bulletEnabled val="1"/>
        </dgm:presLayoutVars>
      </dgm:prSet>
      <dgm:spPr/>
    </dgm:pt>
    <dgm:pt modelId="{10EBF1D1-0A0B-4217-B933-0389A5EB0A89}" type="pres">
      <dgm:prSet presAssocID="{55699AD8-5617-4872-8E1E-BCD156218D3D}" presName="childNode2tx" presStyleLbl="bgAcc1" presStyleIdx="3" presStyleCnt="5">
        <dgm:presLayoutVars>
          <dgm:bulletEnabled val="1"/>
        </dgm:presLayoutVars>
      </dgm:prSet>
      <dgm:spPr/>
    </dgm:pt>
    <dgm:pt modelId="{53F706E7-8776-4D29-A1C1-227B084EE9D0}" type="pres">
      <dgm:prSet presAssocID="{55699AD8-5617-4872-8E1E-BCD156218D3D}" presName="parentNode2" presStyleLbl="node1" presStyleIdx="3" presStyleCnt="5">
        <dgm:presLayoutVars>
          <dgm:chMax val="0"/>
          <dgm:bulletEnabled val="1"/>
        </dgm:presLayoutVars>
      </dgm:prSet>
      <dgm:spPr/>
    </dgm:pt>
    <dgm:pt modelId="{349F1047-146A-4A79-BDB0-A66C8B8B3D28}" type="pres">
      <dgm:prSet presAssocID="{55699AD8-5617-4872-8E1E-BCD156218D3D}" presName="connSite2" presStyleCnt="0"/>
      <dgm:spPr/>
    </dgm:pt>
    <dgm:pt modelId="{4491358B-54E1-4E27-A236-19EB804C9ADE}" type="pres">
      <dgm:prSet presAssocID="{1215FD38-6BAE-4C08-8965-8F51B3F0F402}" presName="Name18" presStyleLbl="sibTrans2D1" presStyleIdx="3" presStyleCnt="4"/>
      <dgm:spPr/>
    </dgm:pt>
    <dgm:pt modelId="{DEDBB43B-698D-46EA-8573-F0625CB9FD50}" type="pres">
      <dgm:prSet presAssocID="{6957CAA6-93BC-446D-8263-FCDAA6E0D0CA}" presName="composite1" presStyleCnt="0"/>
      <dgm:spPr/>
    </dgm:pt>
    <dgm:pt modelId="{3FFC55E4-DD7B-40DF-8F5C-48BCD4A3D95A}" type="pres">
      <dgm:prSet presAssocID="{6957CAA6-93BC-446D-8263-FCDAA6E0D0CA}" presName="dummyNode1" presStyleLbl="node1" presStyleIdx="3" presStyleCnt="5"/>
      <dgm:spPr/>
    </dgm:pt>
    <dgm:pt modelId="{C10A4FC0-4B05-4B3C-B6AC-8005C153B44C}" type="pres">
      <dgm:prSet presAssocID="{6957CAA6-93BC-446D-8263-FCDAA6E0D0CA}" presName="childNode1" presStyleLbl="bgAcc1" presStyleIdx="4" presStyleCnt="5">
        <dgm:presLayoutVars>
          <dgm:bulletEnabled val="1"/>
        </dgm:presLayoutVars>
      </dgm:prSet>
      <dgm:spPr/>
    </dgm:pt>
    <dgm:pt modelId="{D5542F92-9F9F-40B9-A3E4-5FAFCD0859F5}" type="pres">
      <dgm:prSet presAssocID="{6957CAA6-93BC-446D-8263-FCDAA6E0D0CA}" presName="childNode1tx" presStyleLbl="bgAcc1" presStyleIdx="4" presStyleCnt="5">
        <dgm:presLayoutVars>
          <dgm:bulletEnabled val="1"/>
        </dgm:presLayoutVars>
      </dgm:prSet>
      <dgm:spPr/>
    </dgm:pt>
    <dgm:pt modelId="{4C61C0D0-B436-4C7F-9579-015A24293ED9}" type="pres">
      <dgm:prSet presAssocID="{6957CAA6-93BC-446D-8263-FCDAA6E0D0CA}" presName="parentNode1" presStyleLbl="node1" presStyleIdx="4" presStyleCnt="5">
        <dgm:presLayoutVars>
          <dgm:chMax val="1"/>
          <dgm:bulletEnabled val="1"/>
        </dgm:presLayoutVars>
      </dgm:prSet>
      <dgm:spPr/>
    </dgm:pt>
    <dgm:pt modelId="{A2A87017-B4CA-44A3-A3BE-BA2AAC342346}" type="pres">
      <dgm:prSet presAssocID="{6957CAA6-93BC-446D-8263-FCDAA6E0D0CA}" presName="connSite1" presStyleCnt="0"/>
      <dgm:spPr/>
    </dgm:pt>
  </dgm:ptLst>
  <dgm:cxnLst>
    <dgm:cxn modelId="{7C474B00-4A69-4F12-A953-B00D38C2CBFA}" srcId="{1144F4C7-FAD4-4FA8-BEED-D2F42B750C3A}" destId="{9B5B4577-CDFA-455E-AACA-B760E2DD1D63}" srcOrd="2" destOrd="0" parTransId="{F973E29C-58CE-4D87-BD54-6355A29A5304}" sibTransId="{8D6E6A1E-7CC0-43ED-96D4-1E533306B7C0}"/>
    <dgm:cxn modelId="{C83F2C08-A803-4939-98CD-6C98DAC6D5B0}" type="presOf" srcId="{DAE68A7A-9051-4A94-B87E-5C36E77340A6}" destId="{54EC99BC-C93B-4CE1-9811-320BED8C2668}" srcOrd="0" destOrd="1" presId="urn:microsoft.com/office/officeart/2005/8/layout/hProcess4"/>
    <dgm:cxn modelId="{F78AB20E-59DF-4C48-9572-C8B624F885E5}" type="presOf" srcId="{6957CAA6-93BC-446D-8263-FCDAA6E0D0CA}" destId="{4C61C0D0-B436-4C7F-9579-015A24293ED9}" srcOrd="0" destOrd="0" presId="urn:microsoft.com/office/officeart/2005/8/layout/hProcess4"/>
    <dgm:cxn modelId="{4C10E00E-1569-4E8A-A384-280944DF8CD7}" type="presOf" srcId="{2CCFB512-6579-4654-B65A-4F5023991010}" destId="{EBC1AEC9-6453-47FD-B3C9-2A0EF83BC73C}" srcOrd="1" destOrd="0" presId="urn:microsoft.com/office/officeart/2005/8/layout/hProcess4"/>
    <dgm:cxn modelId="{5D96DD11-8A72-4AAF-A8B4-8F10882CC0DC}" srcId="{55699AD8-5617-4872-8E1E-BCD156218D3D}" destId="{7F19200F-40DF-41B7-9AB7-5E22ED82CED4}" srcOrd="0" destOrd="0" parTransId="{96F16B71-D466-4A3C-822D-7A074A88C479}" sibTransId="{F34B8518-18AF-4D71-8B17-B66CAD3FD27B}"/>
    <dgm:cxn modelId="{39E3C516-768C-4AE0-8A14-C775FB33D479}" type="presOf" srcId="{554F91D9-9C0F-42F1-883F-AD3D535D83C4}" destId="{7782FCDE-3852-4394-BE08-C850FFFC010F}" srcOrd="0" destOrd="0" presId="urn:microsoft.com/office/officeart/2005/8/layout/hProcess4"/>
    <dgm:cxn modelId="{739C6F21-CE93-4F7C-8E00-7976AC9446CB}" type="presOf" srcId="{8D6E6A1E-7CC0-43ED-96D4-1E533306B7C0}" destId="{85DAB7B5-CB1A-4F27-8E21-5DF0C94D6211}" srcOrd="0" destOrd="0" presId="urn:microsoft.com/office/officeart/2005/8/layout/hProcess4"/>
    <dgm:cxn modelId="{80795325-8DC2-4E79-AEA1-1A68A099EDC2}" srcId="{C949EA06-4576-4134-BBB8-0DBC90BF13B8}" destId="{554F91D9-9C0F-42F1-883F-AD3D535D83C4}" srcOrd="0" destOrd="0" parTransId="{F5BD6833-89A7-48D6-95D2-8B78455690D7}" sibTransId="{5E6A81CA-C545-4218-918B-78CF746FCCB0}"/>
    <dgm:cxn modelId="{7164E528-438F-43B9-8A54-37D32582E190}" type="presOf" srcId="{D74C0072-9857-421A-B8F9-3CB7CA493C83}" destId="{C10A4FC0-4B05-4B3C-B6AC-8005C153B44C}" srcOrd="0" destOrd="0" presId="urn:microsoft.com/office/officeart/2005/8/layout/hProcess4"/>
    <dgm:cxn modelId="{93FE332B-1A12-4A15-B670-C20F555F68E2}" type="presOf" srcId="{9B5B4577-CDFA-455E-AACA-B760E2DD1D63}" destId="{30C4F7EE-1D06-44C9-9FE0-614AB926CDA3}" srcOrd="0" destOrd="0" presId="urn:microsoft.com/office/officeart/2005/8/layout/hProcess4"/>
    <dgm:cxn modelId="{00BCAE30-B73F-4E7E-A284-1792C3A81A74}" srcId="{6957CAA6-93BC-446D-8263-FCDAA6E0D0CA}" destId="{D74C0072-9857-421A-B8F9-3CB7CA493C83}" srcOrd="0" destOrd="0" parTransId="{9574DD39-5273-447D-ADDA-4D744C711CAB}" sibTransId="{4D63F01B-71D5-4C6B-BFDD-71EA60F6B18C}"/>
    <dgm:cxn modelId="{145C513E-2EDD-4D88-86AF-83CF40545AED}" type="presOf" srcId="{1144F4C7-FAD4-4FA8-BEED-D2F42B750C3A}" destId="{619D5557-10D6-4BF7-AE68-7DFEC8C877DC}" srcOrd="0" destOrd="0" presId="urn:microsoft.com/office/officeart/2005/8/layout/hProcess4"/>
    <dgm:cxn modelId="{BE21B261-8033-4868-B685-DC6475C18362}" type="presOf" srcId="{9CF5CFF7-7392-450E-B22E-3A5C602234A1}" destId="{D5542F92-9F9F-40B9-A3E4-5FAFCD0859F5}" srcOrd="1" destOrd="1" presId="urn:microsoft.com/office/officeart/2005/8/layout/hProcess4"/>
    <dgm:cxn modelId="{CD8E2479-D96F-4369-986A-6685CFF49002}" srcId="{1144F4C7-FAD4-4FA8-BEED-D2F42B750C3A}" destId="{DB8550FD-42EA-4EBC-BBF6-3FD888885614}" srcOrd="1" destOrd="0" parTransId="{C24849D7-A7AC-4C50-9006-5FD2865480B3}" sibTransId="{A9CB234E-3865-4391-B7E8-043B235AAC6A}"/>
    <dgm:cxn modelId="{94228E81-6449-4CC1-83C1-71B58AA452FE}" srcId="{9B5B4577-CDFA-455E-AACA-B760E2DD1D63}" destId="{824352E5-90A9-4295-B7A9-2BA944D7C728}" srcOrd="0" destOrd="0" parTransId="{6F0C40A0-FCF9-4A57-A246-72FBBB2B15C9}" sibTransId="{52AA3836-1FDF-404B-9BAB-120CE18A4715}"/>
    <dgm:cxn modelId="{C013E984-4715-4F13-A0E6-E13E9C5592D9}" type="presOf" srcId="{2CCFB512-6579-4654-B65A-4F5023991010}" destId="{FE69F4B8-462E-46C0-81F2-EDAF4BCB5636}" srcOrd="0" destOrd="0" presId="urn:microsoft.com/office/officeart/2005/8/layout/hProcess4"/>
    <dgm:cxn modelId="{C9FB5A93-F409-4918-86EF-BF9176A7F694}" type="presOf" srcId="{A9CB234E-3865-4391-B7E8-043B235AAC6A}" destId="{D1C849DA-FE5F-47BC-96D9-3079D29BA1D2}" srcOrd="0" destOrd="0" presId="urn:microsoft.com/office/officeart/2005/8/layout/hProcess4"/>
    <dgm:cxn modelId="{D6FB9298-121D-421F-9988-31768233DD94}" srcId="{9B5B4577-CDFA-455E-AACA-B760E2DD1D63}" destId="{DAE68A7A-9051-4A94-B87E-5C36E77340A6}" srcOrd="1" destOrd="0" parTransId="{284B7BC3-F8EE-4307-A8CB-30FBD9AD7DBF}" sibTransId="{F8517CE5-56E9-4864-9458-CAA9CE598BA3}"/>
    <dgm:cxn modelId="{091E699E-355A-4E88-BF19-C47DD372AFC6}" type="presOf" srcId="{1215FD38-6BAE-4C08-8965-8F51B3F0F402}" destId="{4491358B-54E1-4E27-A236-19EB804C9ADE}" srcOrd="0" destOrd="0" presId="urn:microsoft.com/office/officeart/2005/8/layout/hProcess4"/>
    <dgm:cxn modelId="{8A9CC99E-1B01-4EE3-A242-90778A5567ED}" type="presOf" srcId="{9CF5CFF7-7392-450E-B22E-3A5C602234A1}" destId="{C10A4FC0-4B05-4B3C-B6AC-8005C153B44C}" srcOrd="0" destOrd="1" presId="urn:microsoft.com/office/officeart/2005/8/layout/hProcess4"/>
    <dgm:cxn modelId="{1B34E5A0-8038-444F-94F7-5B3512C30B1B}" type="presOf" srcId="{DB8550FD-42EA-4EBC-BBF6-3FD888885614}" destId="{70ED2B29-5E95-4D70-952D-B8729D48794B}" srcOrd="0" destOrd="0" presId="urn:microsoft.com/office/officeart/2005/8/layout/hProcess4"/>
    <dgm:cxn modelId="{328E2CA7-E096-489B-95F5-15BB34CFC4BA}" srcId="{1144F4C7-FAD4-4FA8-BEED-D2F42B750C3A}" destId="{C949EA06-4576-4134-BBB8-0DBC90BF13B8}" srcOrd="0" destOrd="0" parTransId="{A10C31F6-549A-48D9-8C0F-B2883B8B79FC}" sibTransId="{AC4C3BAA-AEFE-4749-8626-E8D075941A52}"/>
    <dgm:cxn modelId="{37E855AC-DC78-427F-9A2A-9A21963B0FCD}" type="presOf" srcId="{7F19200F-40DF-41B7-9AB7-5E22ED82CED4}" destId="{2F2195A0-8765-4F2E-ADC8-26C06F95772C}" srcOrd="0" destOrd="0" presId="urn:microsoft.com/office/officeart/2005/8/layout/hProcess4"/>
    <dgm:cxn modelId="{A4C047AF-F21C-4545-8059-3391156045B7}" srcId="{DB8550FD-42EA-4EBC-BBF6-3FD888885614}" destId="{2CCFB512-6579-4654-B65A-4F5023991010}" srcOrd="0" destOrd="0" parTransId="{63E33B63-DE27-4846-A390-01D8CFE7A558}" sibTransId="{FF43077D-3BBB-4FB2-97C1-19FC10CF8B85}"/>
    <dgm:cxn modelId="{4DB6A1B0-1728-46F2-AB4B-9672F7E54868}" type="presOf" srcId="{7F19200F-40DF-41B7-9AB7-5E22ED82CED4}" destId="{10EBF1D1-0A0B-4217-B933-0389A5EB0A89}" srcOrd="1" destOrd="0" presId="urn:microsoft.com/office/officeart/2005/8/layout/hProcess4"/>
    <dgm:cxn modelId="{BB61D3BA-A764-449A-92ED-ED3A487C61A2}" type="presOf" srcId="{824352E5-90A9-4295-B7A9-2BA944D7C728}" destId="{54EC99BC-C93B-4CE1-9811-320BED8C2668}" srcOrd="0" destOrd="0" presId="urn:microsoft.com/office/officeart/2005/8/layout/hProcess4"/>
    <dgm:cxn modelId="{9EEB8FC1-E98C-4CEE-8E28-0E965CDDD8A0}" srcId="{1144F4C7-FAD4-4FA8-BEED-D2F42B750C3A}" destId="{6957CAA6-93BC-446D-8263-FCDAA6E0D0CA}" srcOrd="4" destOrd="0" parTransId="{74DC1DEE-012D-4FA6-BC52-091ABDAFC9D8}" sibTransId="{17A30F35-8780-4230-8C51-2A66A7E1CACB}"/>
    <dgm:cxn modelId="{705FEDC5-3B10-487F-A19F-82D4B13E1276}" type="presOf" srcId="{AC4C3BAA-AEFE-4749-8626-E8D075941A52}" destId="{A8390FEE-5EC8-49B4-AF02-2F06673FF70E}" srcOrd="0" destOrd="0" presId="urn:microsoft.com/office/officeart/2005/8/layout/hProcess4"/>
    <dgm:cxn modelId="{C112DCC8-27C3-46C2-8C96-406496523298}" type="presOf" srcId="{DAE68A7A-9051-4A94-B87E-5C36E77340A6}" destId="{697CD1ED-2E90-4DE0-8852-219B1A71E1D7}" srcOrd="1" destOrd="1" presId="urn:microsoft.com/office/officeart/2005/8/layout/hProcess4"/>
    <dgm:cxn modelId="{93E9B7CE-E779-40FC-9DA9-482DF4553B91}" type="presOf" srcId="{554F91D9-9C0F-42F1-883F-AD3D535D83C4}" destId="{0220C4C9-F3F0-45BD-B841-E29D0A6F344D}" srcOrd="1" destOrd="0" presId="urn:microsoft.com/office/officeart/2005/8/layout/hProcess4"/>
    <dgm:cxn modelId="{3CA7AEDA-9810-412B-AB63-45469DDC9477}" type="presOf" srcId="{C949EA06-4576-4134-BBB8-0DBC90BF13B8}" destId="{E2438E92-7654-410D-91D1-E044407979FC}" srcOrd="0" destOrd="0" presId="urn:microsoft.com/office/officeart/2005/8/layout/hProcess4"/>
    <dgm:cxn modelId="{D71091DB-BD22-4777-8745-436393AEE98F}" srcId="{1144F4C7-FAD4-4FA8-BEED-D2F42B750C3A}" destId="{55699AD8-5617-4872-8E1E-BCD156218D3D}" srcOrd="3" destOrd="0" parTransId="{E82BA88F-966A-4F00-A1A6-10B61EB69A3B}" sibTransId="{1215FD38-6BAE-4C08-8965-8F51B3F0F402}"/>
    <dgm:cxn modelId="{267646DC-3FF3-4A05-9211-0591437DD52E}" srcId="{6957CAA6-93BC-446D-8263-FCDAA6E0D0CA}" destId="{9CF5CFF7-7392-450E-B22E-3A5C602234A1}" srcOrd="1" destOrd="0" parTransId="{FC737122-31A9-4AC2-895E-7D53F2835AE5}" sibTransId="{1464631B-6324-4E20-9414-6673E5EDDEA9}"/>
    <dgm:cxn modelId="{FFAACCEE-DF72-435D-AA72-C00E8A41F768}" type="presOf" srcId="{55699AD8-5617-4872-8E1E-BCD156218D3D}" destId="{53F706E7-8776-4D29-A1C1-227B084EE9D0}" srcOrd="0" destOrd="0" presId="urn:microsoft.com/office/officeart/2005/8/layout/hProcess4"/>
    <dgm:cxn modelId="{4CDD29F0-274A-47C8-965B-CE0758430A09}" type="presOf" srcId="{824352E5-90A9-4295-B7A9-2BA944D7C728}" destId="{697CD1ED-2E90-4DE0-8852-219B1A71E1D7}" srcOrd="1" destOrd="0" presId="urn:microsoft.com/office/officeart/2005/8/layout/hProcess4"/>
    <dgm:cxn modelId="{0B0C62FC-55FF-4D42-AAA2-B9F1715759E2}" type="presOf" srcId="{D74C0072-9857-421A-B8F9-3CB7CA493C83}" destId="{D5542F92-9F9F-40B9-A3E4-5FAFCD0859F5}" srcOrd="1" destOrd="0" presId="urn:microsoft.com/office/officeart/2005/8/layout/hProcess4"/>
    <dgm:cxn modelId="{19C6D277-A6F4-48CE-ACEF-B796ABF0D2CB}" type="presParOf" srcId="{619D5557-10D6-4BF7-AE68-7DFEC8C877DC}" destId="{FEFB5038-D083-4537-9B22-A9038CDB684A}" srcOrd="0" destOrd="0" presId="urn:microsoft.com/office/officeart/2005/8/layout/hProcess4"/>
    <dgm:cxn modelId="{105A9F75-8BA1-438C-BB05-AD6102259B00}" type="presParOf" srcId="{619D5557-10D6-4BF7-AE68-7DFEC8C877DC}" destId="{4F362142-F0C2-4BB2-9349-D9AF87F29BE1}" srcOrd="1" destOrd="0" presId="urn:microsoft.com/office/officeart/2005/8/layout/hProcess4"/>
    <dgm:cxn modelId="{1EBCF3FB-EFFC-44EA-B79B-74FAEB5B558B}" type="presParOf" srcId="{619D5557-10D6-4BF7-AE68-7DFEC8C877DC}" destId="{95299316-6557-4D36-AEAA-7852E079E62B}" srcOrd="2" destOrd="0" presId="urn:microsoft.com/office/officeart/2005/8/layout/hProcess4"/>
    <dgm:cxn modelId="{F1DE7364-9D5B-4493-A245-DC5BA532608F}" type="presParOf" srcId="{95299316-6557-4D36-AEAA-7852E079E62B}" destId="{D7326D4D-CB74-4F02-A930-7516571C56E8}" srcOrd="0" destOrd="0" presId="urn:microsoft.com/office/officeart/2005/8/layout/hProcess4"/>
    <dgm:cxn modelId="{C118204A-7205-4F7A-9783-817309B6D666}" type="presParOf" srcId="{D7326D4D-CB74-4F02-A930-7516571C56E8}" destId="{ABC4C6C7-95FC-4FA5-8FFB-A99C7004904C}" srcOrd="0" destOrd="0" presId="urn:microsoft.com/office/officeart/2005/8/layout/hProcess4"/>
    <dgm:cxn modelId="{78D814DC-0453-440D-A333-0A6CA45AB94D}" type="presParOf" srcId="{D7326D4D-CB74-4F02-A930-7516571C56E8}" destId="{7782FCDE-3852-4394-BE08-C850FFFC010F}" srcOrd="1" destOrd="0" presId="urn:microsoft.com/office/officeart/2005/8/layout/hProcess4"/>
    <dgm:cxn modelId="{878767A5-9C3F-49DC-A1CE-327C717B7892}" type="presParOf" srcId="{D7326D4D-CB74-4F02-A930-7516571C56E8}" destId="{0220C4C9-F3F0-45BD-B841-E29D0A6F344D}" srcOrd="2" destOrd="0" presId="urn:microsoft.com/office/officeart/2005/8/layout/hProcess4"/>
    <dgm:cxn modelId="{E54F2FCC-DB2E-43DA-AB9E-E6F4BFFFE04A}" type="presParOf" srcId="{D7326D4D-CB74-4F02-A930-7516571C56E8}" destId="{E2438E92-7654-410D-91D1-E044407979FC}" srcOrd="3" destOrd="0" presId="urn:microsoft.com/office/officeart/2005/8/layout/hProcess4"/>
    <dgm:cxn modelId="{1CCEED1A-7E9B-4755-BED0-6E95F921FEBB}" type="presParOf" srcId="{D7326D4D-CB74-4F02-A930-7516571C56E8}" destId="{15F725DB-8254-4F54-A33E-FC460107F519}" srcOrd="4" destOrd="0" presId="urn:microsoft.com/office/officeart/2005/8/layout/hProcess4"/>
    <dgm:cxn modelId="{BCD7C3F4-B800-454E-A494-A33C90DBD96B}" type="presParOf" srcId="{95299316-6557-4D36-AEAA-7852E079E62B}" destId="{A8390FEE-5EC8-49B4-AF02-2F06673FF70E}" srcOrd="1" destOrd="0" presId="urn:microsoft.com/office/officeart/2005/8/layout/hProcess4"/>
    <dgm:cxn modelId="{736C5E0D-AB72-4F12-A2DB-AB43E8AC0347}" type="presParOf" srcId="{95299316-6557-4D36-AEAA-7852E079E62B}" destId="{B417FE4A-BCDB-4198-A57E-88F2019CE819}" srcOrd="2" destOrd="0" presId="urn:microsoft.com/office/officeart/2005/8/layout/hProcess4"/>
    <dgm:cxn modelId="{90F5DE47-9194-4F4E-B38C-43D0E254BC38}" type="presParOf" srcId="{B417FE4A-BCDB-4198-A57E-88F2019CE819}" destId="{674FD9CE-6465-41F0-830A-4691E37504D3}" srcOrd="0" destOrd="0" presId="urn:microsoft.com/office/officeart/2005/8/layout/hProcess4"/>
    <dgm:cxn modelId="{8270C78A-9B4A-406E-96CD-95702921679F}" type="presParOf" srcId="{B417FE4A-BCDB-4198-A57E-88F2019CE819}" destId="{FE69F4B8-462E-46C0-81F2-EDAF4BCB5636}" srcOrd="1" destOrd="0" presId="urn:microsoft.com/office/officeart/2005/8/layout/hProcess4"/>
    <dgm:cxn modelId="{EA7B674B-91DA-49E3-88CC-DD851AE71B87}" type="presParOf" srcId="{B417FE4A-BCDB-4198-A57E-88F2019CE819}" destId="{EBC1AEC9-6453-47FD-B3C9-2A0EF83BC73C}" srcOrd="2" destOrd="0" presId="urn:microsoft.com/office/officeart/2005/8/layout/hProcess4"/>
    <dgm:cxn modelId="{D8714588-CDF5-4667-B461-D28EC9D2B866}" type="presParOf" srcId="{B417FE4A-BCDB-4198-A57E-88F2019CE819}" destId="{70ED2B29-5E95-4D70-952D-B8729D48794B}" srcOrd="3" destOrd="0" presId="urn:microsoft.com/office/officeart/2005/8/layout/hProcess4"/>
    <dgm:cxn modelId="{7E7E098F-2370-4909-8262-10D7DAAA0749}" type="presParOf" srcId="{B417FE4A-BCDB-4198-A57E-88F2019CE819}" destId="{BBF47F6E-8560-4828-B3A8-8F0418A257CF}" srcOrd="4" destOrd="0" presId="urn:microsoft.com/office/officeart/2005/8/layout/hProcess4"/>
    <dgm:cxn modelId="{6C3C06A1-BCCE-45A7-9C58-540286389BF6}" type="presParOf" srcId="{95299316-6557-4D36-AEAA-7852E079E62B}" destId="{D1C849DA-FE5F-47BC-96D9-3079D29BA1D2}" srcOrd="3" destOrd="0" presId="urn:microsoft.com/office/officeart/2005/8/layout/hProcess4"/>
    <dgm:cxn modelId="{D38F75FC-BD14-4027-832F-FE4BEAC7D8E4}" type="presParOf" srcId="{95299316-6557-4D36-AEAA-7852E079E62B}" destId="{7F4A912E-8BE1-46E0-8E61-6B7AA0974E85}" srcOrd="4" destOrd="0" presId="urn:microsoft.com/office/officeart/2005/8/layout/hProcess4"/>
    <dgm:cxn modelId="{4AE41C4A-4FC4-4249-8EE5-D96A6FE92D05}" type="presParOf" srcId="{7F4A912E-8BE1-46E0-8E61-6B7AA0974E85}" destId="{C2D9A2E2-1720-4E0C-AC91-BCA327F015B5}" srcOrd="0" destOrd="0" presId="urn:microsoft.com/office/officeart/2005/8/layout/hProcess4"/>
    <dgm:cxn modelId="{FF4A02A9-A9D4-44D4-87E3-A02BBD0DC419}" type="presParOf" srcId="{7F4A912E-8BE1-46E0-8E61-6B7AA0974E85}" destId="{54EC99BC-C93B-4CE1-9811-320BED8C2668}" srcOrd="1" destOrd="0" presId="urn:microsoft.com/office/officeart/2005/8/layout/hProcess4"/>
    <dgm:cxn modelId="{11B902D6-E949-46AD-8FC4-DAD1EB57B2A7}" type="presParOf" srcId="{7F4A912E-8BE1-46E0-8E61-6B7AA0974E85}" destId="{697CD1ED-2E90-4DE0-8852-219B1A71E1D7}" srcOrd="2" destOrd="0" presId="urn:microsoft.com/office/officeart/2005/8/layout/hProcess4"/>
    <dgm:cxn modelId="{845FCB52-2CE8-4A6F-A5B0-0F372676E79B}" type="presParOf" srcId="{7F4A912E-8BE1-46E0-8E61-6B7AA0974E85}" destId="{30C4F7EE-1D06-44C9-9FE0-614AB926CDA3}" srcOrd="3" destOrd="0" presId="urn:microsoft.com/office/officeart/2005/8/layout/hProcess4"/>
    <dgm:cxn modelId="{946056AA-7FD7-4AE2-A15A-DED3EF6EF5E5}" type="presParOf" srcId="{7F4A912E-8BE1-46E0-8E61-6B7AA0974E85}" destId="{5CA680DB-9872-468A-9EB2-933372FFB970}" srcOrd="4" destOrd="0" presId="urn:microsoft.com/office/officeart/2005/8/layout/hProcess4"/>
    <dgm:cxn modelId="{A07865C1-BB30-44E2-B4AA-FFF79D583AF3}" type="presParOf" srcId="{95299316-6557-4D36-AEAA-7852E079E62B}" destId="{85DAB7B5-CB1A-4F27-8E21-5DF0C94D6211}" srcOrd="5" destOrd="0" presId="urn:microsoft.com/office/officeart/2005/8/layout/hProcess4"/>
    <dgm:cxn modelId="{C2B0B04F-07DD-44BB-841A-8CC5E297FD24}" type="presParOf" srcId="{95299316-6557-4D36-AEAA-7852E079E62B}" destId="{58415751-DD8B-41F2-812D-FCFD7EA63AB5}" srcOrd="6" destOrd="0" presId="urn:microsoft.com/office/officeart/2005/8/layout/hProcess4"/>
    <dgm:cxn modelId="{A4AFE59C-A4A1-4DDD-9F1F-3104857D3130}" type="presParOf" srcId="{58415751-DD8B-41F2-812D-FCFD7EA63AB5}" destId="{EF3D7006-2E74-4CB3-BDBB-43D604181181}" srcOrd="0" destOrd="0" presId="urn:microsoft.com/office/officeart/2005/8/layout/hProcess4"/>
    <dgm:cxn modelId="{2A9A7C0D-A176-4325-92CB-5CBCA5A7724F}" type="presParOf" srcId="{58415751-DD8B-41F2-812D-FCFD7EA63AB5}" destId="{2F2195A0-8765-4F2E-ADC8-26C06F95772C}" srcOrd="1" destOrd="0" presId="urn:microsoft.com/office/officeart/2005/8/layout/hProcess4"/>
    <dgm:cxn modelId="{EBFB8555-9AA4-4412-86B1-B7666C3A2112}" type="presParOf" srcId="{58415751-DD8B-41F2-812D-FCFD7EA63AB5}" destId="{10EBF1D1-0A0B-4217-B933-0389A5EB0A89}" srcOrd="2" destOrd="0" presId="urn:microsoft.com/office/officeart/2005/8/layout/hProcess4"/>
    <dgm:cxn modelId="{72E2557D-DECC-4488-9009-967AA697D0BE}" type="presParOf" srcId="{58415751-DD8B-41F2-812D-FCFD7EA63AB5}" destId="{53F706E7-8776-4D29-A1C1-227B084EE9D0}" srcOrd="3" destOrd="0" presId="urn:microsoft.com/office/officeart/2005/8/layout/hProcess4"/>
    <dgm:cxn modelId="{AD52CBBD-C301-479D-B739-CD9AC25E5133}" type="presParOf" srcId="{58415751-DD8B-41F2-812D-FCFD7EA63AB5}" destId="{349F1047-146A-4A79-BDB0-A66C8B8B3D28}" srcOrd="4" destOrd="0" presId="urn:microsoft.com/office/officeart/2005/8/layout/hProcess4"/>
    <dgm:cxn modelId="{83B8B7B9-55AB-4D8E-8A78-74F67F6944C5}" type="presParOf" srcId="{95299316-6557-4D36-AEAA-7852E079E62B}" destId="{4491358B-54E1-4E27-A236-19EB804C9ADE}" srcOrd="7" destOrd="0" presId="urn:microsoft.com/office/officeart/2005/8/layout/hProcess4"/>
    <dgm:cxn modelId="{CD9144F7-94E0-4C07-9564-95AF11ADBB14}" type="presParOf" srcId="{95299316-6557-4D36-AEAA-7852E079E62B}" destId="{DEDBB43B-698D-46EA-8573-F0625CB9FD50}" srcOrd="8" destOrd="0" presId="urn:microsoft.com/office/officeart/2005/8/layout/hProcess4"/>
    <dgm:cxn modelId="{AE8859D8-1660-4F0B-8D77-B65963DBB0EC}" type="presParOf" srcId="{DEDBB43B-698D-46EA-8573-F0625CB9FD50}" destId="{3FFC55E4-DD7B-40DF-8F5C-48BCD4A3D95A}" srcOrd="0" destOrd="0" presId="urn:microsoft.com/office/officeart/2005/8/layout/hProcess4"/>
    <dgm:cxn modelId="{7E507FFB-3482-4F18-BD92-F0371CAD4178}" type="presParOf" srcId="{DEDBB43B-698D-46EA-8573-F0625CB9FD50}" destId="{C10A4FC0-4B05-4B3C-B6AC-8005C153B44C}" srcOrd="1" destOrd="0" presId="urn:microsoft.com/office/officeart/2005/8/layout/hProcess4"/>
    <dgm:cxn modelId="{2AAA80AF-4D0C-4261-97E7-0D257AEACE79}" type="presParOf" srcId="{DEDBB43B-698D-46EA-8573-F0625CB9FD50}" destId="{D5542F92-9F9F-40B9-A3E4-5FAFCD0859F5}" srcOrd="2" destOrd="0" presId="urn:microsoft.com/office/officeart/2005/8/layout/hProcess4"/>
    <dgm:cxn modelId="{35ED7617-E775-4EE0-ACFE-24C5C4E8DFA0}" type="presParOf" srcId="{DEDBB43B-698D-46EA-8573-F0625CB9FD50}" destId="{4C61C0D0-B436-4C7F-9579-015A24293ED9}" srcOrd="3" destOrd="0" presId="urn:microsoft.com/office/officeart/2005/8/layout/hProcess4"/>
    <dgm:cxn modelId="{4C06262F-F99D-4D37-BBF6-02D21C93DF84}" type="presParOf" srcId="{DEDBB43B-698D-46EA-8573-F0625CB9FD50}" destId="{A2A87017-B4CA-44A3-A3BE-BA2AAC34234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BAEE08A-F16C-4EE7-B5B6-8ABD555C5323}" type="doc">
      <dgm:prSet loTypeId="urn:microsoft.com/office/officeart/2005/8/layout/chevron1" loCatId="process" qsTypeId="urn:microsoft.com/office/officeart/2005/8/quickstyle/simple1" qsCatId="simple" csTypeId="urn:microsoft.com/office/officeart/2005/8/colors/accent1_2" csCatId="accent1" phldr="1"/>
      <dgm:spPr/>
    </dgm:pt>
    <dgm:pt modelId="{08126F03-5EA5-429E-89B4-1615659AC32D}">
      <dgm:prSet phldrT="[Text]"/>
      <dgm:spPr>
        <a:solidFill>
          <a:schemeClr val="tx1">
            <a:lumMod val="95000"/>
            <a:lumOff val="5000"/>
          </a:schemeClr>
        </a:solidFill>
      </dgm:spPr>
      <dgm:t>
        <a:bodyPr/>
        <a:lstStyle/>
        <a:p>
          <a:endParaRPr lang="nl-NL" dirty="0"/>
        </a:p>
      </dgm:t>
    </dgm:pt>
    <dgm:pt modelId="{F325EB27-6358-40DB-9561-756F0FB628DE}" type="parTrans" cxnId="{46DB0DB6-5A4A-4A8E-B7C5-67223CA1C419}">
      <dgm:prSet/>
      <dgm:spPr/>
      <dgm:t>
        <a:bodyPr/>
        <a:lstStyle/>
        <a:p>
          <a:endParaRPr lang="nl-NL"/>
        </a:p>
      </dgm:t>
    </dgm:pt>
    <dgm:pt modelId="{02D00EB1-378B-4BE2-99E5-CE11B02A358E}" type="sibTrans" cxnId="{46DB0DB6-5A4A-4A8E-B7C5-67223CA1C419}">
      <dgm:prSet/>
      <dgm:spPr/>
      <dgm:t>
        <a:bodyPr/>
        <a:lstStyle/>
        <a:p>
          <a:endParaRPr lang="nl-NL"/>
        </a:p>
      </dgm:t>
    </dgm:pt>
    <dgm:pt modelId="{D66E7BC4-ECC8-4EBE-97D9-32CF21619C81}">
      <dgm:prSet phldrT="[Text]"/>
      <dgm:spPr>
        <a:solidFill>
          <a:schemeClr val="bg1">
            <a:lumMod val="95000"/>
          </a:schemeClr>
        </a:solidFill>
      </dgm:spPr>
      <dgm:t>
        <a:bodyPr/>
        <a:lstStyle/>
        <a:p>
          <a:endParaRPr lang="nl-NL" dirty="0"/>
        </a:p>
      </dgm:t>
    </dgm:pt>
    <dgm:pt modelId="{DE934D38-699A-4EE4-BF05-1E23FA1FCEA3}" type="parTrans" cxnId="{6E11C169-CD1D-40F8-BC24-B1B877426DEA}">
      <dgm:prSet/>
      <dgm:spPr/>
      <dgm:t>
        <a:bodyPr/>
        <a:lstStyle/>
        <a:p>
          <a:endParaRPr lang="nl-NL"/>
        </a:p>
      </dgm:t>
    </dgm:pt>
    <dgm:pt modelId="{AD55F897-D079-4C7E-8715-5AA6D33E1E73}" type="sibTrans" cxnId="{6E11C169-CD1D-40F8-BC24-B1B877426DEA}">
      <dgm:prSet/>
      <dgm:spPr/>
      <dgm:t>
        <a:bodyPr/>
        <a:lstStyle/>
        <a:p>
          <a:endParaRPr lang="nl-NL"/>
        </a:p>
      </dgm:t>
    </dgm:pt>
    <dgm:pt modelId="{CB162925-64CC-42B7-A8FC-549A84E60040}">
      <dgm:prSet phldrT="[Text]"/>
      <dgm:spPr>
        <a:solidFill>
          <a:schemeClr val="bg1">
            <a:lumMod val="95000"/>
          </a:schemeClr>
        </a:solidFill>
      </dgm:spPr>
      <dgm:t>
        <a:bodyPr/>
        <a:lstStyle/>
        <a:p>
          <a:endParaRPr lang="nl-NL" dirty="0"/>
        </a:p>
      </dgm:t>
    </dgm:pt>
    <dgm:pt modelId="{1ECFAC84-D57A-4D83-BA0C-948285D3CC3B}" type="parTrans" cxnId="{F89E8419-34DB-4610-9469-AA26C01E4237}">
      <dgm:prSet/>
      <dgm:spPr/>
      <dgm:t>
        <a:bodyPr/>
        <a:lstStyle/>
        <a:p>
          <a:endParaRPr lang="nl-NL"/>
        </a:p>
      </dgm:t>
    </dgm:pt>
    <dgm:pt modelId="{ECCEA285-BA5F-44F8-837F-4D73E1F85F96}" type="sibTrans" cxnId="{F89E8419-34DB-4610-9469-AA26C01E4237}">
      <dgm:prSet/>
      <dgm:spPr/>
      <dgm:t>
        <a:bodyPr/>
        <a:lstStyle/>
        <a:p>
          <a:endParaRPr lang="nl-NL"/>
        </a:p>
      </dgm:t>
    </dgm:pt>
    <dgm:pt modelId="{A65B3691-07C1-4435-9F59-07E2EC2AD255}">
      <dgm:prSet phldrT="[Text]"/>
      <dgm:spPr>
        <a:solidFill>
          <a:schemeClr val="bg1">
            <a:lumMod val="95000"/>
          </a:schemeClr>
        </a:solidFill>
      </dgm:spPr>
      <dgm:t>
        <a:bodyPr/>
        <a:lstStyle/>
        <a:p>
          <a:endParaRPr lang="nl-NL" dirty="0"/>
        </a:p>
      </dgm:t>
    </dgm:pt>
    <dgm:pt modelId="{123BC6E3-D45A-4E31-95F7-F5CC59D1917D}" type="parTrans" cxnId="{8D39B798-2901-498B-B801-F9E8B1509E25}">
      <dgm:prSet/>
      <dgm:spPr/>
      <dgm:t>
        <a:bodyPr/>
        <a:lstStyle/>
        <a:p>
          <a:endParaRPr lang="nl-NL"/>
        </a:p>
      </dgm:t>
    </dgm:pt>
    <dgm:pt modelId="{E737398D-EBDC-4D3C-87CB-71D5EC793012}" type="sibTrans" cxnId="{8D39B798-2901-498B-B801-F9E8B1509E25}">
      <dgm:prSet/>
      <dgm:spPr/>
      <dgm:t>
        <a:bodyPr/>
        <a:lstStyle/>
        <a:p>
          <a:endParaRPr lang="nl-NL"/>
        </a:p>
      </dgm:t>
    </dgm:pt>
    <dgm:pt modelId="{02CB08D3-8C93-4092-A30C-6E3C24F7E982}">
      <dgm:prSet phldrT="[Text]"/>
      <dgm:spPr>
        <a:solidFill>
          <a:schemeClr val="bg1">
            <a:lumMod val="95000"/>
          </a:schemeClr>
        </a:solidFill>
      </dgm:spPr>
      <dgm:t>
        <a:bodyPr/>
        <a:lstStyle/>
        <a:p>
          <a:endParaRPr lang="nl-NL" dirty="0"/>
        </a:p>
      </dgm:t>
    </dgm:pt>
    <dgm:pt modelId="{DA11B558-E5B2-4B7F-8811-1D9C9883DB00}" type="parTrans" cxnId="{C905C7ED-4641-44AB-8120-643671F3B018}">
      <dgm:prSet/>
      <dgm:spPr/>
      <dgm:t>
        <a:bodyPr/>
        <a:lstStyle/>
        <a:p>
          <a:endParaRPr lang="nl-NL"/>
        </a:p>
      </dgm:t>
    </dgm:pt>
    <dgm:pt modelId="{E5FE506D-E3DD-404F-90C5-115C06D53764}" type="sibTrans" cxnId="{C905C7ED-4641-44AB-8120-643671F3B018}">
      <dgm:prSet/>
      <dgm:spPr/>
      <dgm:t>
        <a:bodyPr/>
        <a:lstStyle/>
        <a:p>
          <a:endParaRPr lang="nl-NL"/>
        </a:p>
      </dgm:t>
    </dgm:pt>
    <dgm:pt modelId="{FF19CE2F-44A3-42FB-9AEA-E18F1667B5B3}" type="pres">
      <dgm:prSet presAssocID="{0BAEE08A-F16C-4EE7-B5B6-8ABD555C5323}" presName="Name0" presStyleCnt="0">
        <dgm:presLayoutVars>
          <dgm:dir/>
          <dgm:animLvl val="lvl"/>
          <dgm:resizeHandles val="exact"/>
        </dgm:presLayoutVars>
      </dgm:prSet>
      <dgm:spPr/>
    </dgm:pt>
    <dgm:pt modelId="{E0E44237-3933-4C9B-93D9-357595BB4562}" type="pres">
      <dgm:prSet presAssocID="{08126F03-5EA5-429E-89B4-1615659AC32D}" presName="parTxOnly" presStyleLbl="node1" presStyleIdx="0" presStyleCnt="5">
        <dgm:presLayoutVars>
          <dgm:chMax val="0"/>
          <dgm:chPref val="0"/>
          <dgm:bulletEnabled val="1"/>
        </dgm:presLayoutVars>
      </dgm:prSet>
      <dgm:spPr/>
    </dgm:pt>
    <dgm:pt modelId="{BDE0EE3A-D4CE-4E8A-89ED-955F4867F2B1}" type="pres">
      <dgm:prSet presAssocID="{02D00EB1-378B-4BE2-99E5-CE11B02A358E}" presName="parTxOnlySpace" presStyleCnt="0"/>
      <dgm:spPr/>
    </dgm:pt>
    <dgm:pt modelId="{EBF0E8B5-3C3A-49DF-B060-B53594AE7E95}" type="pres">
      <dgm:prSet presAssocID="{A65B3691-07C1-4435-9F59-07E2EC2AD255}" presName="parTxOnly" presStyleLbl="node1" presStyleIdx="1" presStyleCnt="5">
        <dgm:presLayoutVars>
          <dgm:chMax val="0"/>
          <dgm:chPref val="0"/>
          <dgm:bulletEnabled val="1"/>
        </dgm:presLayoutVars>
      </dgm:prSet>
      <dgm:spPr/>
    </dgm:pt>
    <dgm:pt modelId="{14CE73FF-7978-4166-828E-D71BAD775173}" type="pres">
      <dgm:prSet presAssocID="{E737398D-EBDC-4D3C-87CB-71D5EC793012}" presName="parTxOnlySpace" presStyleCnt="0"/>
      <dgm:spPr/>
    </dgm:pt>
    <dgm:pt modelId="{0D57EEF6-1D90-4BCC-AB29-5D55898D8066}" type="pres">
      <dgm:prSet presAssocID="{CB162925-64CC-42B7-A8FC-549A84E60040}" presName="parTxOnly" presStyleLbl="node1" presStyleIdx="2" presStyleCnt="5">
        <dgm:presLayoutVars>
          <dgm:chMax val="0"/>
          <dgm:chPref val="0"/>
          <dgm:bulletEnabled val="1"/>
        </dgm:presLayoutVars>
      </dgm:prSet>
      <dgm:spPr/>
    </dgm:pt>
    <dgm:pt modelId="{2DB7780F-4566-4D06-8332-820650CBE2C1}" type="pres">
      <dgm:prSet presAssocID="{ECCEA285-BA5F-44F8-837F-4D73E1F85F96}" presName="parTxOnlySpace" presStyleCnt="0"/>
      <dgm:spPr/>
    </dgm:pt>
    <dgm:pt modelId="{AC960964-6DED-4175-969B-7196AB20E726}" type="pres">
      <dgm:prSet presAssocID="{D66E7BC4-ECC8-4EBE-97D9-32CF21619C81}" presName="parTxOnly" presStyleLbl="node1" presStyleIdx="3" presStyleCnt="5">
        <dgm:presLayoutVars>
          <dgm:chMax val="0"/>
          <dgm:chPref val="0"/>
          <dgm:bulletEnabled val="1"/>
        </dgm:presLayoutVars>
      </dgm:prSet>
      <dgm:spPr/>
    </dgm:pt>
    <dgm:pt modelId="{11663BD5-D265-4A23-B34C-0223F08796C2}" type="pres">
      <dgm:prSet presAssocID="{AD55F897-D079-4C7E-8715-5AA6D33E1E73}" presName="parTxOnlySpace" presStyleCnt="0"/>
      <dgm:spPr/>
    </dgm:pt>
    <dgm:pt modelId="{24E670F5-4A19-42E7-99F2-1D458E5F191D}" type="pres">
      <dgm:prSet presAssocID="{02CB08D3-8C93-4092-A30C-6E3C24F7E982}" presName="parTxOnly" presStyleLbl="node1" presStyleIdx="4" presStyleCnt="5">
        <dgm:presLayoutVars>
          <dgm:chMax val="0"/>
          <dgm:chPref val="0"/>
          <dgm:bulletEnabled val="1"/>
        </dgm:presLayoutVars>
      </dgm:prSet>
      <dgm:spPr/>
    </dgm:pt>
  </dgm:ptLst>
  <dgm:cxnLst>
    <dgm:cxn modelId="{F89E8419-34DB-4610-9469-AA26C01E4237}" srcId="{0BAEE08A-F16C-4EE7-B5B6-8ABD555C5323}" destId="{CB162925-64CC-42B7-A8FC-549A84E60040}" srcOrd="2" destOrd="0" parTransId="{1ECFAC84-D57A-4D83-BA0C-948285D3CC3B}" sibTransId="{ECCEA285-BA5F-44F8-837F-4D73E1F85F96}"/>
    <dgm:cxn modelId="{75E6FD28-EF8C-4FDA-A5D8-DC447CBBDFC5}" type="presOf" srcId="{08126F03-5EA5-429E-89B4-1615659AC32D}" destId="{E0E44237-3933-4C9B-93D9-357595BB4562}" srcOrd="0" destOrd="0" presId="urn:microsoft.com/office/officeart/2005/8/layout/chevron1"/>
    <dgm:cxn modelId="{DE25AC64-03F1-4A18-A0A4-DB923BF6DAFB}" type="presOf" srcId="{0BAEE08A-F16C-4EE7-B5B6-8ABD555C5323}" destId="{FF19CE2F-44A3-42FB-9AEA-E18F1667B5B3}" srcOrd="0" destOrd="0" presId="urn:microsoft.com/office/officeart/2005/8/layout/chevron1"/>
    <dgm:cxn modelId="{94A1C944-8990-4D0C-8237-65B8F5D18960}" type="presOf" srcId="{A65B3691-07C1-4435-9F59-07E2EC2AD255}" destId="{EBF0E8B5-3C3A-49DF-B060-B53594AE7E95}" srcOrd="0" destOrd="0" presId="urn:microsoft.com/office/officeart/2005/8/layout/chevron1"/>
    <dgm:cxn modelId="{6E11C169-CD1D-40F8-BC24-B1B877426DEA}" srcId="{0BAEE08A-F16C-4EE7-B5B6-8ABD555C5323}" destId="{D66E7BC4-ECC8-4EBE-97D9-32CF21619C81}" srcOrd="3" destOrd="0" parTransId="{DE934D38-699A-4EE4-BF05-1E23FA1FCEA3}" sibTransId="{AD55F897-D079-4C7E-8715-5AA6D33E1E73}"/>
    <dgm:cxn modelId="{4475C156-41D4-466E-80F2-3C7AE049976D}" type="presOf" srcId="{D66E7BC4-ECC8-4EBE-97D9-32CF21619C81}" destId="{AC960964-6DED-4175-969B-7196AB20E726}" srcOrd="0" destOrd="0" presId="urn:microsoft.com/office/officeart/2005/8/layout/chevron1"/>
    <dgm:cxn modelId="{8D39B798-2901-498B-B801-F9E8B1509E25}" srcId="{0BAEE08A-F16C-4EE7-B5B6-8ABD555C5323}" destId="{A65B3691-07C1-4435-9F59-07E2EC2AD255}" srcOrd="1" destOrd="0" parTransId="{123BC6E3-D45A-4E31-95F7-F5CC59D1917D}" sibTransId="{E737398D-EBDC-4D3C-87CB-71D5EC793012}"/>
    <dgm:cxn modelId="{46DB0DB6-5A4A-4A8E-B7C5-67223CA1C419}" srcId="{0BAEE08A-F16C-4EE7-B5B6-8ABD555C5323}" destId="{08126F03-5EA5-429E-89B4-1615659AC32D}" srcOrd="0" destOrd="0" parTransId="{F325EB27-6358-40DB-9561-756F0FB628DE}" sibTransId="{02D00EB1-378B-4BE2-99E5-CE11B02A358E}"/>
    <dgm:cxn modelId="{8AA975D5-8250-40ED-9B76-FDDACFB827DF}" type="presOf" srcId="{02CB08D3-8C93-4092-A30C-6E3C24F7E982}" destId="{24E670F5-4A19-42E7-99F2-1D458E5F191D}" srcOrd="0" destOrd="0" presId="urn:microsoft.com/office/officeart/2005/8/layout/chevron1"/>
    <dgm:cxn modelId="{C905C7ED-4641-44AB-8120-643671F3B018}" srcId="{0BAEE08A-F16C-4EE7-B5B6-8ABD555C5323}" destId="{02CB08D3-8C93-4092-A30C-6E3C24F7E982}" srcOrd="4" destOrd="0" parTransId="{DA11B558-E5B2-4B7F-8811-1D9C9883DB00}" sibTransId="{E5FE506D-E3DD-404F-90C5-115C06D53764}"/>
    <dgm:cxn modelId="{9FD907F9-86A2-497A-98CE-73752D1885EA}" type="presOf" srcId="{CB162925-64CC-42B7-A8FC-549A84E60040}" destId="{0D57EEF6-1D90-4BCC-AB29-5D55898D8066}" srcOrd="0" destOrd="0" presId="urn:microsoft.com/office/officeart/2005/8/layout/chevron1"/>
    <dgm:cxn modelId="{1E4B8452-ECA6-41CB-B801-A8B8369A9B13}" type="presParOf" srcId="{FF19CE2F-44A3-42FB-9AEA-E18F1667B5B3}" destId="{E0E44237-3933-4C9B-93D9-357595BB4562}" srcOrd="0" destOrd="0" presId="urn:microsoft.com/office/officeart/2005/8/layout/chevron1"/>
    <dgm:cxn modelId="{75A4C794-B5AF-4E57-A303-E092753F01C3}" type="presParOf" srcId="{FF19CE2F-44A3-42FB-9AEA-E18F1667B5B3}" destId="{BDE0EE3A-D4CE-4E8A-89ED-955F4867F2B1}" srcOrd="1" destOrd="0" presId="urn:microsoft.com/office/officeart/2005/8/layout/chevron1"/>
    <dgm:cxn modelId="{BF1E230C-55E3-43DB-AC6B-8AABA7EB79A9}" type="presParOf" srcId="{FF19CE2F-44A3-42FB-9AEA-E18F1667B5B3}" destId="{EBF0E8B5-3C3A-49DF-B060-B53594AE7E95}" srcOrd="2" destOrd="0" presId="urn:microsoft.com/office/officeart/2005/8/layout/chevron1"/>
    <dgm:cxn modelId="{D4E24A9D-DAB9-4C04-969B-212383E742E0}" type="presParOf" srcId="{FF19CE2F-44A3-42FB-9AEA-E18F1667B5B3}" destId="{14CE73FF-7978-4166-828E-D71BAD775173}" srcOrd="3" destOrd="0" presId="urn:microsoft.com/office/officeart/2005/8/layout/chevron1"/>
    <dgm:cxn modelId="{64DBAB2F-5548-411F-9865-C7D119A24CFC}" type="presParOf" srcId="{FF19CE2F-44A3-42FB-9AEA-E18F1667B5B3}" destId="{0D57EEF6-1D90-4BCC-AB29-5D55898D8066}" srcOrd="4" destOrd="0" presId="urn:microsoft.com/office/officeart/2005/8/layout/chevron1"/>
    <dgm:cxn modelId="{39AE6D62-7910-4E47-9453-F3131F422F51}" type="presParOf" srcId="{FF19CE2F-44A3-42FB-9AEA-E18F1667B5B3}" destId="{2DB7780F-4566-4D06-8332-820650CBE2C1}" srcOrd="5" destOrd="0" presId="urn:microsoft.com/office/officeart/2005/8/layout/chevron1"/>
    <dgm:cxn modelId="{81255BF9-09E2-400F-BC60-BEEEFAD81D70}" type="presParOf" srcId="{FF19CE2F-44A3-42FB-9AEA-E18F1667B5B3}" destId="{AC960964-6DED-4175-969B-7196AB20E726}" srcOrd="6" destOrd="0" presId="urn:microsoft.com/office/officeart/2005/8/layout/chevron1"/>
    <dgm:cxn modelId="{85D1332A-707B-45C5-8B45-73C900080524}" type="presParOf" srcId="{FF19CE2F-44A3-42FB-9AEA-E18F1667B5B3}" destId="{11663BD5-D265-4A23-B34C-0223F08796C2}" srcOrd="7" destOrd="0" presId="urn:microsoft.com/office/officeart/2005/8/layout/chevron1"/>
    <dgm:cxn modelId="{87039FC4-0622-4347-B6DD-544FDD66518E}" type="presParOf" srcId="{FF19CE2F-44A3-42FB-9AEA-E18F1667B5B3}" destId="{24E670F5-4A19-42E7-99F2-1D458E5F191D}"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98BA18-0F90-44EF-AE92-D18054D19D79}" type="doc">
      <dgm:prSet loTypeId="urn:microsoft.com/office/officeart/2008/layout/LinedList" loCatId="list" qsTypeId="urn:microsoft.com/office/officeart/2005/8/quickstyle/simple4" qsCatId="simple" csTypeId="urn:microsoft.com/office/officeart/2005/8/colors/accent0_1" csCatId="mainScheme" phldr="1"/>
      <dgm:spPr/>
      <dgm:t>
        <a:bodyPr/>
        <a:lstStyle/>
        <a:p>
          <a:endParaRPr lang="en-NL"/>
        </a:p>
      </dgm:t>
    </dgm:pt>
    <dgm:pt modelId="{F27E264B-A5C1-4F81-9BEF-3019F1264840}">
      <dgm:prSet phldrT="[Text]"/>
      <dgm:spPr/>
      <dgm:t>
        <a:bodyPr anchor="ctr"/>
        <a:lstStyle/>
        <a:p>
          <a:pPr algn="ctr"/>
          <a:r>
            <a:rPr lang="en-GB" b="1" dirty="0">
              <a:latin typeface="Calibri" panose="020F0502020204030204" pitchFamily="34" charset="0"/>
              <a:cs typeface="Calibri" panose="020F0502020204030204" pitchFamily="34" charset="0"/>
            </a:rPr>
            <a:t>RQ1</a:t>
          </a:r>
          <a:endParaRPr lang="en-NL" b="1" dirty="0">
            <a:latin typeface="Calibri" panose="020F0502020204030204" pitchFamily="34" charset="0"/>
            <a:cs typeface="Calibri" panose="020F0502020204030204" pitchFamily="34" charset="0"/>
          </a:endParaRPr>
        </a:p>
      </dgm:t>
    </dgm:pt>
    <dgm:pt modelId="{3820D957-C6D3-47CD-BF7A-D9CC81BC4A12}" type="parTrans" cxnId="{1BC185D5-E0DC-40F2-B5CE-51074678DE99}">
      <dgm:prSet/>
      <dgm:spPr/>
      <dgm:t>
        <a:bodyPr/>
        <a:lstStyle/>
        <a:p>
          <a:endParaRPr lang="en-NL"/>
        </a:p>
      </dgm:t>
    </dgm:pt>
    <dgm:pt modelId="{AD3599F1-C027-4757-AE18-0C6FCC2CD486}" type="sibTrans" cxnId="{1BC185D5-E0DC-40F2-B5CE-51074678DE99}">
      <dgm:prSet/>
      <dgm:spPr/>
      <dgm:t>
        <a:bodyPr/>
        <a:lstStyle/>
        <a:p>
          <a:endParaRPr lang="en-NL"/>
        </a:p>
      </dgm:t>
    </dgm:pt>
    <dgm:pt modelId="{E088BF34-2B31-4E00-B9F1-1333C0D1AF1D}">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can the offshore wind farm operator forecast the wind speed over a short-term and long-term period?</a:t>
          </a:r>
          <a:endParaRPr lang="en-NL" sz="1200" b="0" dirty="0">
            <a:latin typeface="Calibri" panose="020F0502020204030204" pitchFamily="34" charset="0"/>
            <a:cs typeface="Calibri" panose="020F0502020204030204" pitchFamily="34" charset="0"/>
          </a:endParaRPr>
        </a:p>
      </dgm:t>
    </dgm:pt>
    <dgm:pt modelId="{D57095FF-F4D6-4877-925A-D5A98ED031E6}" type="parTrans" cxnId="{A3667BFD-13E2-4581-895D-047B6CDA7850}">
      <dgm:prSet/>
      <dgm:spPr/>
      <dgm:t>
        <a:bodyPr/>
        <a:lstStyle/>
        <a:p>
          <a:endParaRPr lang="en-NL"/>
        </a:p>
      </dgm:t>
    </dgm:pt>
    <dgm:pt modelId="{8F59A25A-F4F7-4E8A-B5E8-801BD9F15F7E}" type="sibTrans" cxnId="{A3667BFD-13E2-4581-895D-047B6CDA7850}">
      <dgm:prSet/>
      <dgm:spPr/>
      <dgm:t>
        <a:bodyPr/>
        <a:lstStyle/>
        <a:p>
          <a:endParaRPr lang="en-NL"/>
        </a:p>
      </dgm:t>
    </dgm:pt>
    <dgm:pt modelId="{E0396547-85AB-46E1-821E-618E6D43C008}">
      <dgm:prSet phldrT="[Text]"/>
      <dgm:spPr/>
      <dgm:t>
        <a:bodyPr anchor="ctr"/>
        <a:lstStyle/>
        <a:p>
          <a:pPr algn="ctr"/>
          <a:r>
            <a:rPr lang="en-GB" b="1" dirty="0">
              <a:latin typeface="Calibri" panose="020F0502020204030204" pitchFamily="34" charset="0"/>
              <a:cs typeface="Calibri" panose="020F0502020204030204" pitchFamily="34" charset="0"/>
            </a:rPr>
            <a:t>RQ2</a:t>
          </a:r>
          <a:endParaRPr lang="en-NL" b="1" dirty="0">
            <a:latin typeface="Calibri" panose="020F0502020204030204" pitchFamily="34" charset="0"/>
            <a:cs typeface="Calibri" panose="020F0502020204030204" pitchFamily="34" charset="0"/>
          </a:endParaRPr>
        </a:p>
      </dgm:t>
    </dgm:pt>
    <dgm:pt modelId="{3944BCBF-1476-46C0-8652-B85B8EA2012B}" type="parTrans" cxnId="{AE10099B-A298-4920-9A99-2A9C0D06909D}">
      <dgm:prSet/>
      <dgm:spPr/>
      <dgm:t>
        <a:bodyPr/>
        <a:lstStyle/>
        <a:p>
          <a:endParaRPr lang="en-NL"/>
        </a:p>
      </dgm:t>
    </dgm:pt>
    <dgm:pt modelId="{BD766EA1-7FE7-41FD-83B1-1571700E4294}" type="sibTrans" cxnId="{AE10099B-A298-4920-9A99-2A9C0D06909D}">
      <dgm:prSet/>
      <dgm:spPr/>
      <dgm:t>
        <a:bodyPr/>
        <a:lstStyle/>
        <a:p>
          <a:endParaRPr lang="en-NL"/>
        </a:p>
      </dgm:t>
    </dgm:pt>
    <dgm:pt modelId="{8D1B4D39-741A-4C99-A768-2D51A6C5CFC4}">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can the offshore wind farm operator forecast the wave height over a short-term period?</a:t>
          </a:r>
          <a:endParaRPr lang="en-NL" sz="1200" b="0" dirty="0">
            <a:latin typeface="Calibri" panose="020F0502020204030204" pitchFamily="34" charset="0"/>
            <a:cs typeface="Calibri" panose="020F0502020204030204" pitchFamily="34" charset="0"/>
          </a:endParaRPr>
        </a:p>
      </dgm:t>
    </dgm:pt>
    <dgm:pt modelId="{EAACEAC9-44D9-423C-ADA8-FE898F145384}" type="parTrans" cxnId="{F11F3908-EAD8-4A74-87F0-DE1170126981}">
      <dgm:prSet/>
      <dgm:spPr/>
      <dgm:t>
        <a:bodyPr/>
        <a:lstStyle/>
        <a:p>
          <a:endParaRPr lang="en-NL"/>
        </a:p>
      </dgm:t>
    </dgm:pt>
    <dgm:pt modelId="{98B6F933-9659-419D-9308-B2FFEE46D97B}" type="sibTrans" cxnId="{F11F3908-EAD8-4A74-87F0-DE1170126981}">
      <dgm:prSet/>
      <dgm:spPr/>
      <dgm:t>
        <a:bodyPr/>
        <a:lstStyle/>
        <a:p>
          <a:endParaRPr lang="en-NL"/>
        </a:p>
      </dgm:t>
    </dgm:pt>
    <dgm:pt modelId="{F1382F6F-95CC-4803-8DB6-5780CC9A7979}">
      <dgm:prSet phldrT="[Text]"/>
      <dgm:spPr/>
      <dgm:t>
        <a:bodyPr anchor="ctr"/>
        <a:lstStyle/>
        <a:p>
          <a:pPr algn="ctr"/>
          <a:r>
            <a:rPr lang="en-GB" b="1" dirty="0">
              <a:latin typeface="Calibri" panose="020F0502020204030204" pitchFamily="34" charset="0"/>
              <a:cs typeface="Calibri" panose="020F0502020204030204" pitchFamily="34" charset="0"/>
            </a:rPr>
            <a:t>RQ3</a:t>
          </a:r>
          <a:endParaRPr lang="en-NL" b="1" dirty="0">
            <a:latin typeface="Calibri" panose="020F0502020204030204" pitchFamily="34" charset="0"/>
            <a:cs typeface="Calibri" panose="020F0502020204030204" pitchFamily="34" charset="0"/>
          </a:endParaRPr>
        </a:p>
      </dgm:t>
    </dgm:pt>
    <dgm:pt modelId="{F2A7D99B-9243-4B05-BE48-A4CEB0EDA23B}" type="parTrans" cxnId="{8B5A2BD7-1F90-44A3-AE40-01DE18C004D7}">
      <dgm:prSet/>
      <dgm:spPr/>
      <dgm:t>
        <a:bodyPr/>
        <a:lstStyle/>
        <a:p>
          <a:endParaRPr lang="en-NL"/>
        </a:p>
      </dgm:t>
    </dgm:pt>
    <dgm:pt modelId="{ECBF1E9A-96C2-4864-8B44-6E34781F83B6}" type="sibTrans" cxnId="{8B5A2BD7-1F90-44A3-AE40-01DE18C004D7}">
      <dgm:prSet/>
      <dgm:spPr/>
      <dgm:t>
        <a:bodyPr/>
        <a:lstStyle/>
        <a:p>
          <a:endParaRPr lang="en-NL"/>
        </a:p>
      </dgm:t>
    </dgm:pt>
    <dgm:pt modelId="{41F9FA75-D0CA-41B6-A483-6661EEDB1BF5}">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should the wind farm operator charter the jack-up vessel, in which season of the year, on which day, and for how long given certain maintenance needs?</a:t>
          </a:r>
          <a:endParaRPr lang="en-NL" sz="1200" b="0" dirty="0">
            <a:latin typeface="Calibri" panose="020F0502020204030204" pitchFamily="34" charset="0"/>
            <a:cs typeface="Calibri" panose="020F0502020204030204" pitchFamily="34" charset="0"/>
          </a:endParaRPr>
        </a:p>
      </dgm:t>
    </dgm:pt>
    <dgm:pt modelId="{10F03538-F326-486C-8A42-7FF8A4F7C20D}" type="parTrans" cxnId="{AFBF576C-3B80-4ED4-8751-6360FA8AAEB6}">
      <dgm:prSet/>
      <dgm:spPr/>
      <dgm:t>
        <a:bodyPr/>
        <a:lstStyle/>
        <a:p>
          <a:endParaRPr lang="en-NL"/>
        </a:p>
      </dgm:t>
    </dgm:pt>
    <dgm:pt modelId="{41F0AF22-017B-4860-9091-8BDB0687FDE1}" type="sibTrans" cxnId="{AFBF576C-3B80-4ED4-8751-6360FA8AAEB6}">
      <dgm:prSet/>
      <dgm:spPr/>
      <dgm:t>
        <a:bodyPr/>
        <a:lstStyle/>
        <a:p>
          <a:endParaRPr lang="en-NL"/>
        </a:p>
      </dgm:t>
    </dgm:pt>
    <dgm:pt modelId="{D6F8F57C-F8E2-43AB-9FD4-10FB991501C0}">
      <dgm:prSet/>
      <dgm:spPr/>
      <dgm:t>
        <a:bodyPr anchor="ctr"/>
        <a:lstStyle/>
        <a:p>
          <a:pPr algn="ctr"/>
          <a:r>
            <a:rPr lang="en-GB" b="1" dirty="0">
              <a:latin typeface="Calibri" panose="020F0502020204030204" pitchFamily="34" charset="0"/>
              <a:cs typeface="Calibri" panose="020F0502020204030204" pitchFamily="34" charset="0"/>
            </a:rPr>
            <a:t>RQ4</a:t>
          </a:r>
          <a:endParaRPr lang="en-NL" b="1" dirty="0">
            <a:latin typeface="Calibri" panose="020F0502020204030204" pitchFamily="34" charset="0"/>
            <a:cs typeface="Calibri" panose="020F0502020204030204" pitchFamily="34" charset="0"/>
          </a:endParaRPr>
        </a:p>
      </dgm:t>
    </dgm:pt>
    <dgm:pt modelId="{1A253C3D-55CF-4692-A7F2-35396E00D2E6}" type="parTrans" cxnId="{4E2CD88B-676D-4051-8192-5B0BDC261234}">
      <dgm:prSet/>
      <dgm:spPr/>
      <dgm:t>
        <a:bodyPr/>
        <a:lstStyle/>
        <a:p>
          <a:endParaRPr lang="en-NL"/>
        </a:p>
      </dgm:t>
    </dgm:pt>
    <dgm:pt modelId="{63DFB621-2151-41F8-BAF5-DBE97BC701C9}" type="sibTrans" cxnId="{4E2CD88B-676D-4051-8192-5B0BDC261234}">
      <dgm:prSet/>
      <dgm:spPr/>
      <dgm:t>
        <a:bodyPr/>
        <a:lstStyle/>
        <a:p>
          <a:endParaRPr lang="en-NL"/>
        </a:p>
      </dgm:t>
    </dgm:pt>
    <dgm:pt modelId="{D634A27B-2E42-41B3-A690-462F95D6061C}">
      <dgm:prSet/>
      <dgm:spPr/>
      <dgm:t>
        <a:bodyPr anchor="ctr"/>
        <a:lstStyle/>
        <a:p>
          <a:pPr algn="ctr"/>
          <a:r>
            <a:rPr lang="en-GB" b="1" dirty="0">
              <a:latin typeface="Calibri" panose="020F0502020204030204" pitchFamily="34" charset="0"/>
              <a:cs typeface="Calibri" panose="020F0502020204030204" pitchFamily="34" charset="0"/>
            </a:rPr>
            <a:t>RQ5</a:t>
          </a:r>
          <a:endParaRPr lang="en-NL" b="1" dirty="0">
            <a:latin typeface="Calibri" panose="020F0502020204030204" pitchFamily="34" charset="0"/>
            <a:cs typeface="Calibri" panose="020F0502020204030204" pitchFamily="34" charset="0"/>
          </a:endParaRPr>
        </a:p>
      </dgm:t>
    </dgm:pt>
    <dgm:pt modelId="{C627B99A-D9C0-46D8-B2FF-9A770C8B1BCF}" type="parTrans" cxnId="{84E46A08-639C-40DE-9887-79FB1E992B6B}">
      <dgm:prSet/>
      <dgm:spPr/>
      <dgm:t>
        <a:bodyPr/>
        <a:lstStyle/>
        <a:p>
          <a:endParaRPr lang="en-NL"/>
        </a:p>
      </dgm:t>
    </dgm:pt>
    <dgm:pt modelId="{3EF69BC1-6223-4E8F-862F-9CF360BE417A}" type="sibTrans" cxnId="{84E46A08-639C-40DE-9887-79FB1E992B6B}">
      <dgm:prSet/>
      <dgm:spPr/>
      <dgm:t>
        <a:bodyPr/>
        <a:lstStyle/>
        <a:p>
          <a:endParaRPr lang="en-NL"/>
        </a:p>
      </dgm:t>
    </dgm:pt>
    <dgm:pt modelId="{747F6092-AA9B-45B2-A08C-6D6BEACD3384}">
      <dgm:prSet custT="1"/>
      <dgm:spPr/>
      <dgm:t>
        <a:bodyPr anchor="ctr"/>
        <a:lstStyle/>
        <a:p>
          <a:pPr algn="ctr">
            <a:buNone/>
          </a:pPr>
          <a:r>
            <a:rPr lang="en-US" sz="1200" b="0">
              <a:latin typeface="Calibri" panose="020F0502020204030204" pitchFamily="34" charset="0"/>
              <a:cs typeface="Calibri" panose="020F0502020204030204" pitchFamily="34" charset="0"/>
            </a:rPr>
            <a:t>How can the wind farm operator determine the trade-off between the revenue gained by 1 day/1 week/1 month delay in maintenance for more energy generation thanks to better weather? </a:t>
          </a:r>
          <a:endParaRPr lang="en-NL" sz="1200" b="0">
            <a:latin typeface="Calibri" panose="020F0502020204030204" pitchFamily="34" charset="0"/>
            <a:cs typeface="Calibri" panose="020F0502020204030204" pitchFamily="34" charset="0"/>
          </a:endParaRPr>
        </a:p>
      </dgm:t>
    </dgm:pt>
    <dgm:pt modelId="{8E098465-AF9B-4225-8502-6F62F5DFE61E}" type="parTrans" cxnId="{1C9A81EE-2CCF-43A4-B2AD-C057D6E0A8D3}">
      <dgm:prSet/>
      <dgm:spPr/>
      <dgm:t>
        <a:bodyPr/>
        <a:lstStyle/>
        <a:p>
          <a:endParaRPr lang="en-NL"/>
        </a:p>
      </dgm:t>
    </dgm:pt>
    <dgm:pt modelId="{CD4D7331-56CB-4117-8498-58B0984CB368}" type="sibTrans" cxnId="{1C9A81EE-2CCF-43A4-B2AD-C057D6E0A8D3}">
      <dgm:prSet/>
      <dgm:spPr/>
      <dgm:t>
        <a:bodyPr/>
        <a:lstStyle/>
        <a:p>
          <a:endParaRPr lang="en-NL"/>
        </a:p>
      </dgm:t>
    </dgm:pt>
    <dgm:pt modelId="{AD4F529A-1720-4AB0-9BBD-21D4BAF81F7C}">
      <dgm:prSet custT="1"/>
      <dgm:spPr/>
      <dgm:t>
        <a:bodyPr anchor="ctr"/>
        <a:lstStyle/>
        <a:p>
          <a:pPr algn="ctr">
            <a:buNone/>
          </a:pPr>
          <a:r>
            <a:rPr lang="en-US" sz="1200" b="0">
              <a:latin typeface="Calibri" panose="020F0502020204030204" pitchFamily="34" charset="0"/>
              <a:cs typeface="Calibri" panose="020F0502020204030204" pitchFamily="34" charset="0"/>
            </a:rPr>
            <a:t>How can the wind farm operator organize the jack-up vessel to conduct maintenance on the wind farm by establishing the trade-off between revenue of the wind farm gained in the delay and the demurrage rate of the jack-up vessel? </a:t>
          </a:r>
          <a:endParaRPr lang="en-NL" sz="1200" b="0">
            <a:latin typeface="Calibri" panose="020F0502020204030204" pitchFamily="34" charset="0"/>
            <a:cs typeface="Calibri" panose="020F0502020204030204" pitchFamily="34" charset="0"/>
          </a:endParaRPr>
        </a:p>
      </dgm:t>
    </dgm:pt>
    <dgm:pt modelId="{0A7B6D27-5676-4295-88CD-224A0B453C7E}" type="parTrans" cxnId="{CE997512-198E-4078-969C-763A31954A7D}">
      <dgm:prSet/>
      <dgm:spPr/>
      <dgm:t>
        <a:bodyPr/>
        <a:lstStyle/>
        <a:p>
          <a:endParaRPr lang="en-NL"/>
        </a:p>
      </dgm:t>
    </dgm:pt>
    <dgm:pt modelId="{1706436A-1E2D-484B-AC2C-B6EF92AFB2C8}" type="sibTrans" cxnId="{CE997512-198E-4078-969C-763A31954A7D}">
      <dgm:prSet/>
      <dgm:spPr/>
      <dgm:t>
        <a:bodyPr/>
        <a:lstStyle/>
        <a:p>
          <a:endParaRPr lang="en-NL"/>
        </a:p>
      </dgm:t>
    </dgm:pt>
    <dgm:pt modelId="{29A237BA-C7DA-498C-8F2B-6C52AB843ACB}" type="pres">
      <dgm:prSet presAssocID="{C898BA18-0F90-44EF-AE92-D18054D19D79}" presName="vert0" presStyleCnt="0">
        <dgm:presLayoutVars>
          <dgm:dir/>
          <dgm:animOne val="branch"/>
          <dgm:animLvl val="lvl"/>
        </dgm:presLayoutVars>
      </dgm:prSet>
      <dgm:spPr/>
    </dgm:pt>
    <dgm:pt modelId="{391D9EE0-8F66-4346-B262-9CE445DD74D3}" type="pres">
      <dgm:prSet presAssocID="{F27E264B-A5C1-4F81-9BEF-3019F1264840}" presName="thickLine" presStyleLbl="alignNode1" presStyleIdx="0" presStyleCnt="5"/>
      <dgm:spPr/>
    </dgm:pt>
    <dgm:pt modelId="{EFC5C8BA-8D50-4356-B022-0D014149C1B8}" type="pres">
      <dgm:prSet presAssocID="{F27E264B-A5C1-4F81-9BEF-3019F1264840}" presName="horz1" presStyleCnt="0"/>
      <dgm:spPr/>
    </dgm:pt>
    <dgm:pt modelId="{EC365082-3DBD-4DE3-B277-753609EC6032}" type="pres">
      <dgm:prSet presAssocID="{F27E264B-A5C1-4F81-9BEF-3019F1264840}" presName="tx1" presStyleLbl="revTx" presStyleIdx="0" presStyleCnt="10"/>
      <dgm:spPr/>
    </dgm:pt>
    <dgm:pt modelId="{3B79C93F-0ADE-42CF-82EB-80D04F58DAFA}" type="pres">
      <dgm:prSet presAssocID="{F27E264B-A5C1-4F81-9BEF-3019F1264840}" presName="vert1" presStyleCnt="0"/>
      <dgm:spPr/>
    </dgm:pt>
    <dgm:pt modelId="{2F23E66E-0856-472B-82BC-4891F43FEC55}" type="pres">
      <dgm:prSet presAssocID="{E088BF34-2B31-4E00-B9F1-1333C0D1AF1D}" presName="vertSpace2a" presStyleCnt="0"/>
      <dgm:spPr/>
    </dgm:pt>
    <dgm:pt modelId="{46CB1227-6579-4F3B-BDC4-98E13A5E6153}" type="pres">
      <dgm:prSet presAssocID="{E088BF34-2B31-4E00-B9F1-1333C0D1AF1D}" presName="horz2" presStyleCnt="0"/>
      <dgm:spPr/>
    </dgm:pt>
    <dgm:pt modelId="{CD658E0C-FCD3-47EE-B033-D10237182843}" type="pres">
      <dgm:prSet presAssocID="{E088BF34-2B31-4E00-B9F1-1333C0D1AF1D}" presName="horzSpace2" presStyleCnt="0"/>
      <dgm:spPr/>
    </dgm:pt>
    <dgm:pt modelId="{5B6BA122-624F-428F-BDA8-73D65ADB1D68}" type="pres">
      <dgm:prSet presAssocID="{E088BF34-2B31-4E00-B9F1-1333C0D1AF1D}" presName="tx2" presStyleLbl="revTx" presStyleIdx="1" presStyleCnt="10"/>
      <dgm:spPr/>
    </dgm:pt>
    <dgm:pt modelId="{CE98F18C-1B0A-4714-B243-943B800E6498}" type="pres">
      <dgm:prSet presAssocID="{E088BF34-2B31-4E00-B9F1-1333C0D1AF1D}" presName="vert2" presStyleCnt="0"/>
      <dgm:spPr/>
    </dgm:pt>
    <dgm:pt modelId="{2C6DAAFE-76A2-46B1-8C6A-48DCB8BA4812}" type="pres">
      <dgm:prSet presAssocID="{E088BF34-2B31-4E00-B9F1-1333C0D1AF1D}" presName="thinLine2b" presStyleLbl="callout" presStyleIdx="0" presStyleCnt="5"/>
      <dgm:spPr/>
    </dgm:pt>
    <dgm:pt modelId="{70CB8F67-0051-448C-90A3-CC18E593DBB2}" type="pres">
      <dgm:prSet presAssocID="{E088BF34-2B31-4E00-B9F1-1333C0D1AF1D}" presName="vertSpace2b" presStyleCnt="0"/>
      <dgm:spPr/>
    </dgm:pt>
    <dgm:pt modelId="{780186BB-1B84-4E6F-B0F6-3EC35A6EE4F8}" type="pres">
      <dgm:prSet presAssocID="{E0396547-85AB-46E1-821E-618E6D43C008}" presName="thickLine" presStyleLbl="alignNode1" presStyleIdx="1" presStyleCnt="5"/>
      <dgm:spPr/>
    </dgm:pt>
    <dgm:pt modelId="{59CECD87-4002-420F-9388-FE4D8E82FB5C}" type="pres">
      <dgm:prSet presAssocID="{E0396547-85AB-46E1-821E-618E6D43C008}" presName="horz1" presStyleCnt="0"/>
      <dgm:spPr/>
    </dgm:pt>
    <dgm:pt modelId="{141B87DF-B65A-45D6-9EA1-29BBB21522CB}" type="pres">
      <dgm:prSet presAssocID="{E0396547-85AB-46E1-821E-618E6D43C008}" presName="tx1" presStyleLbl="revTx" presStyleIdx="2" presStyleCnt="10"/>
      <dgm:spPr/>
    </dgm:pt>
    <dgm:pt modelId="{4514FE8D-2066-46E4-AE51-ECA8CD700D72}" type="pres">
      <dgm:prSet presAssocID="{E0396547-85AB-46E1-821E-618E6D43C008}" presName="vert1" presStyleCnt="0"/>
      <dgm:spPr/>
    </dgm:pt>
    <dgm:pt modelId="{63F6AF9F-C57F-4F5E-BC60-43EBFC51AE27}" type="pres">
      <dgm:prSet presAssocID="{8D1B4D39-741A-4C99-A768-2D51A6C5CFC4}" presName="vertSpace2a" presStyleCnt="0"/>
      <dgm:spPr/>
    </dgm:pt>
    <dgm:pt modelId="{F1213D6C-FEBE-4579-858E-4B903ACFD576}" type="pres">
      <dgm:prSet presAssocID="{8D1B4D39-741A-4C99-A768-2D51A6C5CFC4}" presName="horz2" presStyleCnt="0"/>
      <dgm:spPr/>
    </dgm:pt>
    <dgm:pt modelId="{220D7A72-7D32-4A8C-9FA4-FECA90D21993}" type="pres">
      <dgm:prSet presAssocID="{8D1B4D39-741A-4C99-A768-2D51A6C5CFC4}" presName="horzSpace2" presStyleCnt="0"/>
      <dgm:spPr/>
    </dgm:pt>
    <dgm:pt modelId="{42F4EB25-D462-4078-839C-44930B322489}" type="pres">
      <dgm:prSet presAssocID="{8D1B4D39-741A-4C99-A768-2D51A6C5CFC4}" presName="tx2" presStyleLbl="revTx" presStyleIdx="3" presStyleCnt="10"/>
      <dgm:spPr/>
    </dgm:pt>
    <dgm:pt modelId="{AA93C0D7-0F05-4C0E-9AF2-C328566F126F}" type="pres">
      <dgm:prSet presAssocID="{8D1B4D39-741A-4C99-A768-2D51A6C5CFC4}" presName="vert2" presStyleCnt="0"/>
      <dgm:spPr/>
    </dgm:pt>
    <dgm:pt modelId="{D1939786-E77E-45F9-A3FA-09B24A3DB778}" type="pres">
      <dgm:prSet presAssocID="{8D1B4D39-741A-4C99-A768-2D51A6C5CFC4}" presName="thinLine2b" presStyleLbl="callout" presStyleIdx="1" presStyleCnt="5"/>
      <dgm:spPr/>
    </dgm:pt>
    <dgm:pt modelId="{3BF2327D-2C39-41A2-A765-21AA9A89BEED}" type="pres">
      <dgm:prSet presAssocID="{8D1B4D39-741A-4C99-A768-2D51A6C5CFC4}" presName="vertSpace2b" presStyleCnt="0"/>
      <dgm:spPr/>
    </dgm:pt>
    <dgm:pt modelId="{BFB18B44-23B5-48CF-A74A-D514C454AC95}" type="pres">
      <dgm:prSet presAssocID="{F1382F6F-95CC-4803-8DB6-5780CC9A7979}" presName="thickLine" presStyleLbl="alignNode1" presStyleIdx="2" presStyleCnt="5"/>
      <dgm:spPr/>
    </dgm:pt>
    <dgm:pt modelId="{AC9BDD76-80A7-4354-92F2-B5B415005184}" type="pres">
      <dgm:prSet presAssocID="{F1382F6F-95CC-4803-8DB6-5780CC9A7979}" presName="horz1" presStyleCnt="0"/>
      <dgm:spPr/>
    </dgm:pt>
    <dgm:pt modelId="{3A517ADE-DCE2-4ACB-80F3-5193D970DECD}" type="pres">
      <dgm:prSet presAssocID="{F1382F6F-95CC-4803-8DB6-5780CC9A7979}" presName="tx1" presStyleLbl="revTx" presStyleIdx="4" presStyleCnt="10"/>
      <dgm:spPr/>
    </dgm:pt>
    <dgm:pt modelId="{255C2FA5-324E-467B-AE3A-6C2DEC8DCE3A}" type="pres">
      <dgm:prSet presAssocID="{F1382F6F-95CC-4803-8DB6-5780CC9A7979}" presName="vert1" presStyleCnt="0"/>
      <dgm:spPr/>
    </dgm:pt>
    <dgm:pt modelId="{620BF379-CB5D-4A96-A2C6-4F08940AD35B}" type="pres">
      <dgm:prSet presAssocID="{41F9FA75-D0CA-41B6-A483-6661EEDB1BF5}" presName="vertSpace2a" presStyleCnt="0"/>
      <dgm:spPr/>
    </dgm:pt>
    <dgm:pt modelId="{BD7D6C38-0299-49C9-9B77-021E0755E6A9}" type="pres">
      <dgm:prSet presAssocID="{41F9FA75-D0CA-41B6-A483-6661EEDB1BF5}" presName="horz2" presStyleCnt="0"/>
      <dgm:spPr/>
    </dgm:pt>
    <dgm:pt modelId="{95AE9A78-7A33-4E2B-967A-00A74C5497F7}" type="pres">
      <dgm:prSet presAssocID="{41F9FA75-D0CA-41B6-A483-6661EEDB1BF5}" presName="horzSpace2" presStyleCnt="0"/>
      <dgm:spPr/>
    </dgm:pt>
    <dgm:pt modelId="{888EF192-8918-4623-ABCC-146C1F0C7449}" type="pres">
      <dgm:prSet presAssocID="{41F9FA75-D0CA-41B6-A483-6661EEDB1BF5}" presName="tx2" presStyleLbl="revTx" presStyleIdx="5" presStyleCnt="10"/>
      <dgm:spPr/>
    </dgm:pt>
    <dgm:pt modelId="{5280D0B0-CEAF-4952-90EE-3B145E2A5203}" type="pres">
      <dgm:prSet presAssocID="{41F9FA75-D0CA-41B6-A483-6661EEDB1BF5}" presName="vert2" presStyleCnt="0"/>
      <dgm:spPr/>
    </dgm:pt>
    <dgm:pt modelId="{978D06FC-DDDF-46A2-9A9E-A38D48F58545}" type="pres">
      <dgm:prSet presAssocID="{41F9FA75-D0CA-41B6-A483-6661EEDB1BF5}" presName="thinLine2b" presStyleLbl="callout" presStyleIdx="2" presStyleCnt="5"/>
      <dgm:spPr/>
    </dgm:pt>
    <dgm:pt modelId="{65E7B895-5D19-4BA2-95B8-79A96A7BB337}" type="pres">
      <dgm:prSet presAssocID="{41F9FA75-D0CA-41B6-A483-6661EEDB1BF5}" presName="vertSpace2b" presStyleCnt="0"/>
      <dgm:spPr/>
    </dgm:pt>
    <dgm:pt modelId="{E57255A9-1612-4E0E-853B-747793E8217D}" type="pres">
      <dgm:prSet presAssocID="{D6F8F57C-F8E2-43AB-9FD4-10FB991501C0}" presName="thickLine" presStyleLbl="alignNode1" presStyleIdx="3" presStyleCnt="5"/>
      <dgm:spPr/>
    </dgm:pt>
    <dgm:pt modelId="{F4008D73-C7A5-45C2-B650-710682B75433}" type="pres">
      <dgm:prSet presAssocID="{D6F8F57C-F8E2-43AB-9FD4-10FB991501C0}" presName="horz1" presStyleCnt="0"/>
      <dgm:spPr/>
    </dgm:pt>
    <dgm:pt modelId="{8AF71013-82EB-4E49-B460-2C51128AE827}" type="pres">
      <dgm:prSet presAssocID="{D6F8F57C-F8E2-43AB-9FD4-10FB991501C0}" presName="tx1" presStyleLbl="revTx" presStyleIdx="6" presStyleCnt="10"/>
      <dgm:spPr/>
    </dgm:pt>
    <dgm:pt modelId="{9A8367A1-FF83-4840-9C7D-7C4E88C6483E}" type="pres">
      <dgm:prSet presAssocID="{D6F8F57C-F8E2-43AB-9FD4-10FB991501C0}" presName="vert1" presStyleCnt="0"/>
      <dgm:spPr/>
    </dgm:pt>
    <dgm:pt modelId="{EBA065C3-D922-4150-8F1C-838BEBF64065}" type="pres">
      <dgm:prSet presAssocID="{747F6092-AA9B-45B2-A08C-6D6BEACD3384}" presName="vertSpace2a" presStyleCnt="0"/>
      <dgm:spPr/>
    </dgm:pt>
    <dgm:pt modelId="{0DB257C3-153C-4F8C-92C5-539DA5B21E31}" type="pres">
      <dgm:prSet presAssocID="{747F6092-AA9B-45B2-A08C-6D6BEACD3384}" presName="horz2" presStyleCnt="0"/>
      <dgm:spPr/>
    </dgm:pt>
    <dgm:pt modelId="{B01E1D8C-3390-4CB3-8E1B-B93DD66B3E16}" type="pres">
      <dgm:prSet presAssocID="{747F6092-AA9B-45B2-A08C-6D6BEACD3384}" presName="horzSpace2" presStyleCnt="0"/>
      <dgm:spPr/>
    </dgm:pt>
    <dgm:pt modelId="{B9F2839D-6A8C-400B-8E53-D77070204FCB}" type="pres">
      <dgm:prSet presAssocID="{747F6092-AA9B-45B2-A08C-6D6BEACD3384}" presName="tx2" presStyleLbl="revTx" presStyleIdx="7" presStyleCnt="10"/>
      <dgm:spPr/>
    </dgm:pt>
    <dgm:pt modelId="{94BC09DD-117F-4D3D-9AA9-D5442BB8DE4D}" type="pres">
      <dgm:prSet presAssocID="{747F6092-AA9B-45B2-A08C-6D6BEACD3384}" presName="vert2" presStyleCnt="0"/>
      <dgm:spPr/>
    </dgm:pt>
    <dgm:pt modelId="{7249CC80-3F37-4B79-8057-83C580AB0AC9}" type="pres">
      <dgm:prSet presAssocID="{747F6092-AA9B-45B2-A08C-6D6BEACD3384}" presName="thinLine2b" presStyleLbl="callout" presStyleIdx="3" presStyleCnt="5"/>
      <dgm:spPr/>
    </dgm:pt>
    <dgm:pt modelId="{589DF2F8-AA24-4A19-A997-5B52B3272907}" type="pres">
      <dgm:prSet presAssocID="{747F6092-AA9B-45B2-A08C-6D6BEACD3384}" presName="vertSpace2b" presStyleCnt="0"/>
      <dgm:spPr/>
    </dgm:pt>
    <dgm:pt modelId="{2011B4E9-D3D8-4226-A998-0B4A19E01443}" type="pres">
      <dgm:prSet presAssocID="{D634A27B-2E42-41B3-A690-462F95D6061C}" presName="thickLine" presStyleLbl="alignNode1" presStyleIdx="4" presStyleCnt="5"/>
      <dgm:spPr/>
    </dgm:pt>
    <dgm:pt modelId="{04C5C81C-96BF-4E67-960C-E6024AC7251B}" type="pres">
      <dgm:prSet presAssocID="{D634A27B-2E42-41B3-A690-462F95D6061C}" presName="horz1" presStyleCnt="0"/>
      <dgm:spPr/>
    </dgm:pt>
    <dgm:pt modelId="{6B83D247-11D2-4515-A7D2-6E24C2F89599}" type="pres">
      <dgm:prSet presAssocID="{D634A27B-2E42-41B3-A690-462F95D6061C}" presName="tx1" presStyleLbl="revTx" presStyleIdx="8" presStyleCnt="10"/>
      <dgm:spPr/>
    </dgm:pt>
    <dgm:pt modelId="{16087F36-870E-4724-98D4-562F9BB20F2A}" type="pres">
      <dgm:prSet presAssocID="{D634A27B-2E42-41B3-A690-462F95D6061C}" presName="vert1" presStyleCnt="0"/>
      <dgm:spPr/>
    </dgm:pt>
    <dgm:pt modelId="{506C87ED-A3FE-4620-8DAA-8AE6CC274AFE}" type="pres">
      <dgm:prSet presAssocID="{AD4F529A-1720-4AB0-9BBD-21D4BAF81F7C}" presName="vertSpace2a" presStyleCnt="0"/>
      <dgm:spPr/>
    </dgm:pt>
    <dgm:pt modelId="{D2446C86-1D7F-4E36-8B4B-C3E68F8A0B0F}" type="pres">
      <dgm:prSet presAssocID="{AD4F529A-1720-4AB0-9BBD-21D4BAF81F7C}" presName="horz2" presStyleCnt="0"/>
      <dgm:spPr/>
    </dgm:pt>
    <dgm:pt modelId="{74B74974-F06A-4A5A-8FAC-207ABB8BF381}" type="pres">
      <dgm:prSet presAssocID="{AD4F529A-1720-4AB0-9BBD-21D4BAF81F7C}" presName="horzSpace2" presStyleCnt="0"/>
      <dgm:spPr/>
    </dgm:pt>
    <dgm:pt modelId="{B935EDF3-9733-4CBA-AC06-0B951A6CAFBD}" type="pres">
      <dgm:prSet presAssocID="{AD4F529A-1720-4AB0-9BBD-21D4BAF81F7C}" presName="tx2" presStyleLbl="revTx" presStyleIdx="9" presStyleCnt="10"/>
      <dgm:spPr/>
    </dgm:pt>
    <dgm:pt modelId="{26DD49AE-9A86-4986-AD97-8E126A32CDC0}" type="pres">
      <dgm:prSet presAssocID="{AD4F529A-1720-4AB0-9BBD-21D4BAF81F7C}" presName="vert2" presStyleCnt="0"/>
      <dgm:spPr/>
    </dgm:pt>
    <dgm:pt modelId="{394EDD59-BA5D-4167-8454-6BE1E8FC8B98}" type="pres">
      <dgm:prSet presAssocID="{AD4F529A-1720-4AB0-9BBD-21D4BAF81F7C}" presName="thinLine2b" presStyleLbl="callout" presStyleIdx="4" presStyleCnt="5"/>
      <dgm:spPr/>
    </dgm:pt>
    <dgm:pt modelId="{90580CF8-BB1E-4285-A1A2-B78C12CAE243}" type="pres">
      <dgm:prSet presAssocID="{AD4F529A-1720-4AB0-9BBD-21D4BAF81F7C}" presName="vertSpace2b" presStyleCnt="0"/>
      <dgm:spPr/>
    </dgm:pt>
  </dgm:ptLst>
  <dgm:cxnLst>
    <dgm:cxn modelId="{F11F3908-EAD8-4A74-87F0-DE1170126981}" srcId="{E0396547-85AB-46E1-821E-618E6D43C008}" destId="{8D1B4D39-741A-4C99-A768-2D51A6C5CFC4}" srcOrd="0" destOrd="0" parTransId="{EAACEAC9-44D9-423C-ADA8-FE898F145384}" sibTransId="{98B6F933-9659-419D-9308-B2FFEE46D97B}"/>
    <dgm:cxn modelId="{84E46A08-639C-40DE-9887-79FB1E992B6B}" srcId="{C898BA18-0F90-44EF-AE92-D18054D19D79}" destId="{D634A27B-2E42-41B3-A690-462F95D6061C}" srcOrd="4" destOrd="0" parTransId="{C627B99A-D9C0-46D8-B2FF-9A770C8B1BCF}" sibTransId="{3EF69BC1-6223-4E8F-862F-9CF360BE417A}"/>
    <dgm:cxn modelId="{CE997512-198E-4078-969C-763A31954A7D}" srcId="{D634A27B-2E42-41B3-A690-462F95D6061C}" destId="{AD4F529A-1720-4AB0-9BBD-21D4BAF81F7C}" srcOrd="0" destOrd="0" parTransId="{0A7B6D27-5676-4295-88CD-224A0B453C7E}" sibTransId="{1706436A-1E2D-484B-AC2C-B6EF92AFB2C8}"/>
    <dgm:cxn modelId="{96BFCF22-B0AA-46C1-87E9-D6E5A55A22CB}" type="presOf" srcId="{F27E264B-A5C1-4F81-9BEF-3019F1264840}" destId="{EC365082-3DBD-4DE3-B277-753609EC6032}" srcOrd="0" destOrd="0" presId="urn:microsoft.com/office/officeart/2008/layout/LinedList"/>
    <dgm:cxn modelId="{195EA76A-B347-4355-B17B-5AA1D7D6E77A}" type="presOf" srcId="{8D1B4D39-741A-4C99-A768-2D51A6C5CFC4}" destId="{42F4EB25-D462-4078-839C-44930B322489}" srcOrd="0" destOrd="0" presId="urn:microsoft.com/office/officeart/2008/layout/LinedList"/>
    <dgm:cxn modelId="{AFBF576C-3B80-4ED4-8751-6360FA8AAEB6}" srcId="{F1382F6F-95CC-4803-8DB6-5780CC9A7979}" destId="{41F9FA75-D0CA-41B6-A483-6661EEDB1BF5}" srcOrd="0" destOrd="0" parTransId="{10F03538-F326-486C-8A42-7FF8A4F7C20D}" sibTransId="{41F0AF22-017B-4860-9091-8BDB0687FDE1}"/>
    <dgm:cxn modelId="{C06F9F77-84A8-417A-873D-36343E4AB689}" type="presOf" srcId="{D6F8F57C-F8E2-43AB-9FD4-10FB991501C0}" destId="{8AF71013-82EB-4E49-B460-2C51128AE827}" srcOrd="0" destOrd="0" presId="urn:microsoft.com/office/officeart/2008/layout/LinedList"/>
    <dgm:cxn modelId="{E2B8307D-3145-48BC-9D9C-B01A30E90B89}" type="presOf" srcId="{F1382F6F-95CC-4803-8DB6-5780CC9A7979}" destId="{3A517ADE-DCE2-4ACB-80F3-5193D970DECD}" srcOrd="0" destOrd="0" presId="urn:microsoft.com/office/officeart/2008/layout/LinedList"/>
    <dgm:cxn modelId="{BF917983-098B-4474-A59B-2DA94A99B32D}" type="presOf" srcId="{41F9FA75-D0CA-41B6-A483-6661EEDB1BF5}" destId="{888EF192-8918-4623-ABCC-146C1F0C7449}" srcOrd="0" destOrd="0" presId="urn:microsoft.com/office/officeart/2008/layout/LinedList"/>
    <dgm:cxn modelId="{05F4E589-4353-425D-B1F2-8B349BEE3BAC}" type="presOf" srcId="{D634A27B-2E42-41B3-A690-462F95D6061C}" destId="{6B83D247-11D2-4515-A7D2-6E24C2F89599}" srcOrd="0" destOrd="0" presId="urn:microsoft.com/office/officeart/2008/layout/LinedList"/>
    <dgm:cxn modelId="{4E2CD88B-676D-4051-8192-5B0BDC261234}" srcId="{C898BA18-0F90-44EF-AE92-D18054D19D79}" destId="{D6F8F57C-F8E2-43AB-9FD4-10FB991501C0}" srcOrd="3" destOrd="0" parTransId="{1A253C3D-55CF-4692-A7F2-35396E00D2E6}" sibTransId="{63DFB621-2151-41F8-BAF5-DBE97BC701C9}"/>
    <dgm:cxn modelId="{AE10099B-A298-4920-9A99-2A9C0D06909D}" srcId="{C898BA18-0F90-44EF-AE92-D18054D19D79}" destId="{E0396547-85AB-46E1-821E-618E6D43C008}" srcOrd="1" destOrd="0" parTransId="{3944BCBF-1476-46C0-8652-B85B8EA2012B}" sibTransId="{BD766EA1-7FE7-41FD-83B1-1571700E4294}"/>
    <dgm:cxn modelId="{034DECB0-C5D1-4C05-A47F-E800E564EBE1}" type="presOf" srcId="{E0396547-85AB-46E1-821E-618E6D43C008}" destId="{141B87DF-B65A-45D6-9EA1-29BBB21522CB}" srcOrd="0" destOrd="0" presId="urn:microsoft.com/office/officeart/2008/layout/LinedList"/>
    <dgm:cxn modelId="{0EC64BB6-6B4C-40FA-959F-49E19F481DCF}" type="presOf" srcId="{C898BA18-0F90-44EF-AE92-D18054D19D79}" destId="{29A237BA-C7DA-498C-8F2B-6C52AB843ACB}" srcOrd="0" destOrd="0" presId="urn:microsoft.com/office/officeart/2008/layout/LinedList"/>
    <dgm:cxn modelId="{C12260CB-A46A-48E4-A3BC-4D61E502CE86}" type="presOf" srcId="{747F6092-AA9B-45B2-A08C-6D6BEACD3384}" destId="{B9F2839D-6A8C-400B-8E53-D77070204FCB}" srcOrd="0" destOrd="0" presId="urn:microsoft.com/office/officeart/2008/layout/LinedList"/>
    <dgm:cxn modelId="{1BC185D5-E0DC-40F2-B5CE-51074678DE99}" srcId="{C898BA18-0F90-44EF-AE92-D18054D19D79}" destId="{F27E264B-A5C1-4F81-9BEF-3019F1264840}" srcOrd="0" destOrd="0" parTransId="{3820D957-C6D3-47CD-BF7A-D9CC81BC4A12}" sibTransId="{AD3599F1-C027-4757-AE18-0C6FCC2CD486}"/>
    <dgm:cxn modelId="{8B5A2BD7-1F90-44A3-AE40-01DE18C004D7}" srcId="{C898BA18-0F90-44EF-AE92-D18054D19D79}" destId="{F1382F6F-95CC-4803-8DB6-5780CC9A7979}" srcOrd="2" destOrd="0" parTransId="{F2A7D99B-9243-4B05-BE48-A4CEB0EDA23B}" sibTransId="{ECBF1E9A-96C2-4864-8B44-6E34781F83B6}"/>
    <dgm:cxn modelId="{918656E9-765A-4BBE-8ADF-FDE6B3E84642}" type="presOf" srcId="{AD4F529A-1720-4AB0-9BBD-21D4BAF81F7C}" destId="{B935EDF3-9733-4CBA-AC06-0B951A6CAFBD}" srcOrd="0" destOrd="0" presId="urn:microsoft.com/office/officeart/2008/layout/LinedList"/>
    <dgm:cxn modelId="{1C9A81EE-2CCF-43A4-B2AD-C057D6E0A8D3}" srcId="{D6F8F57C-F8E2-43AB-9FD4-10FB991501C0}" destId="{747F6092-AA9B-45B2-A08C-6D6BEACD3384}" srcOrd="0" destOrd="0" parTransId="{8E098465-AF9B-4225-8502-6F62F5DFE61E}" sibTransId="{CD4D7331-56CB-4117-8498-58B0984CB368}"/>
    <dgm:cxn modelId="{6988F0FC-5947-42D9-835D-396D2C4EB30B}" type="presOf" srcId="{E088BF34-2B31-4E00-B9F1-1333C0D1AF1D}" destId="{5B6BA122-624F-428F-BDA8-73D65ADB1D68}" srcOrd="0" destOrd="0" presId="urn:microsoft.com/office/officeart/2008/layout/LinedList"/>
    <dgm:cxn modelId="{A3667BFD-13E2-4581-895D-047B6CDA7850}" srcId="{F27E264B-A5C1-4F81-9BEF-3019F1264840}" destId="{E088BF34-2B31-4E00-B9F1-1333C0D1AF1D}" srcOrd="0" destOrd="0" parTransId="{D57095FF-F4D6-4877-925A-D5A98ED031E6}" sibTransId="{8F59A25A-F4F7-4E8A-B5E8-801BD9F15F7E}"/>
    <dgm:cxn modelId="{8D9FD4EE-1E4B-4EAE-9A7A-0641BC6E9E45}" type="presParOf" srcId="{29A237BA-C7DA-498C-8F2B-6C52AB843ACB}" destId="{391D9EE0-8F66-4346-B262-9CE445DD74D3}" srcOrd="0" destOrd="0" presId="urn:microsoft.com/office/officeart/2008/layout/LinedList"/>
    <dgm:cxn modelId="{1AEA1E3A-C4DD-4E2D-826D-31A8FB18B1A7}" type="presParOf" srcId="{29A237BA-C7DA-498C-8F2B-6C52AB843ACB}" destId="{EFC5C8BA-8D50-4356-B022-0D014149C1B8}" srcOrd="1" destOrd="0" presId="urn:microsoft.com/office/officeart/2008/layout/LinedList"/>
    <dgm:cxn modelId="{057D768E-7C97-412F-9DA5-F672383C0C57}" type="presParOf" srcId="{EFC5C8BA-8D50-4356-B022-0D014149C1B8}" destId="{EC365082-3DBD-4DE3-B277-753609EC6032}" srcOrd="0" destOrd="0" presId="urn:microsoft.com/office/officeart/2008/layout/LinedList"/>
    <dgm:cxn modelId="{857DB2C8-A2C2-4261-893D-789891AAE24C}" type="presParOf" srcId="{EFC5C8BA-8D50-4356-B022-0D014149C1B8}" destId="{3B79C93F-0ADE-42CF-82EB-80D04F58DAFA}" srcOrd="1" destOrd="0" presId="urn:microsoft.com/office/officeart/2008/layout/LinedList"/>
    <dgm:cxn modelId="{FD3724FB-3844-49A6-BF22-485ABBD29236}" type="presParOf" srcId="{3B79C93F-0ADE-42CF-82EB-80D04F58DAFA}" destId="{2F23E66E-0856-472B-82BC-4891F43FEC55}" srcOrd="0" destOrd="0" presId="urn:microsoft.com/office/officeart/2008/layout/LinedList"/>
    <dgm:cxn modelId="{9613D1C3-A9A2-4CC6-B194-99951767C6D6}" type="presParOf" srcId="{3B79C93F-0ADE-42CF-82EB-80D04F58DAFA}" destId="{46CB1227-6579-4F3B-BDC4-98E13A5E6153}" srcOrd="1" destOrd="0" presId="urn:microsoft.com/office/officeart/2008/layout/LinedList"/>
    <dgm:cxn modelId="{658F77C9-C32D-4CBC-9144-494875D07FA2}" type="presParOf" srcId="{46CB1227-6579-4F3B-BDC4-98E13A5E6153}" destId="{CD658E0C-FCD3-47EE-B033-D10237182843}" srcOrd="0" destOrd="0" presId="urn:microsoft.com/office/officeart/2008/layout/LinedList"/>
    <dgm:cxn modelId="{BD5B100B-B02A-4E6A-AAA8-5AF9B9D24980}" type="presParOf" srcId="{46CB1227-6579-4F3B-BDC4-98E13A5E6153}" destId="{5B6BA122-624F-428F-BDA8-73D65ADB1D68}" srcOrd="1" destOrd="0" presId="urn:microsoft.com/office/officeart/2008/layout/LinedList"/>
    <dgm:cxn modelId="{FD69669A-F026-4025-B023-9B5FFA3B71D0}" type="presParOf" srcId="{46CB1227-6579-4F3B-BDC4-98E13A5E6153}" destId="{CE98F18C-1B0A-4714-B243-943B800E6498}" srcOrd="2" destOrd="0" presId="urn:microsoft.com/office/officeart/2008/layout/LinedList"/>
    <dgm:cxn modelId="{5EBBF3BC-CC13-415E-96F6-4DAA3D16CD51}" type="presParOf" srcId="{3B79C93F-0ADE-42CF-82EB-80D04F58DAFA}" destId="{2C6DAAFE-76A2-46B1-8C6A-48DCB8BA4812}" srcOrd="2" destOrd="0" presId="urn:microsoft.com/office/officeart/2008/layout/LinedList"/>
    <dgm:cxn modelId="{039DE713-809C-42C9-9279-6A120B82689B}" type="presParOf" srcId="{3B79C93F-0ADE-42CF-82EB-80D04F58DAFA}" destId="{70CB8F67-0051-448C-90A3-CC18E593DBB2}" srcOrd="3" destOrd="0" presId="urn:microsoft.com/office/officeart/2008/layout/LinedList"/>
    <dgm:cxn modelId="{905E3B25-022A-45E1-B7F5-2D1518785399}" type="presParOf" srcId="{29A237BA-C7DA-498C-8F2B-6C52AB843ACB}" destId="{780186BB-1B84-4E6F-B0F6-3EC35A6EE4F8}" srcOrd="2" destOrd="0" presId="urn:microsoft.com/office/officeart/2008/layout/LinedList"/>
    <dgm:cxn modelId="{9BC3998C-4B60-4E4E-B5B6-56ECC4C60BDD}" type="presParOf" srcId="{29A237BA-C7DA-498C-8F2B-6C52AB843ACB}" destId="{59CECD87-4002-420F-9388-FE4D8E82FB5C}" srcOrd="3" destOrd="0" presId="urn:microsoft.com/office/officeart/2008/layout/LinedList"/>
    <dgm:cxn modelId="{055ABC0A-6969-4A53-AAC3-00DFE03254E4}" type="presParOf" srcId="{59CECD87-4002-420F-9388-FE4D8E82FB5C}" destId="{141B87DF-B65A-45D6-9EA1-29BBB21522CB}" srcOrd="0" destOrd="0" presId="urn:microsoft.com/office/officeart/2008/layout/LinedList"/>
    <dgm:cxn modelId="{77430BA5-76A2-4643-AA10-8C8545C5C485}" type="presParOf" srcId="{59CECD87-4002-420F-9388-FE4D8E82FB5C}" destId="{4514FE8D-2066-46E4-AE51-ECA8CD700D72}" srcOrd="1" destOrd="0" presId="urn:microsoft.com/office/officeart/2008/layout/LinedList"/>
    <dgm:cxn modelId="{349C4BEF-65A1-4313-8D4F-A7F04E277753}" type="presParOf" srcId="{4514FE8D-2066-46E4-AE51-ECA8CD700D72}" destId="{63F6AF9F-C57F-4F5E-BC60-43EBFC51AE27}" srcOrd="0" destOrd="0" presId="urn:microsoft.com/office/officeart/2008/layout/LinedList"/>
    <dgm:cxn modelId="{4A9FADF5-13D2-4B25-904E-7E2677F4FDC1}" type="presParOf" srcId="{4514FE8D-2066-46E4-AE51-ECA8CD700D72}" destId="{F1213D6C-FEBE-4579-858E-4B903ACFD576}" srcOrd="1" destOrd="0" presId="urn:microsoft.com/office/officeart/2008/layout/LinedList"/>
    <dgm:cxn modelId="{0854ADBB-7DAC-4A2E-94AC-F8902892EB8D}" type="presParOf" srcId="{F1213D6C-FEBE-4579-858E-4B903ACFD576}" destId="{220D7A72-7D32-4A8C-9FA4-FECA90D21993}" srcOrd="0" destOrd="0" presId="urn:microsoft.com/office/officeart/2008/layout/LinedList"/>
    <dgm:cxn modelId="{796F4AE8-E65D-4611-8AEC-325A4E431BA1}" type="presParOf" srcId="{F1213D6C-FEBE-4579-858E-4B903ACFD576}" destId="{42F4EB25-D462-4078-839C-44930B322489}" srcOrd="1" destOrd="0" presId="urn:microsoft.com/office/officeart/2008/layout/LinedList"/>
    <dgm:cxn modelId="{D5927D49-8B76-4B82-8121-F49FDBD6EA50}" type="presParOf" srcId="{F1213D6C-FEBE-4579-858E-4B903ACFD576}" destId="{AA93C0D7-0F05-4C0E-9AF2-C328566F126F}" srcOrd="2" destOrd="0" presId="urn:microsoft.com/office/officeart/2008/layout/LinedList"/>
    <dgm:cxn modelId="{0AC553F9-A402-4512-97E6-787CE3449AF0}" type="presParOf" srcId="{4514FE8D-2066-46E4-AE51-ECA8CD700D72}" destId="{D1939786-E77E-45F9-A3FA-09B24A3DB778}" srcOrd="2" destOrd="0" presId="urn:microsoft.com/office/officeart/2008/layout/LinedList"/>
    <dgm:cxn modelId="{B7747602-9AF6-43F5-8AB6-AAEC9D3F68B1}" type="presParOf" srcId="{4514FE8D-2066-46E4-AE51-ECA8CD700D72}" destId="{3BF2327D-2C39-41A2-A765-21AA9A89BEED}" srcOrd="3" destOrd="0" presId="urn:microsoft.com/office/officeart/2008/layout/LinedList"/>
    <dgm:cxn modelId="{75BCE384-774B-4318-9675-C0E2E3842B17}" type="presParOf" srcId="{29A237BA-C7DA-498C-8F2B-6C52AB843ACB}" destId="{BFB18B44-23B5-48CF-A74A-D514C454AC95}" srcOrd="4" destOrd="0" presId="urn:microsoft.com/office/officeart/2008/layout/LinedList"/>
    <dgm:cxn modelId="{F50348D6-FAB5-487B-8C76-D50E8287B1E4}" type="presParOf" srcId="{29A237BA-C7DA-498C-8F2B-6C52AB843ACB}" destId="{AC9BDD76-80A7-4354-92F2-B5B415005184}" srcOrd="5" destOrd="0" presId="urn:microsoft.com/office/officeart/2008/layout/LinedList"/>
    <dgm:cxn modelId="{A79F8D64-9AA4-468A-8F23-ACECDB1E3716}" type="presParOf" srcId="{AC9BDD76-80A7-4354-92F2-B5B415005184}" destId="{3A517ADE-DCE2-4ACB-80F3-5193D970DECD}" srcOrd="0" destOrd="0" presId="urn:microsoft.com/office/officeart/2008/layout/LinedList"/>
    <dgm:cxn modelId="{1155912E-421F-4BD0-A7FB-4545620D1587}" type="presParOf" srcId="{AC9BDD76-80A7-4354-92F2-B5B415005184}" destId="{255C2FA5-324E-467B-AE3A-6C2DEC8DCE3A}" srcOrd="1" destOrd="0" presId="urn:microsoft.com/office/officeart/2008/layout/LinedList"/>
    <dgm:cxn modelId="{92C95AF9-2A7C-4962-93FF-EA54A9AD232D}" type="presParOf" srcId="{255C2FA5-324E-467B-AE3A-6C2DEC8DCE3A}" destId="{620BF379-CB5D-4A96-A2C6-4F08940AD35B}" srcOrd="0" destOrd="0" presId="urn:microsoft.com/office/officeart/2008/layout/LinedList"/>
    <dgm:cxn modelId="{128F8E10-9E66-4DC8-A842-555EEDC6D26D}" type="presParOf" srcId="{255C2FA5-324E-467B-AE3A-6C2DEC8DCE3A}" destId="{BD7D6C38-0299-49C9-9B77-021E0755E6A9}" srcOrd="1" destOrd="0" presId="urn:microsoft.com/office/officeart/2008/layout/LinedList"/>
    <dgm:cxn modelId="{13BBF9E1-7384-4B31-ACA8-349F60E30E3A}" type="presParOf" srcId="{BD7D6C38-0299-49C9-9B77-021E0755E6A9}" destId="{95AE9A78-7A33-4E2B-967A-00A74C5497F7}" srcOrd="0" destOrd="0" presId="urn:microsoft.com/office/officeart/2008/layout/LinedList"/>
    <dgm:cxn modelId="{88D37A68-54B4-4C13-9E06-A0AE077A8AD8}" type="presParOf" srcId="{BD7D6C38-0299-49C9-9B77-021E0755E6A9}" destId="{888EF192-8918-4623-ABCC-146C1F0C7449}" srcOrd="1" destOrd="0" presId="urn:microsoft.com/office/officeart/2008/layout/LinedList"/>
    <dgm:cxn modelId="{E516A65C-1C68-4AE7-866B-42FA8F9CA4A7}" type="presParOf" srcId="{BD7D6C38-0299-49C9-9B77-021E0755E6A9}" destId="{5280D0B0-CEAF-4952-90EE-3B145E2A5203}" srcOrd="2" destOrd="0" presId="urn:microsoft.com/office/officeart/2008/layout/LinedList"/>
    <dgm:cxn modelId="{522F31FA-45CF-4812-BDF2-B88C2DA0B7E0}" type="presParOf" srcId="{255C2FA5-324E-467B-AE3A-6C2DEC8DCE3A}" destId="{978D06FC-DDDF-46A2-9A9E-A38D48F58545}" srcOrd="2" destOrd="0" presId="urn:microsoft.com/office/officeart/2008/layout/LinedList"/>
    <dgm:cxn modelId="{BEE47967-BCB5-4412-B791-206DB7C95DAD}" type="presParOf" srcId="{255C2FA5-324E-467B-AE3A-6C2DEC8DCE3A}" destId="{65E7B895-5D19-4BA2-95B8-79A96A7BB337}" srcOrd="3" destOrd="0" presId="urn:microsoft.com/office/officeart/2008/layout/LinedList"/>
    <dgm:cxn modelId="{E964C47B-5C50-473B-8CF1-271C1918009F}" type="presParOf" srcId="{29A237BA-C7DA-498C-8F2B-6C52AB843ACB}" destId="{E57255A9-1612-4E0E-853B-747793E8217D}" srcOrd="6" destOrd="0" presId="urn:microsoft.com/office/officeart/2008/layout/LinedList"/>
    <dgm:cxn modelId="{D3ABFF19-C86B-49B2-9947-A17D9172211B}" type="presParOf" srcId="{29A237BA-C7DA-498C-8F2B-6C52AB843ACB}" destId="{F4008D73-C7A5-45C2-B650-710682B75433}" srcOrd="7" destOrd="0" presId="urn:microsoft.com/office/officeart/2008/layout/LinedList"/>
    <dgm:cxn modelId="{D72B7A65-C8BA-41DD-A096-611D43CD4D45}" type="presParOf" srcId="{F4008D73-C7A5-45C2-B650-710682B75433}" destId="{8AF71013-82EB-4E49-B460-2C51128AE827}" srcOrd="0" destOrd="0" presId="urn:microsoft.com/office/officeart/2008/layout/LinedList"/>
    <dgm:cxn modelId="{F39E2D39-8BF6-4236-9CEB-EBA0C71910A1}" type="presParOf" srcId="{F4008D73-C7A5-45C2-B650-710682B75433}" destId="{9A8367A1-FF83-4840-9C7D-7C4E88C6483E}" srcOrd="1" destOrd="0" presId="urn:microsoft.com/office/officeart/2008/layout/LinedList"/>
    <dgm:cxn modelId="{C5F6AD66-8C3A-4AC1-9F74-FE97E1729781}" type="presParOf" srcId="{9A8367A1-FF83-4840-9C7D-7C4E88C6483E}" destId="{EBA065C3-D922-4150-8F1C-838BEBF64065}" srcOrd="0" destOrd="0" presId="urn:microsoft.com/office/officeart/2008/layout/LinedList"/>
    <dgm:cxn modelId="{08BC5559-0E07-4ED1-B5BD-5B5E346CA756}" type="presParOf" srcId="{9A8367A1-FF83-4840-9C7D-7C4E88C6483E}" destId="{0DB257C3-153C-4F8C-92C5-539DA5B21E31}" srcOrd="1" destOrd="0" presId="urn:microsoft.com/office/officeart/2008/layout/LinedList"/>
    <dgm:cxn modelId="{FA08E4AF-7AAD-4735-BAEA-6FE74139E46C}" type="presParOf" srcId="{0DB257C3-153C-4F8C-92C5-539DA5B21E31}" destId="{B01E1D8C-3390-4CB3-8E1B-B93DD66B3E16}" srcOrd="0" destOrd="0" presId="urn:microsoft.com/office/officeart/2008/layout/LinedList"/>
    <dgm:cxn modelId="{25E82989-EF9A-4BAF-9BE3-5A3C0AD41BF0}" type="presParOf" srcId="{0DB257C3-153C-4F8C-92C5-539DA5B21E31}" destId="{B9F2839D-6A8C-400B-8E53-D77070204FCB}" srcOrd="1" destOrd="0" presId="urn:microsoft.com/office/officeart/2008/layout/LinedList"/>
    <dgm:cxn modelId="{930A8AE7-2229-42F3-9A15-579F8AAC856F}" type="presParOf" srcId="{0DB257C3-153C-4F8C-92C5-539DA5B21E31}" destId="{94BC09DD-117F-4D3D-9AA9-D5442BB8DE4D}" srcOrd="2" destOrd="0" presId="urn:microsoft.com/office/officeart/2008/layout/LinedList"/>
    <dgm:cxn modelId="{858E3A6E-4B6C-4CFB-8053-ECFA1F33E989}" type="presParOf" srcId="{9A8367A1-FF83-4840-9C7D-7C4E88C6483E}" destId="{7249CC80-3F37-4B79-8057-83C580AB0AC9}" srcOrd="2" destOrd="0" presId="urn:microsoft.com/office/officeart/2008/layout/LinedList"/>
    <dgm:cxn modelId="{31E56F91-9291-4332-95EE-0731721CB51F}" type="presParOf" srcId="{9A8367A1-FF83-4840-9C7D-7C4E88C6483E}" destId="{589DF2F8-AA24-4A19-A997-5B52B3272907}" srcOrd="3" destOrd="0" presId="urn:microsoft.com/office/officeart/2008/layout/LinedList"/>
    <dgm:cxn modelId="{A6AFFCCB-F9E1-45B3-912F-E2CDC9147E5E}" type="presParOf" srcId="{29A237BA-C7DA-498C-8F2B-6C52AB843ACB}" destId="{2011B4E9-D3D8-4226-A998-0B4A19E01443}" srcOrd="8" destOrd="0" presId="urn:microsoft.com/office/officeart/2008/layout/LinedList"/>
    <dgm:cxn modelId="{8275D8F8-3101-45ED-BEDE-EFCD66A9AF96}" type="presParOf" srcId="{29A237BA-C7DA-498C-8F2B-6C52AB843ACB}" destId="{04C5C81C-96BF-4E67-960C-E6024AC7251B}" srcOrd="9" destOrd="0" presId="urn:microsoft.com/office/officeart/2008/layout/LinedList"/>
    <dgm:cxn modelId="{FF6EA9B7-C994-43CD-87FC-F5A7786B009E}" type="presParOf" srcId="{04C5C81C-96BF-4E67-960C-E6024AC7251B}" destId="{6B83D247-11D2-4515-A7D2-6E24C2F89599}" srcOrd="0" destOrd="0" presId="urn:microsoft.com/office/officeart/2008/layout/LinedList"/>
    <dgm:cxn modelId="{53560375-949B-4C21-9641-678C4188C3C0}" type="presParOf" srcId="{04C5C81C-96BF-4E67-960C-E6024AC7251B}" destId="{16087F36-870E-4724-98D4-562F9BB20F2A}" srcOrd="1" destOrd="0" presId="urn:microsoft.com/office/officeart/2008/layout/LinedList"/>
    <dgm:cxn modelId="{8DE5C2C8-0BDB-459F-8433-A982792484FF}" type="presParOf" srcId="{16087F36-870E-4724-98D4-562F9BB20F2A}" destId="{506C87ED-A3FE-4620-8DAA-8AE6CC274AFE}" srcOrd="0" destOrd="0" presId="urn:microsoft.com/office/officeart/2008/layout/LinedList"/>
    <dgm:cxn modelId="{30D86256-C589-4C28-89EE-143192CC5FD2}" type="presParOf" srcId="{16087F36-870E-4724-98D4-562F9BB20F2A}" destId="{D2446C86-1D7F-4E36-8B4B-C3E68F8A0B0F}" srcOrd="1" destOrd="0" presId="urn:microsoft.com/office/officeart/2008/layout/LinedList"/>
    <dgm:cxn modelId="{88FAFD3D-B8F4-4CF7-A7F4-F1DB0F7AC299}" type="presParOf" srcId="{D2446C86-1D7F-4E36-8B4B-C3E68F8A0B0F}" destId="{74B74974-F06A-4A5A-8FAC-207ABB8BF381}" srcOrd="0" destOrd="0" presId="urn:microsoft.com/office/officeart/2008/layout/LinedList"/>
    <dgm:cxn modelId="{F5F34208-E738-4D1E-BE90-D1CDF0D34B27}" type="presParOf" srcId="{D2446C86-1D7F-4E36-8B4B-C3E68F8A0B0F}" destId="{B935EDF3-9733-4CBA-AC06-0B951A6CAFBD}" srcOrd="1" destOrd="0" presId="urn:microsoft.com/office/officeart/2008/layout/LinedList"/>
    <dgm:cxn modelId="{2B7BDEEB-7A1C-457B-9C71-86986DA4DDCE}" type="presParOf" srcId="{D2446C86-1D7F-4E36-8B4B-C3E68F8A0B0F}" destId="{26DD49AE-9A86-4986-AD97-8E126A32CDC0}" srcOrd="2" destOrd="0" presId="urn:microsoft.com/office/officeart/2008/layout/LinedList"/>
    <dgm:cxn modelId="{94A67A0C-AFA4-4E0E-B5CD-9B80960B8257}" type="presParOf" srcId="{16087F36-870E-4724-98D4-562F9BB20F2A}" destId="{394EDD59-BA5D-4167-8454-6BE1E8FC8B98}" srcOrd="2" destOrd="0" presId="urn:microsoft.com/office/officeart/2008/layout/LinedList"/>
    <dgm:cxn modelId="{8408326D-F2F5-4B06-9810-42D4BD15E9AC}" type="presParOf" srcId="{16087F36-870E-4724-98D4-562F9BB20F2A}" destId="{90580CF8-BB1E-4285-A1A2-B78C12CAE243}" srcOrd="3" destOrd="0" presId="urn:microsoft.com/office/officeart/2008/layout/LinedList"/>
  </dgm:cxnLst>
  <dgm:bg/>
  <dgm:whole>
    <a:ln w="28575"/>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EE08A-F16C-4EE7-B5B6-8ABD555C5323}" type="doc">
      <dgm:prSet loTypeId="urn:microsoft.com/office/officeart/2005/8/layout/chevron1" loCatId="process" qsTypeId="urn:microsoft.com/office/officeart/2005/8/quickstyle/simple1" qsCatId="simple" csTypeId="urn:microsoft.com/office/officeart/2005/8/colors/accent1_2" csCatId="accent1" phldr="1"/>
      <dgm:spPr/>
    </dgm:pt>
    <dgm:pt modelId="{08126F03-5EA5-429E-89B4-1615659AC32D}">
      <dgm:prSet phldrT="[Text]"/>
      <dgm:spPr>
        <a:solidFill>
          <a:schemeClr val="bg1">
            <a:lumMod val="95000"/>
          </a:schemeClr>
        </a:solidFill>
      </dgm:spPr>
      <dgm:t>
        <a:bodyPr/>
        <a:lstStyle/>
        <a:p>
          <a:endParaRPr lang="nl-NL" dirty="0"/>
        </a:p>
      </dgm:t>
    </dgm:pt>
    <dgm:pt modelId="{F325EB27-6358-40DB-9561-756F0FB628DE}" type="parTrans" cxnId="{46DB0DB6-5A4A-4A8E-B7C5-67223CA1C419}">
      <dgm:prSet/>
      <dgm:spPr/>
      <dgm:t>
        <a:bodyPr/>
        <a:lstStyle/>
        <a:p>
          <a:endParaRPr lang="nl-NL"/>
        </a:p>
      </dgm:t>
    </dgm:pt>
    <dgm:pt modelId="{02D00EB1-378B-4BE2-99E5-CE11B02A358E}" type="sibTrans" cxnId="{46DB0DB6-5A4A-4A8E-B7C5-67223CA1C419}">
      <dgm:prSet/>
      <dgm:spPr/>
      <dgm:t>
        <a:bodyPr/>
        <a:lstStyle/>
        <a:p>
          <a:endParaRPr lang="nl-NL"/>
        </a:p>
      </dgm:t>
    </dgm:pt>
    <dgm:pt modelId="{D66E7BC4-ECC8-4EBE-97D9-32CF21619C81}">
      <dgm:prSet phldrT="[Text]"/>
      <dgm:spPr>
        <a:solidFill>
          <a:schemeClr val="bg1">
            <a:lumMod val="95000"/>
          </a:schemeClr>
        </a:solidFill>
      </dgm:spPr>
      <dgm:t>
        <a:bodyPr/>
        <a:lstStyle/>
        <a:p>
          <a:endParaRPr lang="nl-NL" dirty="0"/>
        </a:p>
      </dgm:t>
    </dgm:pt>
    <dgm:pt modelId="{DE934D38-699A-4EE4-BF05-1E23FA1FCEA3}" type="parTrans" cxnId="{6E11C169-CD1D-40F8-BC24-B1B877426DEA}">
      <dgm:prSet/>
      <dgm:spPr/>
      <dgm:t>
        <a:bodyPr/>
        <a:lstStyle/>
        <a:p>
          <a:endParaRPr lang="nl-NL"/>
        </a:p>
      </dgm:t>
    </dgm:pt>
    <dgm:pt modelId="{AD55F897-D079-4C7E-8715-5AA6D33E1E73}" type="sibTrans" cxnId="{6E11C169-CD1D-40F8-BC24-B1B877426DEA}">
      <dgm:prSet/>
      <dgm:spPr/>
      <dgm:t>
        <a:bodyPr/>
        <a:lstStyle/>
        <a:p>
          <a:endParaRPr lang="nl-NL"/>
        </a:p>
      </dgm:t>
    </dgm:pt>
    <dgm:pt modelId="{CB162925-64CC-42B7-A8FC-549A84E60040}">
      <dgm:prSet phldrT="[Text]"/>
      <dgm:spPr>
        <a:solidFill>
          <a:schemeClr val="bg1">
            <a:lumMod val="95000"/>
          </a:schemeClr>
        </a:solidFill>
      </dgm:spPr>
      <dgm:t>
        <a:bodyPr/>
        <a:lstStyle/>
        <a:p>
          <a:endParaRPr lang="nl-NL" dirty="0"/>
        </a:p>
      </dgm:t>
    </dgm:pt>
    <dgm:pt modelId="{1ECFAC84-D57A-4D83-BA0C-948285D3CC3B}" type="parTrans" cxnId="{F89E8419-34DB-4610-9469-AA26C01E4237}">
      <dgm:prSet/>
      <dgm:spPr/>
      <dgm:t>
        <a:bodyPr/>
        <a:lstStyle/>
        <a:p>
          <a:endParaRPr lang="nl-NL"/>
        </a:p>
      </dgm:t>
    </dgm:pt>
    <dgm:pt modelId="{ECCEA285-BA5F-44F8-837F-4D73E1F85F96}" type="sibTrans" cxnId="{F89E8419-34DB-4610-9469-AA26C01E4237}">
      <dgm:prSet/>
      <dgm:spPr/>
      <dgm:t>
        <a:bodyPr/>
        <a:lstStyle/>
        <a:p>
          <a:endParaRPr lang="nl-NL"/>
        </a:p>
      </dgm:t>
    </dgm:pt>
    <dgm:pt modelId="{A65B3691-07C1-4435-9F59-07E2EC2AD255}">
      <dgm:prSet phldrT="[Text]"/>
      <dgm:spPr>
        <a:solidFill>
          <a:schemeClr val="tx1"/>
        </a:solidFill>
      </dgm:spPr>
      <dgm:t>
        <a:bodyPr/>
        <a:lstStyle/>
        <a:p>
          <a:endParaRPr lang="nl-NL" dirty="0"/>
        </a:p>
      </dgm:t>
    </dgm:pt>
    <dgm:pt modelId="{123BC6E3-D45A-4E31-95F7-F5CC59D1917D}" type="parTrans" cxnId="{8D39B798-2901-498B-B801-F9E8B1509E25}">
      <dgm:prSet/>
      <dgm:spPr/>
      <dgm:t>
        <a:bodyPr/>
        <a:lstStyle/>
        <a:p>
          <a:endParaRPr lang="nl-NL"/>
        </a:p>
      </dgm:t>
    </dgm:pt>
    <dgm:pt modelId="{E737398D-EBDC-4D3C-87CB-71D5EC793012}" type="sibTrans" cxnId="{8D39B798-2901-498B-B801-F9E8B1509E25}">
      <dgm:prSet/>
      <dgm:spPr/>
      <dgm:t>
        <a:bodyPr/>
        <a:lstStyle/>
        <a:p>
          <a:endParaRPr lang="nl-NL"/>
        </a:p>
      </dgm:t>
    </dgm:pt>
    <dgm:pt modelId="{02CB08D3-8C93-4092-A30C-6E3C24F7E982}">
      <dgm:prSet phldrT="[Text]"/>
      <dgm:spPr>
        <a:solidFill>
          <a:schemeClr val="bg1">
            <a:lumMod val="95000"/>
          </a:schemeClr>
        </a:solidFill>
      </dgm:spPr>
      <dgm:t>
        <a:bodyPr/>
        <a:lstStyle/>
        <a:p>
          <a:endParaRPr lang="nl-NL" dirty="0"/>
        </a:p>
      </dgm:t>
    </dgm:pt>
    <dgm:pt modelId="{DA11B558-E5B2-4B7F-8811-1D9C9883DB00}" type="parTrans" cxnId="{C905C7ED-4641-44AB-8120-643671F3B018}">
      <dgm:prSet/>
      <dgm:spPr/>
      <dgm:t>
        <a:bodyPr/>
        <a:lstStyle/>
        <a:p>
          <a:endParaRPr lang="nl-NL"/>
        </a:p>
      </dgm:t>
    </dgm:pt>
    <dgm:pt modelId="{E5FE506D-E3DD-404F-90C5-115C06D53764}" type="sibTrans" cxnId="{C905C7ED-4641-44AB-8120-643671F3B018}">
      <dgm:prSet/>
      <dgm:spPr/>
      <dgm:t>
        <a:bodyPr/>
        <a:lstStyle/>
        <a:p>
          <a:endParaRPr lang="nl-NL"/>
        </a:p>
      </dgm:t>
    </dgm:pt>
    <dgm:pt modelId="{FF19CE2F-44A3-42FB-9AEA-E18F1667B5B3}" type="pres">
      <dgm:prSet presAssocID="{0BAEE08A-F16C-4EE7-B5B6-8ABD555C5323}" presName="Name0" presStyleCnt="0">
        <dgm:presLayoutVars>
          <dgm:dir/>
          <dgm:animLvl val="lvl"/>
          <dgm:resizeHandles val="exact"/>
        </dgm:presLayoutVars>
      </dgm:prSet>
      <dgm:spPr/>
    </dgm:pt>
    <dgm:pt modelId="{E0E44237-3933-4C9B-93D9-357595BB4562}" type="pres">
      <dgm:prSet presAssocID="{08126F03-5EA5-429E-89B4-1615659AC32D}" presName="parTxOnly" presStyleLbl="node1" presStyleIdx="0" presStyleCnt="5">
        <dgm:presLayoutVars>
          <dgm:chMax val="0"/>
          <dgm:chPref val="0"/>
          <dgm:bulletEnabled val="1"/>
        </dgm:presLayoutVars>
      </dgm:prSet>
      <dgm:spPr/>
    </dgm:pt>
    <dgm:pt modelId="{BDE0EE3A-D4CE-4E8A-89ED-955F4867F2B1}" type="pres">
      <dgm:prSet presAssocID="{02D00EB1-378B-4BE2-99E5-CE11B02A358E}" presName="parTxOnlySpace" presStyleCnt="0"/>
      <dgm:spPr/>
    </dgm:pt>
    <dgm:pt modelId="{EBF0E8B5-3C3A-49DF-B060-B53594AE7E95}" type="pres">
      <dgm:prSet presAssocID="{A65B3691-07C1-4435-9F59-07E2EC2AD255}" presName="parTxOnly" presStyleLbl="node1" presStyleIdx="1" presStyleCnt="5">
        <dgm:presLayoutVars>
          <dgm:chMax val="0"/>
          <dgm:chPref val="0"/>
          <dgm:bulletEnabled val="1"/>
        </dgm:presLayoutVars>
      </dgm:prSet>
      <dgm:spPr/>
    </dgm:pt>
    <dgm:pt modelId="{14CE73FF-7978-4166-828E-D71BAD775173}" type="pres">
      <dgm:prSet presAssocID="{E737398D-EBDC-4D3C-87CB-71D5EC793012}" presName="parTxOnlySpace" presStyleCnt="0"/>
      <dgm:spPr/>
    </dgm:pt>
    <dgm:pt modelId="{0D57EEF6-1D90-4BCC-AB29-5D55898D8066}" type="pres">
      <dgm:prSet presAssocID="{CB162925-64CC-42B7-A8FC-549A84E60040}" presName="parTxOnly" presStyleLbl="node1" presStyleIdx="2" presStyleCnt="5">
        <dgm:presLayoutVars>
          <dgm:chMax val="0"/>
          <dgm:chPref val="0"/>
          <dgm:bulletEnabled val="1"/>
        </dgm:presLayoutVars>
      </dgm:prSet>
      <dgm:spPr/>
    </dgm:pt>
    <dgm:pt modelId="{2DB7780F-4566-4D06-8332-820650CBE2C1}" type="pres">
      <dgm:prSet presAssocID="{ECCEA285-BA5F-44F8-837F-4D73E1F85F96}" presName="parTxOnlySpace" presStyleCnt="0"/>
      <dgm:spPr/>
    </dgm:pt>
    <dgm:pt modelId="{AC960964-6DED-4175-969B-7196AB20E726}" type="pres">
      <dgm:prSet presAssocID="{D66E7BC4-ECC8-4EBE-97D9-32CF21619C81}" presName="parTxOnly" presStyleLbl="node1" presStyleIdx="3" presStyleCnt="5">
        <dgm:presLayoutVars>
          <dgm:chMax val="0"/>
          <dgm:chPref val="0"/>
          <dgm:bulletEnabled val="1"/>
        </dgm:presLayoutVars>
      </dgm:prSet>
      <dgm:spPr/>
    </dgm:pt>
    <dgm:pt modelId="{11663BD5-D265-4A23-B34C-0223F08796C2}" type="pres">
      <dgm:prSet presAssocID="{AD55F897-D079-4C7E-8715-5AA6D33E1E73}" presName="parTxOnlySpace" presStyleCnt="0"/>
      <dgm:spPr/>
    </dgm:pt>
    <dgm:pt modelId="{24E670F5-4A19-42E7-99F2-1D458E5F191D}" type="pres">
      <dgm:prSet presAssocID="{02CB08D3-8C93-4092-A30C-6E3C24F7E982}" presName="parTxOnly" presStyleLbl="node1" presStyleIdx="4" presStyleCnt="5">
        <dgm:presLayoutVars>
          <dgm:chMax val="0"/>
          <dgm:chPref val="0"/>
          <dgm:bulletEnabled val="1"/>
        </dgm:presLayoutVars>
      </dgm:prSet>
      <dgm:spPr/>
    </dgm:pt>
  </dgm:ptLst>
  <dgm:cxnLst>
    <dgm:cxn modelId="{F89E8419-34DB-4610-9469-AA26C01E4237}" srcId="{0BAEE08A-F16C-4EE7-B5B6-8ABD555C5323}" destId="{CB162925-64CC-42B7-A8FC-549A84E60040}" srcOrd="2" destOrd="0" parTransId="{1ECFAC84-D57A-4D83-BA0C-948285D3CC3B}" sibTransId="{ECCEA285-BA5F-44F8-837F-4D73E1F85F96}"/>
    <dgm:cxn modelId="{75E6FD28-EF8C-4FDA-A5D8-DC447CBBDFC5}" type="presOf" srcId="{08126F03-5EA5-429E-89B4-1615659AC32D}" destId="{E0E44237-3933-4C9B-93D9-357595BB4562}" srcOrd="0" destOrd="0" presId="urn:microsoft.com/office/officeart/2005/8/layout/chevron1"/>
    <dgm:cxn modelId="{DE25AC64-03F1-4A18-A0A4-DB923BF6DAFB}" type="presOf" srcId="{0BAEE08A-F16C-4EE7-B5B6-8ABD555C5323}" destId="{FF19CE2F-44A3-42FB-9AEA-E18F1667B5B3}" srcOrd="0" destOrd="0" presId="urn:microsoft.com/office/officeart/2005/8/layout/chevron1"/>
    <dgm:cxn modelId="{94A1C944-8990-4D0C-8237-65B8F5D18960}" type="presOf" srcId="{A65B3691-07C1-4435-9F59-07E2EC2AD255}" destId="{EBF0E8B5-3C3A-49DF-B060-B53594AE7E95}" srcOrd="0" destOrd="0" presId="urn:microsoft.com/office/officeart/2005/8/layout/chevron1"/>
    <dgm:cxn modelId="{6E11C169-CD1D-40F8-BC24-B1B877426DEA}" srcId="{0BAEE08A-F16C-4EE7-B5B6-8ABD555C5323}" destId="{D66E7BC4-ECC8-4EBE-97D9-32CF21619C81}" srcOrd="3" destOrd="0" parTransId="{DE934D38-699A-4EE4-BF05-1E23FA1FCEA3}" sibTransId="{AD55F897-D079-4C7E-8715-5AA6D33E1E73}"/>
    <dgm:cxn modelId="{4475C156-41D4-466E-80F2-3C7AE049976D}" type="presOf" srcId="{D66E7BC4-ECC8-4EBE-97D9-32CF21619C81}" destId="{AC960964-6DED-4175-969B-7196AB20E726}" srcOrd="0" destOrd="0" presId="urn:microsoft.com/office/officeart/2005/8/layout/chevron1"/>
    <dgm:cxn modelId="{8D39B798-2901-498B-B801-F9E8B1509E25}" srcId="{0BAEE08A-F16C-4EE7-B5B6-8ABD555C5323}" destId="{A65B3691-07C1-4435-9F59-07E2EC2AD255}" srcOrd="1" destOrd="0" parTransId="{123BC6E3-D45A-4E31-95F7-F5CC59D1917D}" sibTransId="{E737398D-EBDC-4D3C-87CB-71D5EC793012}"/>
    <dgm:cxn modelId="{46DB0DB6-5A4A-4A8E-B7C5-67223CA1C419}" srcId="{0BAEE08A-F16C-4EE7-B5B6-8ABD555C5323}" destId="{08126F03-5EA5-429E-89B4-1615659AC32D}" srcOrd="0" destOrd="0" parTransId="{F325EB27-6358-40DB-9561-756F0FB628DE}" sibTransId="{02D00EB1-378B-4BE2-99E5-CE11B02A358E}"/>
    <dgm:cxn modelId="{8AA975D5-8250-40ED-9B76-FDDACFB827DF}" type="presOf" srcId="{02CB08D3-8C93-4092-A30C-6E3C24F7E982}" destId="{24E670F5-4A19-42E7-99F2-1D458E5F191D}" srcOrd="0" destOrd="0" presId="urn:microsoft.com/office/officeart/2005/8/layout/chevron1"/>
    <dgm:cxn modelId="{C905C7ED-4641-44AB-8120-643671F3B018}" srcId="{0BAEE08A-F16C-4EE7-B5B6-8ABD555C5323}" destId="{02CB08D3-8C93-4092-A30C-6E3C24F7E982}" srcOrd="4" destOrd="0" parTransId="{DA11B558-E5B2-4B7F-8811-1D9C9883DB00}" sibTransId="{E5FE506D-E3DD-404F-90C5-115C06D53764}"/>
    <dgm:cxn modelId="{9FD907F9-86A2-497A-98CE-73752D1885EA}" type="presOf" srcId="{CB162925-64CC-42B7-A8FC-549A84E60040}" destId="{0D57EEF6-1D90-4BCC-AB29-5D55898D8066}" srcOrd="0" destOrd="0" presId="urn:microsoft.com/office/officeart/2005/8/layout/chevron1"/>
    <dgm:cxn modelId="{1E4B8452-ECA6-41CB-B801-A8B8369A9B13}" type="presParOf" srcId="{FF19CE2F-44A3-42FB-9AEA-E18F1667B5B3}" destId="{E0E44237-3933-4C9B-93D9-357595BB4562}" srcOrd="0" destOrd="0" presId="urn:microsoft.com/office/officeart/2005/8/layout/chevron1"/>
    <dgm:cxn modelId="{75A4C794-B5AF-4E57-A303-E092753F01C3}" type="presParOf" srcId="{FF19CE2F-44A3-42FB-9AEA-E18F1667B5B3}" destId="{BDE0EE3A-D4CE-4E8A-89ED-955F4867F2B1}" srcOrd="1" destOrd="0" presId="urn:microsoft.com/office/officeart/2005/8/layout/chevron1"/>
    <dgm:cxn modelId="{BF1E230C-55E3-43DB-AC6B-8AABA7EB79A9}" type="presParOf" srcId="{FF19CE2F-44A3-42FB-9AEA-E18F1667B5B3}" destId="{EBF0E8B5-3C3A-49DF-B060-B53594AE7E95}" srcOrd="2" destOrd="0" presId="urn:microsoft.com/office/officeart/2005/8/layout/chevron1"/>
    <dgm:cxn modelId="{D4E24A9D-DAB9-4C04-969B-212383E742E0}" type="presParOf" srcId="{FF19CE2F-44A3-42FB-9AEA-E18F1667B5B3}" destId="{14CE73FF-7978-4166-828E-D71BAD775173}" srcOrd="3" destOrd="0" presId="urn:microsoft.com/office/officeart/2005/8/layout/chevron1"/>
    <dgm:cxn modelId="{64DBAB2F-5548-411F-9865-C7D119A24CFC}" type="presParOf" srcId="{FF19CE2F-44A3-42FB-9AEA-E18F1667B5B3}" destId="{0D57EEF6-1D90-4BCC-AB29-5D55898D8066}" srcOrd="4" destOrd="0" presId="urn:microsoft.com/office/officeart/2005/8/layout/chevron1"/>
    <dgm:cxn modelId="{39AE6D62-7910-4E47-9453-F3131F422F51}" type="presParOf" srcId="{FF19CE2F-44A3-42FB-9AEA-E18F1667B5B3}" destId="{2DB7780F-4566-4D06-8332-820650CBE2C1}" srcOrd="5" destOrd="0" presId="urn:microsoft.com/office/officeart/2005/8/layout/chevron1"/>
    <dgm:cxn modelId="{81255BF9-09E2-400F-BC60-BEEEFAD81D70}" type="presParOf" srcId="{FF19CE2F-44A3-42FB-9AEA-E18F1667B5B3}" destId="{AC960964-6DED-4175-969B-7196AB20E726}" srcOrd="6" destOrd="0" presId="urn:microsoft.com/office/officeart/2005/8/layout/chevron1"/>
    <dgm:cxn modelId="{85D1332A-707B-45C5-8B45-73C900080524}" type="presParOf" srcId="{FF19CE2F-44A3-42FB-9AEA-E18F1667B5B3}" destId="{11663BD5-D265-4A23-B34C-0223F08796C2}" srcOrd="7" destOrd="0" presId="urn:microsoft.com/office/officeart/2005/8/layout/chevron1"/>
    <dgm:cxn modelId="{87039FC4-0622-4347-B6DD-544FDD66518E}" type="presParOf" srcId="{FF19CE2F-44A3-42FB-9AEA-E18F1667B5B3}" destId="{24E670F5-4A19-42E7-99F2-1D458E5F191D}"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AEE08A-F16C-4EE7-B5B6-8ABD555C5323}" type="doc">
      <dgm:prSet loTypeId="urn:microsoft.com/office/officeart/2005/8/layout/chevron1" loCatId="process" qsTypeId="urn:microsoft.com/office/officeart/2005/8/quickstyle/simple1" qsCatId="simple" csTypeId="urn:microsoft.com/office/officeart/2005/8/colors/accent1_2" csCatId="accent1" phldr="1"/>
      <dgm:spPr/>
    </dgm:pt>
    <dgm:pt modelId="{08126F03-5EA5-429E-89B4-1615659AC32D}">
      <dgm:prSet phldrT="[Text]"/>
      <dgm:spPr>
        <a:solidFill>
          <a:schemeClr val="bg1">
            <a:lumMod val="95000"/>
          </a:schemeClr>
        </a:solidFill>
      </dgm:spPr>
      <dgm:t>
        <a:bodyPr/>
        <a:lstStyle/>
        <a:p>
          <a:endParaRPr lang="nl-NL" dirty="0"/>
        </a:p>
      </dgm:t>
    </dgm:pt>
    <dgm:pt modelId="{F325EB27-6358-40DB-9561-756F0FB628DE}" type="parTrans" cxnId="{46DB0DB6-5A4A-4A8E-B7C5-67223CA1C419}">
      <dgm:prSet/>
      <dgm:spPr/>
      <dgm:t>
        <a:bodyPr/>
        <a:lstStyle/>
        <a:p>
          <a:endParaRPr lang="nl-NL"/>
        </a:p>
      </dgm:t>
    </dgm:pt>
    <dgm:pt modelId="{02D00EB1-378B-4BE2-99E5-CE11B02A358E}" type="sibTrans" cxnId="{46DB0DB6-5A4A-4A8E-B7C5-67223CA1C419}">
      <dgm:prSet/>
      <dgm:spPr/>
      <dgm:t>
        <a:bodyPr/>
        <a:lstStyle/>
        <a:p>
          <a:endParaRPr lang="nl-NL"/>
        </a:p>
      </dgm:t>
    </dgm:pt>
    <dgm:pt modelId="{D66E7BC4-ECC8-4EBE-97D9-32CF21619C81}">
      <dgm:prSet phldrT="[Text]"/>
      <dgm:spPr>
        <a:solidFill>
          <a:schemeClr val="bg1">
            <a:lumMod val="95000"/>
          </a:schemeClr>
        </a:solidFill>
      </dgm:spPr>
      <dgm:t>
        <a:bodyPr/>
        <a:lstStyle/>
        <a:p>
          <a:endParaRPr lang="nl-NL" dirty="0"/>
        </a:p>
      </dgm:t>
    </dgm:pt>
    <dgm:pt modelId="{DE934D38-699A-4EE4-BF05-1E23FA1FCEA3}" type="parTrans" cxnId="{6E11C169-CD1D-40F8-BC24-B1B877426DEA}">
      <dgm:prSet/>
      <dgm:spPr/>
      <dgm:t>
        <a:bodyPr/>
        <a:lstStyle/>
        <a:p>
          <a:endParaRPr lang="nl-NL"/>
        </a:p>
      </dgm:t>
    </dgm:pt>
    <dgm:pt modelId="{AD55F897-D079-4C7E-8715-5AA6D33E1E73}" type="sibTrans" cxnId="{6E11C169-CD1D-40F8-BC24-B1B877426DEA}">
      <dgm:prSet/>
      <dgm:spPr/>
      <dgm:t>
        <a:bodyPr/>
        <a:lstStyle/>
        <a:p>
          <a:endParaRPr lang="nl-NL"/>
        </a:p>
      </dgm:t>
    </dgm:pt>
    <dgm:pt modelId="{CB162925-64CC-42B7-A8FC-549A84E60040}">
      <dgm:prSet phldrT="[Text]"/>
      <dgm:spPr>
        <a:solidFill>
          <a:schemeClr val="tx1"/>
        </a:solidFill>
      </dgm:spPr>
      <dgm:t>
        <a:bodyPr/>
        <a:lstStyle/>
        <a:p>
          <a:endParaRPr lang="nl-NL" dirty="0"/>
        </a:p>
      </dgm:t>
    </dgm:pt>
    <dgm:pt modelId="{1ECFAC84-D57A-4D83-BA0C-948285D3CC3B}" type="parTrans" cxnId="{F89E8419-34DB-4610-9469-AA26C01E4237}">
      <dgm:prSet/>
      <dgm:spPr/>
      <dgm:t>
        <a:bodyPr/>
        <a:lstStyle/>
        <a:p>
          <a:endParaRPr lang="nl-NL"/>
        </a:p>
      </dgm:t>
    </dgm:pt>
    <dgm:pt modelId="{ECCEA285-BA5F-44F8-837F-4D73E1F85F96}" type="sibTrans" cxnId="{F89E8419-34DB-4610-9469-AA26C01E4237}">
      <dgm:prSet/>
      <dgm:spPr/>
      <dgm:t>
        <a:bodyPr/>
        <a:lstStyle/>
        <a:p>
          <a:endParaRPr lang="nl-NL"/>
        </a:p>
      </dgm:t>
    </dgm:pt>
    <dgm:pt modelId="{A65B3691-07C1-4435-9F59-07E2EC2AD255}">
      <dgm:prSet phldrT="[Text]"/>
      <dgm:spPr>
        <a:solidFill>
          <a:schemeClr val="bg1">
            <a:lumMod val="95000"/>
          </a:schemeClr>
        </a:solidFill>
      </dgm:spPr>
      <dgm:t>
        <a:bodyPr/>
        <a:lstStyle/>
        <a:p>
          <a:endParaRPr lang="nl-NL" dirty="0"/>
        </a:p>
      </dgm:t>
    </dgm:pt>
    <dgm:pt modelId="{123BC6E3-D45A-4E31-95F7-F5CC59D1917D}" type="parTrans" cxnId="{8D39B798-2901-498B-B801-F9E8B1509E25}">
      <dgm:prSet/>
      <dgm:spPr/>
      <dgm:t>
        <a:bodyPr/>
        <a:lstStyle/>
        <a:p>
          <a:endParaRPr lang="nl-NL"/>
        </a:p>
      </dgm:t>
    </dgm:pt>
    <dgm:pt modelId="{E737398D-EBDC-4D3C-87CB-71D5EC793012}" type="sibTrans" cxnId="{8D39B798-2901-498B-B801-F9E8B1509E25}">
      <dgm:prSet/>
      <dgm:spPr/>
      <dgm:t>
        <a:bodyPr/>
        <a:lstStyle/>
        <a:p>
          <a:endParaRPr lang="nl-NL"/>
        </a:p>
      </dgm:t>
    </dgm:pt>
    <dgm:pt modelId="{02CB08D3-8C93-4092-A30C-6E3C24F7E982}">
      <dgm:prSet phldrT="[Text]"/>
      <dgm:spPr>
        <a:solidFill>
          <a:schemeClr val="bg1">
            <a:lumMod val="95000"/>
          </a:schemeClr>
        </a:solidFill>
      </dgm:spPr>
      <dgm:t>
        <a:bodyPr/>
        <a:lstStyle/>
        <a:p>
          <a:endParaRPr lang="nl-NL" dirty="0"/>
        </a:p>
      </dgm:t>
    </dgm:pt>
    <dgm:pt modelId="{DA11B558-E5B2-4B7F-8811-1D9C9883DB00}" type="parTrans" cxnId="{C905C7ED-4641-44AB-8120-643671F3B018}">
      <dgm:prSet/>
      <dgm:spPr/>
      <dgm:t>
        <a:bodyPr/>
        <a:lstStyle/>
        <a:p>
          <a:endParaRPr lang="nl-NL"/>
        </a:p>
      </dgm:t>
    </dgm:pt>
    <dgm:pt modelId="{E5FE506D-E3DD-404F-90C5-115C06D53764}" type="sibTrans" cxnId="{C905C7ED-4641-44AB-8120-643671F3B018}">
      <dgm:prSet/>
      <dgm:spPr/>
      <dgm:t>
        <a:bodyPr/>
        <a:lstStyle/>
        <a:p>
          <a:endParaRPr lang="nl-NL"/>
        </a:p>
      </dgm:t>
    </dgm:pt>
    <dgm:pt modelId="{FF19CE2F-44A3-42FB-9AEA-E18F1667B5B3}" type="pres">
      <dgm:prSet presAssocID="{0BAEE08A-F16C-4EE7-B5B6-8ABD555C5323}" presName="Name0" presStyleCnt="0">
        <dgm:presLayoutVars>
          <dgm:dir/>
          <dgm:animLvl val="lvl"/>
          <dgm:resizeHandles val="exact"/>
        </dgm:presLayoutVars>
      </dgm:prSet>
      <dgm:spPr/>
    </dgm:pt>
    <dgm:pt modelId="{E0E44237-3933-4C9B-93D9-357595BB4562}" type="pres">
      <dgm:prSet presAssocID="{08126F03-5EA5-429E-89B4-1615659AC32D}" presName="parTxOnly" presStyleLbl="node1" presStyleIdx="0" presStyleCnt="5">
        <dgm:presLayoutVars>
          <dgm:chMax val="0"/>
          <dgm:chPref val="0"/>
          <dgm:bulletEnabled val="1"/>
        </dgm:presLayoutVars>
      </dgm:prSet>
      <dgm:spPr/>
    </dgm:pt>
    <dgm:pt modelId="{BDE0EE3A-D4CE-4E8A-89ED-955F4867F2B1}" type="pres">
      <dgm:prSet presAssocID="{02D00EB1-378B-4BE2-99E5-CE11B02A358E}" presName="parTxOnlySpace" presStyleCnt="0"/>
      <dgm:spPr/>
    </dgm:pt>
    <dgm:pt modelId="{EBF0E8B5-3C3A-49DF-B060-B53594AE7E95}" type="pres">
      <dgm:prSet presAssocID="{A65B3691-07C1-4435-9F59-07E2EC2AD255}" presName="parTxOnly" presStyleLbl="node1" presStyleIdx="1" presStyleCnt="5">
        <dgm:presLayoutVars>
          <dgm:chMax val="0"/>
          <dgm:chPref val="0"/>
          <dgm:bulletEnabled val="1"/>
        </dgm:presLayoutVars>
      </dgm:prSet>
      <dgm:spPr/>
    </dgm:pt>
    <dgm:pt modelId="{14CE73FF-7978-4166-828E-D71BAD775173}" type="pres">
      <dgm:prSet presAssocID="{E737398D-EBDC-4D3C-87CB-71D5EC793012}" presName="parTxOnlySpace" presStyleCnt="0"/>
      <dgm:spPr/>
    </dgm:pt>
    <dgm:pt modelId="{0D57EEF6-1D90-4BCC-AB29-5D55898D8066}" type="pres">
      <dgm:prSet presAssocID="{CB162925-64CC-42B7-A8FC-549A84E60040}" presName="parTxOnly" presStyleLbl="node1" presStyleIdx="2" presStyleCnt="5">
        <dgm:presLayoutVars>
          <dgm:chMax val="0"/>
          <dgm:chPref val="0"/>
          <dgm:bulletEnabled val="1"/>
        </dgm:presLayoutVars>
      </dgm:prSet>
      <dgm:spPr/>
    </dgm:pt>
    <dgm:pt modelId="{2DB7780F-4566-4D06-8332-820650CBE2C1}" type="pres">
      <dgm:prSet presAssocID="{ECCEA285-BA5F-44F8-837F-4D73E1F85F96}" presName="parTxOnlySpace" presStyleCnt="0"/>
      <dgm:spPr/>
    </dgm:pt>
    <dgm:pt modelId="{AC960964-6DED-4175-969B-7196AB20E726}" type="pres">
      <dgm:prSet presAssocID="{D66E7BC4-ECC8-4EBE-97D9-32CF21619C81}" presName="parTxOnly" presStyleLbl="node1" presStyleIdx="3" presStyleCnt="5">
        <dgm:presLayoutVars>
          <dgm:chMax val="0"/>
          <dgm:chPref val="0"/>
          <dgm:bulletEnabled val="1"/>
        </dgm:presLayoutVars>
      </dgm:prSet>
      <dgm:spPr/>
    </dgm:pt>
    <dgm:pt modelId="{11663BD5-D265-4A23-B34C-0223F08796C2}" type="pres">
      <dgm:prSet presAssocID="{AD55F897-D079-4C7E-8715-5AA6D33E1E73}" presName="parTxOnlySpace" presStyleCnt="0"/>
      <dgm:spPr/>
    </dgm:pt>
    <dgm:pt modelId="{24E670F5-4A19-42E7-99F2-1D458E5F191D}" type="pres">
      <dgm:prSet presAssocID="{02CB08D3-8C93-4092-A30C-6E3C24F7E982}" presName="parTxOnly" presStyleLbl="node1" presStyleIdx="4" presStyleCnt="5">
        <dgm:presLayoutVars>
          <dgm:chMax val="0"/>
          <dgm:chPref val="0"/>
          <dgm:bulletEnabled val="1"/>
        </dgm:presLayoutVars>
      </dgm:prSet>
      <dgm:spPr/>
    </dgm:pt>
  </dgm:ptLst>
  <dgm:cxnLst>
    <dgm:cxn modelId="{F89E8419-34DB-4610-9469-AA26C01E4237}" srcId="{0BAEE08A-F16C-4EE7-B5B6-8ABD555C5323}" destId="{CB162925-64CC-42B7-A8FC-549A84E60040}" srcOrd="2" destOrd="0" parTransId="{1ECFAC84-D57A-4D83-BA0C-948285D3CC3B}" sibTransId="{ECCEA285-BA5F-44F8-837F-4D73E1F85F96}"/>
    <dgm:cxn modelId="{75E6FD28-EF8C-4FDA-A5D8-DC447CBBDFC5}" type="presOf" srcId="{08126F03-5EA5-429E-89B4-1615659AC32D}" destId="{E0E44237-3933-4C9B-93D9-357595BB4562}" srcOrd="0" destOrd="0" presId="urn:microsoft.com/office/officeart/2005/8/layout/chevron1"/>
    <dgm:cxn modelId="{DE25AC64-03F1-4A18-A0A4-DB923BF6DAFB}" type="presOf" srcId="{0BAEE08A-F16C-4EE7-B5B6-8ABD555C5323}" destId="{FF19CE2F-44A3-42FB-9AEA-E18F1667B5B3}" srcOrd="0" destOrd="0" presId="urn:microsoft.com/office/officeart/2005/8/layout/chevron1"/>
    <dgm:cxn modelId="{94A1C944-8990-4D0C-8237-65B8F5D18960}" type="presOf" srcId="{A65B3691-07C1-4435-9F59-07E2EC2AD255}" destId="{EBF0E8B5-3C3A-49DF-B060-B53594AE7E95}" srcOrd="0" destOrd="0" presId="urn:microsoft.com/office/officeart/2005/8/layout/chevron1"/>
    <dgm:cxn modelId="{6E11C169-CD1D-40F8-BC24-B1B877426DEA}" srcId="{0BAEE08A-F16C-4EE7-B5B6-8ABD555C5323}" destId="{D66E7BC4-ECC8-4EBE-97D9-32CF21619C81}" srcOrd="3" destOrd="0" parTransId="{DE934D38-699A-4EE4-BF05-1E23FA1FCEA3}" sibTransId="{AD55F897-D079-4C7E-8715-5AA6D33E1E73}"/>
    <dgm:cxn modelId="{4475C156-41D4-466E-80F2-3C7AE049976D}" type="presOf" srcId="{D66E7BC4-ECC8-4EBE-97D9-32CF21619C81}" destId="{AC960964-6DED-4175-969B-7196AB20E726}" srcOrd="0" destOrd="0" presId="urn:microsoft.com/office/officeart/2005/8/layout/chevron1"/>
    <dgm:cxn modelId="{8D39B798-2901-498B-B801-F9E8B1509E25}" srcId="{0BAEE08A-F16C-4EE7-B5B6-8ABD555C5323}" destId="{A65B3691-07C1-4435-9F59-07E2EC2AD255}" srcOrd="1" destOrd="0" parTransId="{123BC6E3-D45A-4E31-95F7-F5CC59D1917D}" sibTransId="{E737398D-EBDC-4D3C-87CB-71D5EC793012}"/>
    <dgm:cxn modelId="{46DB0DB6-5A4A-4A8E-B7C5-67223CA1C419}" srcId="{0BAEE08A-F16C-4EE7-B5B6-8ABD555C5323}" destId="{08126F03-5EA5-429E-89B4-1615659AC32D}" srcOrd="0" destOrd="0" parTransId="{F325EB27-6358-40DB-9561-756F0FB628DE}" sibTransId="{02D00EB1-378B-4BE2-99E5-CE11B02A358E}"/>
    <dgm:cxn modelId="{8AA975D5-8250-40ED-9B76-FDDACFB827DF}" type="presOf" srcId="{02CB08D3-8C93-4092-A30C-6E3C24F7E982}" destId="{24E670F5-4A19-42E7-99F2-1D458E5F191D}" srcOrd="0" destOrd="0" presId="urn:microsoft.com/office/officeart/2005/8/layout/chevron1"/>
    <dgm:cxn modelId="{C905C7ED-4641-44AB-8120-643671F3B018}" srcId="{0BAEE08A-F16C-4EE7-B5B6-8ABD555C5323}" destId="{02CB08D3-8C93-4092-A30C-6E3C24F7E982}" srcOrd="4" destOrd="0" parTransId="{DA11B558-E5B2-4B7F-8811-1D9C9883DB00}" sibTransId="{E5FE506D-E3DD-404F-90C5-115C06D53764}"/>
    <dgm:cxn modelId="{9FD907F9-86A2-497A-98CE-73752D1885EA}" type="presOf" srcId="{CB162925-64CC-42B7-A8FC-549A84E60040}" destId="{0D57EEF6-1D90-4BCC-AB29-5D55898D8066}" srcOrd="0" destOrd="0" presId="urn:microsoft.com/office/officeart/2005/8/layout/chevron1"/>
    <dgm:cxn modelId="{1E4B8452-ECA6-41CB-B801-A8B8369A9B13}" type="presParOf" srcId="{FF19CE2F-44A3-42FB-9AEA-E18F1667B5B3}" destId="{E0E44237-3933-4C9B-93D9-357595BB4562}" srcOrd="0" destOrd="0" presId="urn:microsoft.com/office/officeart/2005/8/layout/chevron1"/>
    <dgm:cxn modelId="{75A4C794-B5AF-4E57-A303-E092753F01C3}" type="presParOf" srcId="{FF19CE2F-44A3-42FB-9AEA-E18F1667B5B3}" destId="{BDE0EE3A-D4CE-4E8A-89ED-955F4867F2B1}" srcOrd="1" destOrd="0" presId="urn:microsoft.com/office/officeart/2005/8/layout/chevron1"/>
    <dgm:cxn modelId="{BF1E230C-55E3-43DB-AC6B-8AABA7EB79A9}" type="presParOf" srcId="{FF19CE2F-44A3-42FB-9AEA-E18F1667B5B3}" destId="{EBF0E8B5-3C3A-49DF-B060-B53594AE7E95}" srcOrd="2" destOrd="0" presId="urn:microsoft.com/office/officeart/2005/8/layout/chevron1"/>
    <dgm:cxn modelId="{D4E24A9D-DAB9-4C04-969B-212383E742E0}" type="presParOf" srcId="{FF19CE2F-44A3-42FB-9AEA-E18F1667B5B3}" destId="{14CE73FF-7978-4166-828E-D71BAD775173}" srcOrd="3" destOrd="0" presId="urn:microsoft.com/office/officeart/2005/8/layout/chevron1"/>
    <dgm:cxn modelId="{64DBAB2F-5548-411F-9865-C7D119A24CFC}" type="presParOf" srcId="{FF19CE2F-44A3-42FB-9AEA-E18F1667B5B3}" destId="{0D57EEF6-1D90-4BCC-AB29-5D55898D8066}" srcOrd="4" destOrd="0" presId="urn:microsoft.com/office/officeart/2005/8/layout/chevron1"/>
    <dgm:cxn modelId="{39AE6D62-7910-4E47-9453-F3131F422F51}" type="presParOf" srcId="{FF19CE2F-44A3-42FB-9AEA-E18F1667B5B3}" destId="{2DB7780F-4566-4D06-8332-820650CBE2C1}" srcOrd="5" destOrd="0" presId="urn:microsoft.com/office/officeart/2005/8/layout/chevron1"/>
    <dgm:cxn modelId="{81255BF9-09E2-400F-BC60-BEEEFAD81D70}" type="presParOf" srcId="{FF19CE2F-44A3-42FB-9AEA-E18F1667B5B3}" destId="{AC960964-6DED-4175-969B-7196AB20E726}" srcOrd="6" destOrd="0" presId="urn:microsoft.com/office/officeart/2005/8/layout/chevron1"/>
    <dgm:cxn modelId="{85D1332A-707B-45C5-8B45-73C900080524}" type="presParOf" srcId="{FF19CE2F-44A3-42FB-9AEA-E18F1667B5B3}" destId="{11663BD5-D265-4A23-B34C-0223F08796C2}" srcOrd="7" destOrd="0" presId="urn:microsoft.com/office/officeart/2005/8/layout/chevron1"/>
    <dgm:cxn modelId="{87039FC4-0622-4347-B6DD-544FDD66518E}" type="presParOf" srcId="{FF19CE2F-44A3-42FB-9AEA-E18F1667B5B3}" destId="{24E670F5-4A19-42E7-99F2-1D458E5F191D}" srcOrd="8" destOrd="0" presId="urn:microsoft.com/office/officeart/2005/8/layout/chevron1"/>
  </dgm:cxnLst>
  <dgm:bg>
    <a:solidFill>
      <a:schemeClr val="bg1">
        <a:lumMod val="95000"/>
      </a:schemeClr>
    </a:soli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AEE08A-F16C-4EE7-B5B6-8ABD555C5323}" type="doc">
      <dgm:prSet loTypeId="urn:microsoft.com/office/officeart/2005/8/layout/chevron1" loCatId="process" qsTypeId="urn:microsoft.com/office/officeart/2005/8/quickstyle/simple1" qsCatId="simple" csTypeId="urn:microsoft.com/office/officeart/2005/8/colors/accent1_2" csCatId="accent1" phldr="1"/>
      <dgm:spPr/>
    </dgm:pt>
    <dgm:pt modelId="{08126F03-5EA5-429E-89B4-1615659AC32D}">
      <dgm:prSet phldrT="[Text]"/>
      <dgm:spPr>
        <a:solidFill>
          <a:schemeClr val="bg1">
            <a:lumMod val="95000"/>
          </a:schemeClr>
        </a:solidFill>
      </dgm:spPr>
      <dgm:t>
        <a:bodyPr/>
        <a:lstStyle/>
        <a:p>
          <a:endParaRPr lang="nl-NL" dirty="0"/>
        </a:p>
      </dgm:t>
    </dgm:pt>
    <dgm:pt modelId="{F325EB27-6358-40DB-9561-756F0FB628DE}" type="parTrans" cxnId="{46DB0DB6-5A4A-4A8E-B7C5-67223CA1C419}">
      <dgm:prSet/>
      <dgm:spPr/>
      <dgm:t>
        <a:bodyPr/>
        <a:lstStyle/>
        <a:p>
          <a:endParaRPr lang="nl-NL"/>
        </a:p>
      </dgm:t>
    </dgm:pt>
    <dgm:pt modelId="{02D00EB1-378B-4BE2-99E5-CE11B02A358E}" type="sibTrans" cxnId="{46DB0DB6-5A4A-4A8E-B7C5-67223CA1C419}">
      <dgm:prSet/>
      <dgm:spPr/>
      <dgm:t>
        <a:bodyPr/>
        <a:lstStyle/>
        <a:p>
          <a:endParaRPr lang="nl-NL"/>
        </a:p>
      </dgm:t>
    </dgm:pt>
    <dgm:pt modelId="{D66E7BC4-ECC8-4EBE-97D9-32CF21619C81}">
      <dgm:prSet phldrT="[Text]"/>
      <dgm:spPr>
        <a:solidFill>
          <a:schemeClr val="tx1"/>
        </a:solidFill>
      </dgm:spPr>
      <dgm:t>
        <a:bodyPr/>
        <a:lstStyle/>
        <a:p>
          <a:endParaRPr lang="nl-NL" dirty="0"/>
        </a:p>
      </dgm:t>
    </dgm:pt>
    <dgm:pt modelId="{DE934D38-699A-4EE4-BF05-1E23FA1FCEA3}" type="parTrans" cxnId="{6E11C169-CD1D-40F8-BC24-B1B877426DEA}">
      <dgm:prSet/>
      <dgm:spPr/>
      <dgm:t>
        <a:bodyPr/>
        <a:lstStyle/>
        <a:p>
          <a:endParaRPr lang="nl-NL"/>
        </a:p>
      </dgm:t>
    </dgm:pt>
    <dgm:pt modelId="{AD55F897-D079-4C7E-8715-5AA6D33E1E73}" type="sibTrans" cxnId="{6E11C169-CD1D-40F8-BC24-B1B877426DEA}">
      <dgm:prSet/>
      <dgm:spPr/>
      <dgm:t>
        <a:bodyPr/>
        <a:lstStyle/>
        <a:p>
          <a:endParaRPr lang="nl-NL"/>
        </a:p>
      </dgm:t>
    </dgm:pt>
    <dgm:pt modelId="{CB162925-64CC-42B7-A8FC-549A84E60040}">
      <dgm:prSet phldrT="[Text]"/>
      <dgm:spPr>
        <a:solidFill>
          <a:schemeClr val="bg1">
            <a:lumMod val="95000"/>
          </a:schemeClr>
        </a:solidFill>
      </dgm:spPr>
      <dgm:t>
        <a:bodyPr/>
        <a:lstStyle/>
        <a:p>
          <a:endParaRPr lang="nl-NL" dirty="0"/>
        </a:p>
      </dgm:t>
    </dgm:pt>
    <dgm:pt modelId="{1ECFAC84-D57A-4D83-BA0C-948285D3CC3B}" type="parTrans" cxnId="{F89E8419-34DB-4610-9469-AA26C01E4237}">
      <dgm:prSet/>
      <dgm:spPr/>
      <dgm:t>
        <a:bodyPr/>
        <a:lstStyle/>
        <a:p>
          <a:endParaRPr lang="nl-NL"/>
        </a:p>
      </dgm:t>
    </dgm:pt>
    <dgm:pt modelId="{ECCEA285-BA5F-44F8-837F-4D73E1F85F96}" type="sibTrans" cxnId="{F89E8419-34DB-4610-9469-AA26C01E4237}">
      <dgm:prSet/>
      <dgm:spPr/>
      <dgm:t>
        <a:bodyPr/>
        <a:lstStyle/>
        <a:p>
          <a:endParaRPr lang="nl-NL"/>
        </a:p>
      </dgm:t>
    </dgm:pt>
    <dgm:pt modelId="{A65B3691-07C1-4435-9F59-07E2EC2AD255}">
      <dgm:prSet phldrT="[Text]"/>
      <dgm:spPr>
        <a:solidFill>
          <a:schemeClr val="bg1">
            <a:lumMod val="95000"/>
          </a:schemeClr>
        </a:solidFill>
      </dgm:spPr>
      <dgm:t>
        <a:bodyPr/>
        <a:lstStyle/>
        <a:p>
          <a:endParaRPr lang="nl-NL" dirty="0"/>
        </a:p>
      </dgm:t>
    </dgm:pt>
    <dgm:pt modelId="{123BC6E3-D45A-4E31-95F7-F5CC59D1917D}" type="parTrans" cxnId="{8D39B798-2901-498B-B801-F9E8B1509E25}">
      <dgm:prSet/>
      <dgm:spPr/>
      <dgm:t>
        <a:bodyPr/>
        <a:lstStyle/>
        <a:p>
          <a:endParaRPr lang="nl-NL"/>
        </a:p>
      </dgm:t>
    </dgm:pt>
    <dgm:pt modelId="{E737398D-EBDC-4D3C-87CB-71D5EC793012}" type="sibTrans" cxnId="{8D39B798-2901-498B-B801-F9E8B1509E25}">
      <dgm:prSet/>
      <dgm:spPr/>
      <dgm:t>
        <a:bodyPr/>
        <a:lstStyle/>
        <a:p>
          <a:endParaRPr lang="nl-NL"/>
        </a:p>
      </dgm:t>
    </dgm:pt>
    <dgm:pt modelId="{02CB08D3-8C93-4092-A30C-6E3C24F7E982}">
      <dgm:prSet phldrT="[Text]"/>
      <dgm:spPr>
        <a:solidFill>
          <a:schemeClr val="bg1">
            <a:lumMod val="95000"/>
          </a:schemeClr>
        </a:solidFill>
      </dgm:spPr>
      <dgm:t>
        <a:bodyPr/>
        <a:lstStyle/>
        <a:p>
          <a:endParaRPr lang="nl-NL" dirty="0"/>
        </a:p>
      </dgm:t>
    </dgm:pt>
    <dgm:pt modelId="{DA11B558-E5B2-4B7F-8811-1D9C9883DB00}" type="parTrans" cxnId="{C905C7ED-4641-44AB-8120-643671F3B018}">
      <dgm:prSet/>
      <dgm:spPr/>
      <dgm:t>
        <a:bodyPr/>
        <a:lstStyle/>
        <a:p>
          <a:endParaRPr lang="nl-NL"/>
        </a:p>
      </dgm:t>
    </dgm:pt>
    <dgm:pt modelId="{E5FE506D-E3DD-404F-90C5-115C06D53764}" type="sibTrans" cxnId="{C905C7ED-4641-44AB-8120-643671F3B018}">
      <dgm:prSet/>
      <dgm:spPr/>
      <dgm:t>
        <a:bodyPr/>
        <a:lstStyle/>
        <a:p>
          <a:endParaRPr lang="nl-NL"/>
        </a:p>
      </dgm:t>
    </dgm:pt>
    <dgm:pt modelId="{FF19CE2F-44A3-42FB-9AEA-E18F1667B5B3}" type="pres">
      <dgm:prSet presAssocID="{0BAEE08A-F16C-4EE7-B5B6-8ABD555C5323}" presName="Name0" presStyleCnt="0">
        <dgm:presLayoutVars>
          <dgm:dir/>
          <dgm:animLvl val="lvl"/>
          <dgm:resizeHandles val="exact"/>
        </dgm:presLayoutVars>
      </dgm:prSet>
      <dgm:spPr/>
    </dgm:pt>
    <dgm:pt modelId="{E0E44237-3933-4C9B-93D9-357595BB4562}" type="pres">
      <dgm:prSet presAssocID="{08126F03-5EA5-429E-89B4-1615659AC32D}" presName="parTxOnly" presStyleLbl="node1" presStyleIdx="0" presStyleCnt="5">
        <dgm:presLayoutVars>
          <dgm:chMax val="0"/>
          <dgm:chPref val="0"/>
          <dgm:bulletEnabled val="1"/>
        </dgm:presLayoutVars>
      </dgm:prSet>
      <dgm:spPr/>
    </dgm:pt>
    <dgm:pt modelId="{BDE0EE3A-D4CE-4E8A-89ED-955F4867F2B1}" type="pres">
      <dgm:prSet presAssocID="{02D00EB1-378B-4BE2-99E5-CE11B02A358E}" presName="parTxOnlySpace" presStyleCnt="0"/>
      <dgm:spPr/>
    </dgm:pt>
    <dgm:pt modelId="{EBF0E8B5-3C3A-49DF-B060-B53594AE7E95}" type="pres">
      <dgm:prSet presAssocID="{A65B3691-07C1-4435-9F59-07E2EC2AD255}" presName="parTxOnly" presStyleLbl="node1" presStyleIdx="1" presStyleCnt="5">
        <dgm:presLayoutVars>
          <dgm:chMax val="0"/>
          <dgm:chPref val="0"/>
          <dgm:bulletEnabled val="1"/>
        </dgm:presLayoutVars>
      </dgm:prSet>
      <dgm:spPr/>
    </dgm:pt>
    <dgm:pt modelId="{14CE73FF-7978-4166-828E-D71BAD775173}" type="pres">
      <dgm:prSet presAssocID="{E737398D-EBDC-4D3C-87CB-71D5EC793012}" presName="parTxOnlySpace" presStyleCnt="0"/>
      <dgm:spPr/>
    </dgm:pt>
    <dgm:pt modelId="{0D57EEF6-1D90-4BCC-AB29-5D55898D8066}" type="pres">
      <dgm:prSet presAssocID="{CB162925-64CC-42B7-A8FC-549A84E60040}" presName="parTxOnly" presStyleLbl="node1" presStyleIdx="2" presStyleCnt="5">
        <dgm:presLayoutVars>
          <dgm:chMax val="0"/>
          <dgm:chPref val="0"/>
          <dgm:bulletEnabled val="1"/>
        </dgm:presLayoutVars>
      </dgm:prSet>
      <dgm:spPr/>
    </dgm:pt>
    <dgm:pt modelId="{2DB7780F-4566-4D06-8332-820650CBE2C1}" type="pres">
      <dgm:prSet presAssocID="{ECCEA285-BA5F-44F8-837F-4D73E1F85F96}" presName="parTxOnlySpace" presStyleCnt="0"/>
      <dgm:spPr/>
    </dgm:pt>
    <dgm:pt modelId="{AC960964-6DED-4175-969B-7196AB20E726}" type="pres">
      <dgm:prSet presAssocID="{D66E7BC4-ECC8-4EBE-97D9-32CF21619C81}" presName="parTxOnly" presStyleLbl="node1" presStyleIdx="3" presStyleCnt="5">
        <dgm:presLayoutVars>
          <dgm:chMax val="0"/>
          <dgm:chPref val="0"/>
          <dgm:bulletEnabled val="1"/>
        </dgm:presLayoutVars>
      </dgm:prSet>
      <dgm:spPr/>
    </dgm:pt>
    <dgm:pt modelId="{11663BD5-D265-4A23-B34C-0223F08796C2}" type="pres">
      <dgm:prSet presAssocID="{AD55F897-D079-4C7E-8715-5AA6D33E1E73}" presName="parTxOnlySpace" presStyleCnt="0"/>
      <dgm:spPr/>
    </dgm:pt>
    <dgm:pt modelId="{24E670F5-4A19-42E7-99F2-1D458E5F191D}" type="pres">
      <dgm:prSet presAssocID="{02CB08D3-8C93-4092-A30C-6E3C24F7E982}" presName="parTxOnly" presStyleLbl="node1" presStyleIdx="4" presStyleCnt="5">
        <dgm:presLayoutVars>
          <dgm:chMax val="0"/>
          <dgm:chPref val="0"/>
          <dgm:bulletEnabled val="1"/>
        </dgm:presLayoutVars>
      </dgm:prSet>
      <dgm:spPr/>
    </dgm:pt>
  </dgm:ptLst>
  <dgm:cxnLst>
    <dgm:cxn modelId="{F89E8419-34DB-4610-9469-AA26C01E4237}" srcId="{0BAEE08A-F16C-4EE7-B5B6-8ABD555C5323}" destId="{CB162925-64CC-42B7-A8FC-549A84E60040}" srcOrd="2" destOrd="0" parTransId="{1ECFAC84-D57A-4D83-BA0C-948285D3CC3B}" sibTransId="{ECCEA285-BA5F-44F8-837F-4D73E1F85F96}"/>
    <dgm:cxn modelId="{75E6FD28-EF8C-4FDA-A5D8-DC447CBBDFC5}" type="presOf" srcId="{08126F03-5EA5-429E-89B4-1615659AC32D}" destId="{E0E44237-3933-4C9B-93D9-357595BB4562}" srcOrd="0" destOrd="0" presId="urn:microsoft.com/office/officeart/2005/8/layout/chevron1"/>
    <dgm:cxn modelId="{DE25AC64-03F1-4A18-A0A4-DB923BF6DAFB}" type="presOf" srcId="{0BAEE08A-F16C-4EE7-B5B6-8ABD555C5323}" destId="{FF19CE2F-44A3-42FB-9AEA-E18F1667B5B3}" srcOrd="0" destOrd="0" presId="urn:microsoft.com/office/officeart/2005/8/layout/chevron1"/>
    <dgm:cxn modelId="{94A1C944-8990-4D0C-8237-65B8F5D18960}" type="presOf" srcId="{A65B3691-07C1-4435-9F59-07E2EC2AD255}" destId="{EBF0E8B5-3C3A-49DF-B060-B53594AE7E95}" srcOrd="0" destOrd="0" presId="urn:microsoft.com/office/officeart/2005/8/layout/chevron1"/>
    <dgm:cxn modelId="{6E11C169-CD1D-40F8-BC24-B1B877426DEA}" srcId="{0BAEE08A-F16C-4EE7-B5B6-8ABD555C5323}" destId="{D66E7BC4-ECC8-4EBE-97D9-32CF21619C81}" srcOrd="3" destOrd="0" parTransId="{DE934D38-699A-4EE4-BF05-1E23FA1FCEA3}" sibTransId="{AD55F897-D079-4C7E-8715-5AA6D33E1E73}"/>
    <dgm:cxn modelId="{4475C156-41D4-466E-80F2-3C7AE049976D}" type="presOf" srcId="{D66E7BC4-ECC8-4EBE-97D9-32CF21619C81}" destId="{AC960964-6DED-4175-969B-7196AB20E726}" srcOrd="0" destOrd="0" presId="urn:microsoft.com/office/officeart/2005/8/layout/chevron1"/>
    <dgm:cxn modelId="{8D39B798-2901-498B-B801-F9E8B1509E25}" srcId="{0BAEE08A-F16C-4EE7-B5B6-8ABD555C5323}" destId="{A65B3691-07C1-4435-9F59-07E2EC2AD255}" srcOrd="1" destOrd="0" parTransId="{123BC6E3-D45A-4E31-95F7-F5CC59D1917D}" sibTransId="{E737398D-EBDC-4D3C-87CB-71D5EC793012}"/>
    <dgm:cxn modelId="{46DB0DB6-5A4A-4A8E-B7C5-67223CA1C419}" srcId="{0BAEE08A-F16C-4EE7-B5B6-8ABD555C5323}" destId="{08126F03-5EA5-429E-89B4-1615659AC32D}" srcOrd="0" destOrd="0" parTransId="{F325EB27-6358-40DB-9561-756F0FB628DE}" sibTransId="{02D00EB1-378B-4BE2-99E5-CE11B02A358E}"/>
    <dgm:cxn modelId="{8AA975D5-8250-40ED-9B76-FDDACFB827DF}" type="presOf" srcId="{02CB08D3-8C93-4092-A30C-6E3C24F7E982}" destId="{24E670F5-4A19-42E7-99F2-1D458E5F191D}" srcOrd="0" destOrd="0" presId="urn:microsoft.com/office/officeart/2005/8/layout/chevron1"/>
    <dgm:cxn modelId="{C905C7ED-4641-44AB-8120-643671F3B018}" srcId="{0BAEE08A-F16C-4EE7-B5B6-8ABD555C5323}" destId="{02CB08D3-8C93-4092-A30C-6E3C24F7E982}" srcOrd="4" destOrd="0" parTransId="{DA11B558-E5B2-4B7F-8811-1D9C9883DB00}" sibTransId="{E5FE506D-E3DD-404F-90C5-115C06D53764}"/>
    <dgm:cxn modelId="{9FD907F9-86A2-497A-98CE-73752D1885EA}" type="presOf" srcId="{CB162925-64CC-42B7-A8FC-549A84E60040}" destId="{0D57EEF6-1D90-4BCC-AB29-5D55898D8066}" srcOrd="0" destOrd="0" presId="urn:microsoft.com/office/officeart/2005/8/layout/chevron1"/>
    <dgm:cxn modelId="{1E4B8452-ECA6-41CB-B801-A8B8369A9B13}" type="presParOf" srcId="{FF19CE2F-44A3-42FB-9AEA-E18F1667B5B3}" destId="{E0E44237-3933-4C9B-93D9-357595BB4562}" srcOrd="0" destOrd="0" presId="urn:microsoft.com/office/officeart/2005/8/layout/chevron1"/>
    <dgm:cxn modelId="{75A4C794-B5AF-4E57-A303-E092753F01C3}" type="presParOf" srcId="{FF19CE2F-44A3-42FB-9AEA-E18F1667B5B3}" destId="{BDE0EE3A-D4CE-4E8A-89ED-955F4867F2B1}" srcOrd="1" destOrd="0" presId="urn:microsoft.com/office/officeart/2005/8/layout/chevron1"/>
    <dgm:cxn modelId="{BF1E230C-55E3-43DB-AC6B-8AABA7EB79A9}" type="presParOf" srcId="{FF19CE2F-44A3-42FB-9AEA-E18F1667B5B3}" destId="{EBF0E8B5-3C3A-49DF-B060-B53594AE7E95}" srcOrd="2" destOrd="0" presId="urn:microsoft.com/office/officeart/2005/8/layout/chevron1"/>
    <dgm:cxn modelId="{D4E24A9D-DAB9-4C04-969B-212383E742E0}" type="presParOf" srcId="{FF19CE2F-44A3-42FB-9AEA-E18F1667B5B3}" destId="{14CE73FF-7978-4166-828E-D71BAD775173}" srcOrd="3" destOrd="0" presId="urn:microsoft.com/office/officeart/2005/8/layout/chevron1"/>
    <dgm:cxn modelId="{64DBAB2F-5548-411F-9865-C7D119A24CFC}" type="presParOf" srcId="{FF19CE2F-44A3-42FB-9AEA-E18F1667B5B3}" destId="{0D57EEF6-1D90-4BCC-AB29-5D55898D8066}" srcOrd="4" destOrd="0" presId="urn:microsoft.com/office/officeart/2005/8/layout/chevron1"/>
    <dgm:cxn modelId="{39AE6D62-7910-4E47-9453-F3131F422F51}" type="presParOf" srcId="{FF19CE2F-44A3-42FB-9AEA-E18F1667B5B3}" destId="{2DB7780F-4566-4D06-8332-820650CBE2C1}" srcOrd="5" destOrd="0" presId="urn:microsoft.com/office/officeart/2005/8/layout/chevron1"/>
    <dgm:cxn modelId="{81255BF9-09E2-400F-BC60-BEEEFAD81D70}" type="presParOf" srcId="{FF19CE2F-44A3-42FB-9AEA-E18F1667B5B3}" destId="{AC960964-6DED-4175-969B-7196AB20E726}" srcOrd="6" destOrd="0" presId="urn:microsoft.com/office/officeart/2005/8/layout/chevron1"/>
    <dgm:cxn modelId="{85D1332A-707B-45C5-8B45-73C900080524}" type="presParOf" srcId="{FF19CE2F-44A3-42FB-9AEA-E18F1667B5B3}" destId="{11663BD5-D265-4A23-B34C-0223F08796C2}" srcOrd="7" destOrd="0" presId="urn:microsoft.com/office/officeart/2005/8/layout/chevron1"/>
    <dgm:cxn modelId="{87039FC4-0622-4347-B6DD-544FDD66518E}" type="presParOf" srcId="{FF19CE2F-44A3-42FB-9AEA-E18F1667B5B3}" destId="{24E670F5-4A19-42E7-99F2-1D458E5F191D}"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AEE08A-F16C-4EE7-B5B6-8ABD555C5323}" type="doc">
      <dgm:prSet loTypeId="urn:microsoft.com/office/officeart/2005/8/layout/chevron1" loCatId="process" qsTypeId="urn:microsoft.com/office/officeart/2005/8/quickstyle/simple1" qsCatId="simple" csTypeId="urn:microsoft.com/office/officeart/2005/8/colors/accent1_2" csCatId="accent1" phldr="1"/>
      <dgm:spPr/>
    </dgm:pt>
    <dgm:pt modelId="{08126F03-5EA5-429E-89B4-1615659AC32D}">
      <dgm:prSet phldrT="[Text]"/>
      <dgm:spPr>
        <a:solidFill>
          <a:schemeClr val="bg1">
            <a:lumMod val="95000"/>
          </a:schemeClr>
        </a:solidFill>
      </dgm:spPr>
      <dgm:t>
        <a:bodyPr/>
        <a:lstStyle/>
        <a:p>
          <a:endParaRPr lang="nl-NL" dirty="0"/>
        </a:p>
      </dgm:t>
    </dgm:pt>
    <dgm:pt modelId="{F325EB27-6358-40DB-9561-756F0FB628DE}" type="parTrans" cxnId="{46DB0DB6-5A4A-4A8E-B7C5-67223CA1C419}">
      <dgm:prSet/>
      <dgm:spPr/>
      <dgm:t>
        <a:bodyPr/>
        <a:lstStyle/>
        <a:p>
          <a:endParaRPr lang="nl-NL"/>
        </a:p>
      </dgm:t>
    </dgm:pt>
    <dgm:pt modelId="{02D00EB1-378B-4BE2-99E5-CE11B02A358E}" type="sibTrans" cxnId="{46DB0DB6-5A4A-4A8E-B7C5-67223CA1C419}">
      <dgm:prSet/>
      <dgm:spPr/>
      <dgm:t>
        <a:bodyPr/>
        <a:lstStyle/>
        <a:p>
          <a:endParaRPr lang="nl-NL"/>
        </a:p>
      </dgm:t>
    </dgm:pt>
    <dgm:pt modelId="{D66E7BC4-ECC8-4EBE-97D9-32CF21619C81}">
      <dgm:prSet phldrT="[Text]"/>
      <dgm:spPr>
        <a:solidFill>
          <a:schemeClr val="bg1">
            <a:lumMod val="95000"/>
          </a:schemeClr>
        </a:solidFill>
      </dgm:spPr>
      <dgm:t>
        <a:bodyPr/>
        <a:lstStyle/>
        <a:p>
          <a:endParaRPr lang="nl-NL" dirty="0"/>
        </a:p>
      </dgm:t>
    </dgm:pt>
    <dgm:pt modelId="{DE934D38-699A-4EE4-BF05-1E23FA1FCEA3}" type="parTrans" cxnId="{6E11C169-CD1D-40F8-BC24-B1B877426DEA}">
      <dgm:prSet/>
      <dgm:spPr/>
      <dgm:t>
        <a:bodyPr/>
        <a:lstStyle/>
        <a:p>
          <a:endParaRPr lang="nl-NL"/>
        </a:p>
      </dgm:t>
    </dgm:pt>
    <dgm:pt modelId="{AD55F897-D079-4C7E-8715-5AA6D33E1E73}" type="sibTrans" cxnId="{6E11C169-CD1D-40F8-BC24-B1B877426DEA}">
      <dgm:prSet/>
      <dgm:spPr/>
      <dgm:t>
        <a:bodyPr/>
        <a:lstStyle/>
        <a:p>
          <a:endParaRPr lang="nl-NL"/>
        </a:p>
      </dgm:t>
    </dgm:pt>
    <dgm:pt modelId="{CB162925-64CC-42B7-A8FC-549A84E60040}">
      <dgm:prSet phldrT="[Text]"/>
      <dgm:spPr>
        <a:solidFill>
          <a:schemeClr val="bg1">
            <a:lumMod val="95000"/>
          </a:schemeClr>
        </a:solidFill>
      </dgm:spPr>
      <dgm:t>
        <a:bodyPr/>
        <a:lstStyle/>
        <a:p>
          <a:endParaRPr lang="nl-NL" dirty="0"/>
        </a:p>
      </dgm:t>
    </dgm:pt>
    <dgm:pt modelId="{1ECFAC84-D57A-4D83-BA0C-948285D3CC3B}" type="parTrans" cxnId="{F89E8419-34DB-4610-9469-AA26C01E4237}">
      <dgm:prSet/>
      <dgm:spPr/>
      <dgm:t>
        <a:bodyPr/>
        <a:lstStyle/>
        <a:p>
          <a:endParaRPr lang="nl-NL"/>
        </a:p>
      </dgm:t>
    </dgm:pt>
    <dgm:pt modelId="{ECCEA285-BA5F-44F8-837F-4D73E1F85F96}" type="sibTrans" cxnId="{F89E8419-34DB-4610-9469-AA26C01E4237}">
      <dgm:prSet/>
      <dgm:spPr/>
      <dgm:t>
        <a:bodyPr/>
        <a:lstStyle/>
        <a:p>
          <a:endParaRPr lang="nl-NL"/>
        </a:p>
      </dgm:t>
    </dgm:pt>
    <dgm:pt modelId="{A65B3691-07C1-4435-9F59-07E2EC2AD255}">
      <dgm:prSet phldrT="[Text]"/>
      <dgm:spPr>
        <a:solidFill>
          <a:schemeClr val="bg1">
            <a:lumMod val="95000"/>
          </a:schemeClr>
        </a:solidFill>
      </dgm:spPr>
      <dgm:t>
        <a:bodyPr/>
        <a:lstStyle/>
        <a:p>
          <a:endParaRPr lang="nl-NL" dirty="0"/>
        </a:p>
      </dgm:t>
    </dgm:pt>
    <dgm:pt modelId="{123BC6E3-D45A-4E31-95F7-F5CC59D1917D}" type="parTrans" cxnId="{8D39B798-2901-498B-B801-F9E8B1509E25}">
      <dgm:prSet/>
      <dgm:spPr/>
      <dgm:t>
        <a:bodyPr/>
        <a:lstStyle/>
        <a:p>
          <a:endParaRPr lang="nl-NL"/>
        </a:p>
      </dgm:t>
    </dgm:pt>
    <dgm:pt modelId="{E737398D-EBDC-4D3C-87CB-71D5EC793012}" type="sibTrans" cxnId="{8D39B798-2901-498B-B801-F9E8B1509E25}">
      <dgm:prSet/>
      <dgm:spPr/>
      <dgm:t>
        <a:bodyPr/>
        <a:lstStyle/>
        <a:p>
          <a:endParaRPr lang="nl-NL"/>
        </a:p>
      </dgm:t>
    </dgm:pt>
    <dgm:pt modelId="{02CB08D3-8C93-4092-A30C-6E3C24F7E982}">
      <dgm:prSet phldrT="[Text]"/>
      <dgm:spPr>
        <a:solidFill>
          <a:schemeClr val="tx1"/>
        </a:solidFill>
      </dgm:spPr>
      <dgm:t>
        <a:bodyPr/>
        <a:lstStyle/>
        <a:p>
          <a:endParaRPr lang="nl-NL" dirty="0"/>
        </a:p>
      </dgm:t>
    </dgm:pt>
    <dgm:pt modelId="{DA11B558-E5B2-4B7F-8811-1D9C9883DB00}" type="parTrans" cxnId="{C905C7ED-4641-44AB-8120-643671F3B018}">
      <dgm:prSet/>
      <dgm:spPr/>
      <dgm:t>
        <a:bodyPr/>
        <a:lstStyle/>
        <a:p>
          <a:endParaRPr lang="nl-NL"/>
        </a:p>
      </dgm:t>
    </dgm:pt>
    <dgm:pt modelId="{E5FE506D-E3DD-404F-90C5-115C06D53764}" type="sibTrans" cxnId="{C905C7ED-4641-44AB-8120-643671F3B018}">
      <dgm:prSet/>
      <dgm:spPr/>
      <dgm:t>
        <a:bodyPr/>
        <a:lstStyle/>
        <a:p>
          <a:endParaRPr lang="nl-NL"/>
        </a:p>
      </dgm:t>
    </dgm:pt>
    <dgm:pt modelId="{FF19CE2F-44A3-42FB-9AEA-E18F1667B5B3}" type="pres">
      <dgm:prSet presAssocID="{0BAEE08A-F16C-4EE7-B5B6-8ABD555C5323}" presName="Name0" presStyleCnt="0">
        <dgm:presLayoutVars>
          <dgm:dir/>
          <dgm:animLvl val="lvl"/>
          <dgm:resizeHandles val="exact"/>
        </dgm:presLayoutVars>
      </dgm:prSet>
      <dgm:spPr/>
    </dgm:pt>
    <dgm:pt modelId="{E0E44237-3933-4C9B-93D9-357595BB4562}" type="pres">
      <dgm:prSet presAssocID="{08126F03-5EA5-429E-89B4-1615659AC32D}" presName="parTxOnly" presStyleLbl="node1" presStyleIdx="0" presStyleCnt="5">
        <dgm:presLayoutVars>
          <dgm:chMax val="0"/>
          <dgm:chPref val="0"/>
          <dgm:bulletEnabled val="1"/>
        </dgm:presLayoutVars>
      </dgm:prSet>
      <dgm:spPr/>
    </dgm:pt>
    <dgm:pt modelId="{BDE0EE3A-D4CE-4E8A-89ED-955F4867F2B1}" type="pres">
      <dgm:prSet presAssocID="{02D00EB1-378B-4BE2-99E5-CE11B02A358E}" presName="parTxOnlySpace" presStyleCnt="0"/>
      <dgm:spPr/>
    </dgm:pt>
    <dgm:pt modelId="{EBF0E8B5-3C3A-49DF-B060-B53594AE7E95}" type="pres">
      <dgm:prSet presAssocID="{A65B3691-07C1-4435-9F59-07E2EC2AD255}" presName="parTxOnly" presStyleLbl="node1" presStyleIdx="1" presStyleCnt="5">
        <dgm:presLayoutVars>
          <dgm:chMax val="0"/>
          <dgm:chPref val="0"/>
          <dgm:bulletEnabled val="1"/>
        </dgm:presLayoutVars>
      </dgm:prSet>
      <dgm:spPr/>
    </dgm:pt>
    <dgm:pt modelId="{14CE73FF-7978-4166-828E-D71BAD775173}" type="pres">
      <dgm:prSet presAssocID="{E737398D-EBDC-4D3C-87CB-71D5EC793012}" presName="parTxOnlySpace" presStyleCnt="0"/>
      <dgm:spPr/>
    </dgm:pt>
    <dgm:pt modelId="{0D57EEF6-1D90-4BCC-AB29-5D55898D8066}" type="pres">
      <dgm:prSet presAssocID="{CB162925-64CC-42B7-A8FC-549A84E60040}" presName="parTxOnly" presStyleLbl="node1" presStyleIdx="2" presStyleCnt="5">
        <dgm:presLayoutVars>
          <dgm:chMax val="0"/>
          <dgm:chPref val="0"/>
          <dgm:bulletEnabled val="1"/>
        </dgm:presLayoutVars>
      </dgm:prSet>
      <dgm:spPr/>
    </dgm:pt>
    <dgm:pt modelId="{2DB7780F-4566-4D06-8332-820650CBE2C1}" type="pres">
      <dgm:prSet presAssocID="{ECCEA285-BA5F-44F8-837F-4D73E1F85F96}" presName="parTxOnlySpace" presStyleCnt="0"/>
      <dgm:spPr/>
    </dgm:pt>
    <dgm:pt modelId="{AC960964-6DED-4175-969B-7196AB20E726}" type="pres">
      <dgm:prSet presAssocID="{D66E7BC4-ECC8-4EBE-97D9-32CF21619C81}" presName="parTxOnly" presStyleLbl="node1" presStyleIdx="3" presStyleCnt="5">
        <dgm:presLayoutVars>
          <dgm:chMax val="0"/>
          <dgm:chPref val="0"/>
          <dgm:bulletEnabled val="1"/>
        </dgm:presLayoutVars>
      </dgm:prSet>
      <dgm:spPr/>
    </dgm:pt>
    <dgm:pt modelId="{11663BD5-D265-4A23-B34C-0223F08796C2}" type="pres">
      <dgm:prSet presAssocID="{AD55F897-D079-4C7E-8715-5AA6D33E1E73}" presName="parTxOnlySpace" presStyleCnt="0"/>
      <dgm:spPr/>
    </dgm:pt>
    <dgm:pt modelId="{24E670F5-4A19-42E7-99F2-1D458E5F191D}" type="pres">
      <dgm:prSet presAssocID="{02CB08D3-8C93-4092-A30C-6E3C24F7E982}" presName="parTxOnly" presStyleLbl="node1" presStyleIdx="4" presStyleCnt="5">
        <dgm:presLayoutVars>
          <dgm:chMax val="0"/>
          <dgm:chPref val="0"/>
          <dgm:bulletEnabled val="1"/>
        </dgm:presLayoutVars>
      </dgm:prSet>
      <dgm:spPr/>
    </dgm:pt>
  </dgm:ptLst>
  <dgm:cxnLst>
    <dgm:cxn modelId="{F89E8419-34DB-4610-9469-AA26C01E4237}" srcId="{0BAEE08A-F16C-4EE7-B5B6-8ABD555C5323}" destId="{CB162925-64CC-42B7-A8FC-549A84E60040}" srcOrd="2" destOrd="0" parTransId="{1ECFAC84-D57A-4D83-BA0C-948285D3CC3B}" sibTransId="{ECCEA285-BA5F-44F8-837F-4D73E1F85F96}"/>
    <dgm:cxn modelId="{75E6FD28-EF8C-4FDA-A5D8-DC447CBBDFC5}" type="presOf" srcId="{08126F03-5EA5-429E-89B4-1615659AC32D}" destId="{E0E44237-3933-4C9B-93D9-357595BB4562}" srcOrd="0" destOrd="0" presId="urn:microsoft.com/office/officeart/2005/8/layout/chevron1"/>
    <dgm:cxn modelId="{DE25AC64-03F1-4A18-A0A4-DB923BF6DAFB}" type="presOf" srcId="{0BAEE08A-F16C-4EE7-B5B6-8ABD555C5323}" destId="{FF19CE2F-44A3-42FB-9AEA-E18F1667B5B3}" srcOrd="0" destOrd="0" presId="urn:microsoft.com/office/officeart/2005/8/layout/chevron1"/>
    <dgm:cxn modelId="{94A1C944-8990-4D0C-8237-65B8F5D18960}" type="presOf" srcId="{A65B3691-07C1-4435-9F59-07E2EC2AD255}" destId="{EBF0E8B5-3C3A-49DF-B060-B53594AE7E95}" srcOrd="0" destOrd="0" presId="urn:microsoft.com/office/officeart/2005/8/layout/chevron1"/>
    <dgm:cxn modelId="{6E11C169-CD1D-40F8-BC24-B1B877426DEA}" srcId="{0BAEE08A-F16C-4EE7-B5B6-8ABD555C5323}" destId="{D66E7BC4-ECC8-4EBE-97D9-32CF21619C81}" srcOrd="3" destOrd="0" parTransId="{DE934D38-699A-4EE4-BF05-1E23FA1FCEA3}" sibTransId="{AD55F897-D079-4C7E-8715-5AA6D33E1E73}"/>
    <dgm:cxn modelId="{4475C156-41D4-466E-80F2-3C7AE049976D}" type="presOf" srcId="{D66E7BC4-ECC8-4EBE-97D9-32CF21619C81}" destId="{AC960964-6DED-4175-969B-7196AB20E726}" srcOrd="0" destOrd="0" presId="urn:microsoft.com/office/officeart/2005/8/layout/chevron1"/>
    <dgm:cxn modelId="{8D39B798-2901-498B-B801-F9E8B1509E25}" srcId="{0BAEE08A-F16C-4EE7-B5B6-8ABD555C5323}" destId="{A65B3691-07C1-4435-9F59-07E2EC2AD255}" srcOrd="1" destOrd="0" parTransId="{123BC6E3-D45A-4E31-95F7-F5CC59D1917D}" sibTransId="{E737398D-EBDC-4D3C-87CB-71D5EC793012}"/>
    <dgm:cxn modelId="{46DB0DB6-5A4A-4A8E-B7C5-67223CA1C419}" srcId="{0BAEE08A-F16C-4EE7-B5B6-8ABD555C5323}" destId="{08126F03-5EA5-429E-89B4-1615659AC32D}" srcOrd="0" destOrd="0" parTransId="{F325EB27-6358-40DB-9561-756F0FB628DE}" sibTransId="{02D00EB1-378B-4BE2-99E5-CE11B02A358E}"/>
    <dgm:cxn modelId="{8AA975D5-8250-40ED-9B76-FDDACFB827DF}" type="presOf" srcId="{02CB08D3-8C93-4092-A30C-6E3C24F7E982}" destId="{24E670F5-4A19-42E7-99F2-1D458E5F191D}" srcOrd="0" destOrd="0" presId="urn:microsoft.com/office/officeart/2005/8/layout/chevron1"/>
    <dgm:cxn modelId="{C905C7ED-4641-44AB-8120-643671F3B018}" srcId="{0BAEE08A-F16C-4EE7-B5B6-8ABD555C5323}" destId="{02CB08D3-8C93-4092-A30C-6E3C24F7E982}" srcOrd="4" destOrd="0" parTransId="{DA11B558-E5B2-4B7F-8811-1D9C9883DB00}" sibTransId="{E5FE506D-E3DD-404F-90C5-115C06D53764}"/>
    <dgm:cxn modelId="{9FD907F9-86A2-497A-98CE-73752D1885EA}" type="presOf" srcId="{CB162925-64CC-42B7-A8FC-549A84E60040}" destId="{0D57EEF6-1D90-4BCC-AB29-5D55898D8066}" srcOrd="0" destOrd="0" presId="urn:microsoft.com/office/officeart/2005/8/layout/chevron1"/>
    <dgm:cxn modelId="{1E4B8452-ECA6-41CB-B801-A8B8369A9B13}" type="presParOf" srcId="{FF19CE2F-44A3-42FB-9AEA-E18F1667B5B3}" destId="{E0E44237-3933-4C9B-93D9-357595BB4562}" srcOrd="0" destOrd="0" presId="urn:microsoft.com/office/officeart/2005/8/layout/chevron1"/>
    <dgm:cxn modelId="{75A4C794-B5AF-4E57-A303-E092753F01C3}" type="presParOf" srcId="{FF19CE2F-44A3-42FB-9AEA-E18F1667B5B3}" destId="{BDE0EE3A-D4CE-4E8A-89ED-955F4867F2B1}" srcOrd="1" destOrd="0" presId="urn:microsoft.com/office/officeart/2005/8/layout/chevron1"/>
    <dgm:cxn modelId="{BF1E230C-55E3-43DB-AC6B-8AABA7EB79A9}" type="presParOf" srcId="{FF19CE2F-44A3-42FB-9AEA-E18F1667B5B3}" destId="{EBF0E8B5-3C3A-49DF-B060-B53594AE7E95}" srcOrd="2" destOrd="0" presId="urn:microsoft.com/office/officeart/2005/8/layout/chevron1"/>
    <dgm:cxn modelId="{D4E24A9D-DAB9-4C04-969B-212383E742E0}" type="presParOf" srcId="{FF19CE2F-44A3-42FB-9AEA-E18F1667B5B3}" destId="{14CE73FF-7978-4166-828E-D71BAD775173}" srcOrd="3" destOrd="0" presId="urn:microsoft.com/office/officeart/2005/8/layout/chevron1"/>
    <dgm:cxn modelId="{64DBAB2F-5548-411F-9865-C7D119A24CFC}" type="presParOf" srcId="{FF19CE2F-44A3-42FB-9AEA-E18F1667B5B3}" destId="{0D57EEF6-1D90-4BCC-AB29-5D55898D8066}" srcOrd="4" destOrd="0" presId="urn:microsoft.com/office/officeart/2005/8/layout/chevron1"/>
    <dgm:cxn modelId="{39AE6D62-7910-4E47-9453-F3131F422F51}" type="presParOf" srcId="{FF19CE2F-44A3-42FB-9AEA-E18F1667B5B3}" destId="{2DB7780F-4566-4D06-8332-820650CBE2C1}" srcOrd="5" destOrd="0" presId="urn:microsoft.com/office/officeart/2005/8/layout/chevron1"/>
    <dgm:cxn modelId="{81255BF9-09E2-400F-BC60-BEEEFAD81D70}" type="presParOf" srcId="{FF19CE2F-44A3-42FB-9AEA-E18F1667B5B3}" destId="{AC960964-6DED-4175-969B-7196AB20E726}" srcOrd="6" destOrd="0" presId="urn:microsoft.com/office/officeart/2005/8/layout/chevron1"/>
    <dgm:cxn modelId="{85D1332A-707B-45C5-8B45-73C900080524}" type="presParOf" srcId="{FF19CE2F-44A3-42FB-9AEA-E18F1667B5B3}" destId="{11663BD5-D265-4A23-B34C-0223F08796C2}" srcOrd="7" destOrd="0" presId="urn:microsoft.com/office/officeart/2005/8/layout/chevron1"/>
    <dgm:cxn modelId="{87039FC4-0622-4347-B6DD-544FDD66518E}" type="presParOf" srcId="{FF19CE2F-44A3-42FB-9AEA-E18F1667B5B3}" destId="{24E670F5-4A19-42E7-99F2-1D458E5F191D}" srcOrd="8" destOrd="0" presId="urn:microsoft.com/office/officeart/2005/8/layout/chevron1"/>
  </dgm:cxnLst>
  <dgm:bg>
    <a:solidFill>
      <a:schemeClr val="bg1">
        <a:lumMod val="95000"/>
      </a:schemeClr>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98BA18-0F90-44EF-AE92-D18054D19D79}" type="doc">
      <dgm:prSet loTypeId="urn:microsoft.com/office/officeart/2008/layout/LinedList" loCatId="list" qsTypeId="urn:microsoft.com/office/officeart/2005/8/quickstyle/simple4" qsCatId="simple" csTypeId="urn:microsoft.com/office/officeart/2005/8/colors/accent0_1" csCatId="mainScheme" phldr="1"/>
      <dgm:spPr/>
      <dgm:t>
        <a:bodyPr/>
        <a:lstStyle/>
        <a:p>
          <a:endParaRPr lang="en-NL"/>
        </a:p>
      </dgm:t>
    </dgm:pt>
    <dgm:pt modelId="{F27E264B-A5C1-4F81-9BEF-3019F1264840}">
      <dgm:prSet phldrT="[Text]"/>
      <dgm:spPr/>
      <dgm:t>
        <a:bodyPr anchor="ctr"/>
        <a:lstStyle/>
        <a:p>
          <a:pPr algn="ctr"/>
          <a:r>
            <a:rPr lang="en-GB" b="1" dirty="0">
              <a:latin typeface="Calibri" panose="020F0502020204030204" pitchFamily="34" charset="0"/>
              <a:cs typeface="Calibri" panose="020F0502020204030204" pitchFamily="34" charset="0"/>
            </a:rPr>
            <a:t>RQ1</a:t>
          </a:r>
          <a:endParaRPr lang="en-NL" b="1" dirty="0">
            <a:latin typeface="Calibri" panose="020F0502020204030204" pitchFamily="34" charset="0"/>
            <a:cs typeface="Calibri" panose="020F0502020204030204" pitchFamily="34" charset="0"/>
          </a:endParaRPr>
        </a:p>
      </dgm:t>
    </dgm:pt>
    <dgm:pt modelId="{3820D957-C6D3-47CD-BF7A-D9CC81BC4A12}" type="parTrans" cxnId="{1BC185D5-E0DC-40F2-B5CE-51074678DE99}">
      <dgm:prSet/>
      <dgm:spPr/>
      <dgm:t>
        <a:bodyPr/>
        <a:lstStyle/>
        <a:p>
          <a:endParaRPr lang="en-NL"/>
        </a:p>
      </dgm:t>
    </dgm:pt>
    <dgm:pt modelId="{AD3599F1-C027-4757-AE18-0C6FCC2CD486}" type="sibTrans" cxnId="{1BC185D5-E0DC-40F2-B5CE-51074678DE99}">
      <dgm:prSet/>
      <dgm:spPr/>
      <dgm:t>
        <a:bodyPr/>
        <a:lstStyle/>
        <a:p>
          <a:endParaRPr lang="en-NL"/>
        </a:p>
      </dgm:t>
    </dgm:pt>
    <dgm:pt modelId="{E088BF34-2B31-4E00-B9F1-1333C0D1AF1D}">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can the offshore wind farm operator forecast the wind speed over a short-term and long-term period?</a:t>
          </a:r>
          <a:endParaRPr lang="en-NL" sz="1200" b="0" dirty="0">
            <a:latin typeface="Calibri" panose="020F0502020204030204" pitchFamily="34" charset="0"/>
            <a:cs typeface="Calibri" panose="020F0502020204030204" pitchFamily="34" charset="0"/>
          </a:endParaRPr>
        </a:p>
      </dgm:t>
    </dgm:pt>
    <dgm:pt modelId="{D57095FF-F4D6-4877-925A-D5A98ED031E6}" type="parTrans" cxnId="{A3667BFD-13E2-4581-895D-047B6CDA7850}">
      <dgm:prSet/>
      <dgm:spPr/>
      <dgm:t>
        <a:bodyPr/>
        <a:lstStyle/>
        <a:p>
          <a:endParaRPr lang="en-NL"/>
        </a:p>
      </dgm:t>
    </dgm:pt>
    <dgm:pt modelId="{8F59A25A-F4F7-4E8A-B5E8-801BD9F15F7E}" type="sibTrans" cxnId="{A3667BFD-13E2-4581-895D-047B6CDA7850}">
      <dgm:prSet/>
      <dgm:spPr/>
      <dgm:t>
        <a:bodyPr/>
        <a:lstStyle/>
        <a:p>
          <a:endParaRPr lang="en-NL"/>
        </a:p>
      </dgm:t>
    </dgm:pt>
    <dgm:pt modelId="{E0396547-85AB-46E1-821E-618E6D43C008}">
      <dgm:prSet phldrT="[Text]"/>
      <dgm:spPr/>
      <dgm:t>
        <a:bodyPr anchor="ctr"/>
        <a:lstStyle/>
        <a:p>
          <a:pPr algn="ctr"/>
          <a:r>
            <a:rPr lang="en-GB" b="1" dirty="0">
              <a:latin typeface="Calibri" panose="020F0502020204030204" pitchFamily="34" charset="0"/>
              <a:cs typeface="Calibri" panose="020F0502020204030204" pitchFamily="34" charset="0"/>
            </a:rPr>
            <a:t>RQ2</a:t>
          </a:r>
          <a:endParaRPr lang="en-NL" b="1" dirty="0">
            <a:latin typeface="Calibri" panose="020F0502020204030204" pitchFamily="34" charset="0"/>
            <a:cs typeface="Calibri" panose="020F0502020204030204" pitchFamily="34" charset="0"/>
          </a:endParaRPr>
        </a:p>
      </dgm:t>
    </dgm:pt>
    <dgm:pt modelId="{3944BCBF-1476-46C0-8652-B85B8EA2012B}" type="parTrans" cxnId="{AE10099B-A298-4920-9A99-2A9C0D06909D}">
      <dgm:prSet/>
      <dgm:spPr/>
      <dgm:t>
        <a:bodyPr/>
        <a:lstStyle/>
        <a:p>
          <a:endParaRPr lang="en-NL"/>
        </a:p>
      </dgm:t>
    </dgm:pt>
    <dgm:pt modelId="{BD766EA1-7FE7-41FD-83B1-1571700E4294}" type="sibTrans" cxnId="{AE10099B-A298-4920-9A99-2A9C0D06909D}">
      <dgm:prSet/>
      <dgm:spPr/>
      <dgm:t>
        <a:bodyPr/>
        <a:lstStyle/>
        <a:p>
          <a:endParaRPr lang="en-NL"/>
        </a:p>
      </dgm:t>
    </dgm:pt>
    <dgm:pt modelId="{8D1B4D39-741A-4C99-A768-2D51A6C5CFC4}">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can the offshore wind farm operator forecast the wave height over a short-term period?</a:t>
          </a:r>
          <a:endParaRPr lang="en-NL" sz="1200" b="0" dirty="0">
            <a:latin typeface="Calibri" panose="020F0502020204030204" pitchFamily="34" charset="0"/>
            <a:cs typeface="Calibri" panose="020F0502020204030204" pitchFamily="34" charset="0"/>
          </a:endParaRPr>
        </a:p>
      </dgm:t>
    </dgm:pt>
    <dgm:pt modelId="{EAACEAC9-44D9-423C-ADA8-FE898F145384}" type="parTrans" cxnId="{F11F3908-EAD8-4A74-87F0-DE1170126981}">
      <dgm:prSet/>
      <dgm:spPr/>
      <dgm:t>
        <a:bodyPr/>
        <a:lstStyle/>
        <a:p>
          <a:endParaRPr lang="en-NL"/>
        </a:p>
      </dgm:t>
    </dgm:pt>
    <dgm:pt modelId="{98B6F933-9659-419D-9308-B2FFEE46D97B}" type="sibTrans" cxnId="{F11F3908-EAD8-4A74-87F0-DE1170126981}">
      <dgm:prSet/>
      <dgm:spPr/>
      <dgm:t>
        <a:bodyPr/>
        <a:lstStyle/>
        <a:p>
          <a:endParaRPr lang="en-NL"/>
        </a:p>
      </dgm:t>
    </dgm:pt>
    <dgm:pt modelId="{F1382F6F-95CC-4803-8DB6-5780CC9A7979}">
      <dgm:prSet phldrT="[Text]"/>
      <dgm:spPr/>
      <dgm:t>
        <a:bodyPr anchor="ctr"/>
        <a:lstStyle/>
        <a:p>
          <a:pPr algn="ctr"/>
          <a:r>
            <a:rPr lang="en-GB" b="1" dirty="0">
              <a:latin typeface="Calibri" panose="020F0502020204030204" pitchFamily="34" charset="0"/>
              <a:cs typeface="Calibri" panose="020F0502020204030204" pitchFamily="34" charset="0"/>
            </a:rPr>
            <a:t>RQ3</a:t>
          </a:r>
          <a:endParaRPr lang="en-NL" b="1" dirty="0">
            <a:latin typeface="Calibri" panose="020F0502020204030204" pitchFamily="34" charset="0"/>
            <a:cs typeface="Calibri" panose="020F0502020204030204" pitchFamily="34" charset="0"/>
          </a:endParaRPr>
        </a:p>
      </dgm:t>
    </dgm:pt>
    <dgm:pt modelId="{F2A7D99B-9243-4B05-BE48-A4CEB0EDA23B}" type="parTrans" cxnId="{8B5A2BD7-1F90-44A3-AE40-01DE18C004D7}">
      <dgm:prSet/>
      <dgm:spPr/>
      <dgm:t>
        <a:bodyPr/>
        <a:lstStyle/>
        <a:p>
          <a:endParaRPr lang="en-NL"/>
        </a:p>
      </dgm:t>
    </dgm:pt>
    <dgm:pt modelId="{ECBF1E9A-96C2-4864-8B44-6E34781F83B6}" type="sibTrans" cxnId="{8B5A2BD7-1F90-44A3-AE40-01DE18C004D7}">
      <dgm:prSet/>
      <dgm:spPr/>
      <dgm:t>
        <a:bodyPr/>
        <a:lstStyle/>
        <a:p>
          <a:endParaRPr lang="en-NL"/>
        </a:p>
      </dgm:t>
    </dgm:pt>
    <dgm:pt modelId="{41F9FA75-D0CA-41B6-A483-6661EEDB1BF5}">
      <dgm:prSet phldrT="[Text]" custT="1"/>
      <dgm:spPr/>
      <dgm:t>
        <a:bodyPr anchor="ctr"/>
        <a:lstStyle/>
        <a:p>
          <a:pPr algn="ctr">
            <a:buNone/>
          </a:pPr>
          <a:r>
            <a:rPr lang="en-US" sz="1200" b="0" dirty="0">
              <a:latin typeface="Calibri" panose="020F0502020204030204" pitchFamily="34" charset="0"/>
              <a:cs typeface="Calibri" panose="020F0502020204030204" pitchFamily="34" charset="0"/>
            </a:rPr>
            <a:t>How should the wind farm operator charter the jack-up vessel, in which season of the year, on which day, and for how long given certain maintenance needs?</a:t>
          </a:r>
          <a:endParaRPr lang="en-NL" sz="1200" b="0" dirty="0">
            <a:latin typeface="Calibri" panose="020F0502020204030204" pitchFamily="34" charset="0"/>
            <a:cs typeface="Calibri" panose="020F0502020204030204" pitchFamily="34" charset="0"/>
          </a:endParaRPr>
        </a:p>
      </dgm:t>
    </dgm:pt>
    <dgm:pt modelId="{10F03538-F326-486C-8A42-7FF8A4F7C20D}" type="parTrans" cxnId="{AFBF576C-3B80-4ED4-8751-6360FA8AAEB6}">
      <dgm:prSet/>
      <dgm:spPr/>
      <dgm:t>
        <a:bodyPr/>
        <a:lstStyle/>
        <a:p>
          <a:endParaRPr lang="en-NL"/>
        </a:p>
      </dgm:t>
    </dgm:pt>
    <dgm:pt modelId="{41F0AF22-017B-4860-9091-8BDB0687FDE1}" type="sibTrans" cxnId="{AFBF576C-3B80-4ED4-8751-6360FA8AAEB6}">
      <dgm:prSet/>
      <dgm:spPr/>
      <dgm:t>
        <a:bodyPr/>
        <a:lstStyle/>
        <a:p>
          <a:endParaRPr lang="en-NL"/>
        </a:p>
      </dgm:t>
    </dgm:pt>
    <dgm:pt modelId="{D6F8F57C-F8E2-43AB-9FD4-10FB991501C0}">
      <dgm:prSet/>
      <dgm:spPr/>
      <dgm:t>
        <a:bodyPr anchor="ctr"/>
        <a:lstStyle/>
        <a:p>
          <a:pPr algn="ctr"/>
          <a:r>
            <a:rPr lang="en-GB" b="1" dirty="0">
              <a:latin typeface="Calibri" panose="020F0502020204030204" pitchFamily="34" charset="0"/>
              <a:cs typeface="Calibri" panose="020F0502020204030204" pitchFamily="34" charset="0"/>
            </a:rPr>
            <a:t>RQ4</a:t>
          </a:r>
          <a:endParaRPr lang="en-NL" b="1" dirty="0">
            <a:latin typeface="Calibri" panose="020F0502020204030204" pitchFamily="34" charset="0"/>
            <a:cs typeface="Calibri" panose="020F0502020204030204" pitchFamily="34" charset="0"/>
          </a:endParaRPr>
        </a:p>
      </dgm:t>
    </dgm:pt>
    <dgm:pt modelId="{1A253C3D-55CF-4692-A7F2-35396E00D2E6}" type="parTrans" cxnId="{4E2CD88B-676D-4051-8192-5B0BDC261234}">
      <dgm:prSet/>
      <dgm:spPr/>
      <dgm:t>
        <a:bodyPr/>
        <a:lstStyle/>
        <a:p>
          <a:endParaRPr lang="en-NL"/>
        </a:p>
      </dgm:t>
    </dgm:pt>
    <dgm:pt modelId="{63DFB621-2151-41F8-BAF5-DBE97BC701C9}" type="sibTrans" cxnId="{4E2CD88B-676D-4051-8192-5B0BDC261234}">
      <dgm:prSet/>
      <dgm:spPr/>
      <dgm:t>
        <a:bodyPr/>
        <a:lstStyle/>
        <a:p>
          <a:endParaRPr lang="en-NL"/>
        </a:p>
      </dgm:t>
    </dgm:pt>
    <dgm:pt modelId="{D634A27B-2E42-41B3-A690-462F95D6061C}">
      <dgm:prSet/>
      <dgm:spPr/>
      <dgm:t>
        <a:bodyPr anchor="ctr"/>
        <a:lstStyle/>
        <a:p>
          <a:pPr algn="ctr"/>
          <a:r>
            <a:rPr lang="en-GB" b="1" dirty="0">
              <a:latin typeface="Calibri" panose="020F0502020204030204" pitchFamily="34" charset="0"/>
              <a:cs typeface="Calibri" panose="020F0502020204030204" pitchFamily="34" charset="0"/>
            </a:rPr>
            <a:t>RQ5</a:t>
          </a:r>
          <a:endParaRPr lang="en-NL" b="1" dirty="0">
            <a:latin typeface="Calibri" panose="020F0502020204030204" pitchFamily="34" charset="0"/>
            <a:cs typeface="Calibri" panose="020F0502020204030204" pitchFamily="34" charset="0"/>
          </a:endParaRPr>
        </a:p>
      </dgm:t>
    </dgm:pt>
    <dgm:pt modelId="{C627B99A-D9C0-46D8-B2FF-9A770C8B1BCF}" type="parTrans" cxnId="{84E46A08-639C-40DE-9887-79FB1E992B6B}">
      <dgm:prSet/>
      <dgm:spPr/>
      <dgm:t>
        <a:bodyPr/>
        <a:lstStyle/>
        <a:p>
          <a:endParaRPr lang="en-NL"/>
        </a:p>
      </dgm:t>
    </dgm:pt>
    <dgm:pt modelId="{3EF69BC1-6223-4E8F-862F-9CF360BE417A}" type="sibTrans" cxnId="{84E46A08-639C-40DE-9887-79FB1E992B6B}">
      <dgm:prSet/>
      <dgm:spPr/>
      <dgm:t>
        <a:bodyPr/>
        <a:lstStyle/>
        <a:p>
          <a:endParaRPr lang="en-NL"/>
        </a:p>
      </dgm:t>
    </dgm:pt>
    <dgm:pt modelId="{747F6092-AA9B-45B2-A08C-6D6BEACD3384}">
      <dgm:prSet custT="1"/>
      <dgm:spPr/>
      <dgm:t>
        <a:bodyPr anchor="ctr"/>
        <a:lstStyle/>
        <a:p>
          <a:pPr algn="ctr">
            <a:buNone/>
          </a:pPr>
          <a:r>
            <a:rPr lang="en-US" sz="1200" b="0">
              <a:latin typeface="Calibri" panose="020F0502020204030204" pitchFamily="34" charset="0"/>
              <a:cs typeface="Calibri" panose="020F0502020204030204" pitchFamily="34" charset="0"/>
            </a:rPr>
            <a:t>How can the wind farm operator determine the trade-off between the revenue gained by 1 day/1 week/1 month delay in maintenance for more energy generation thanks to better weather? </a:t>
          </a:r>
          <a:endParaRPr lang="en-NL" sz="1200" b="0">
            <a:latin typeface="Calibri" panose="020F0502020204030204" pitchFamily="34" charset="0"/>
            <a:cs typeface="Calibri" panose="020F0502020204030204" pitchFamily="34" charset="0"/>
          </a:endParaRPr>
        </a:p>
      </dgm:t>
    </dgm:pt>
    <dgm:pt modelId="{8E098465-AF9B-4225-8502-6F62F5DFE61E}" type="parTrans" cxnId="{1C9A81EE-2CCF-43A4-B2AD-C057D6E0A8D3}">
      <dgm:prSet/>
      <dgm:spPr/>
      <dgm:t>
        <a:bodyPr/>
        <a:lstStyle/>
        <a:p>
          <a:endParaRPr lang="en-NL"/>
        </a:p>
      </dgm:t>
    </dgm:pt>
    <dgm:pt modelId="{CD4D7331-56CB-4117-8498-58B0984CB368}" type="sibTrans" cxnId="{1C9A81EE-2CCF-43A4-B2AD-C057D6E0A8D3}">
      <dgm:prSet/>
      <dgm:spPr/>
      <dgm:t>
        <a:bodyPr/>
        <a:lstStyle/>
        <a:p>
          <a:endParaRPr lang="en-NL"/>
        </a:p>
      </dgm:t>
    </dgm:pt>
    <dgm:pt modelId="{AD4F529A-1720-4AB0-9BBD-21D4BAF81F7C}">
      <dgm:prSet custT="1"/>
      <dgm:spPr/>
      <dgm:t>
        <a:bodyPr anchor="ctr"/>
        <a:lstStyle/>
        <a:p>
          <a:pPr algn="ctr">
            <a:buNone/>
          </a:pPr>
          <a:r>
            <a:rPr lang="en-US" sz="1200" b="0">
              <a:latin typeface="Calibri" panose="020F0502020204030204" pitchFamily="34" charset="0"/>
              <a:cs typeface="Calibri" panose="020F0502020204030204" pitchFamily="34" charset="0"/>
            </a:rPr>
            <a:t>How can the wind farm operator organize the jack-up vessel to conduct maintenance on the wind farm by establishing the trade-off between revenue of the wind farm gained in the delay and the demurrage rate of the jack-up vessel? </a:t>
          </a:r>
          <a:endParaRPr lang="en-NL" sz="1200" b="0">
            <a:latin typeface="Calibri" panose="020F0502020204030204" pitchFamily="34" charset="0"/>
            <a:cs typeface="Calibri" panose="020F0502020204030204" pitchFamily="34" charset="0"/>
          </a:endParaRPr>
        </a:p>
      </dgm:t>
    </dgm:pt>
    <dgm:pt modelId="{0A7B6D27-5676-4295-88CD-224A0B453C7E}" type="parTrans" cxnId="{CE997512-198E-4078-969C-763A31954A7D}">
      <dgm:prSet/>
      <dgm:spPr/>
      <dgm:t>
        <a:bodyPr/>
        <a:lstStyle/>
        <a:p>
          <a:endParaRPr lang="en-NL"/>
        </a:p>
      </dgm:t>
    </dgm:pt>
    <dgm:pt modelId="{1706436A-1E2D-484B-AC2C-B6EF92AFB2C8}" type="sibTrans" cxnId="{CE997512-198E-4078-969C-763A31954A7D}">
      <dgm:prSet/>
      <dgm:spPr/>
      <dgm:t>
        <a:bodyPr/>
        <a:lstStyle/>
        <a:p>
          <a:endParaRPr lang="en-NL"/>
        </a:p>
      </dgm:t>
    </dgm:pt>
    <dgm:pt modelId="{29A237BA-C7DA-498C-8F2B-6C52AB843ACB}" type="pres">
      <dgm:prSet presAssocID="{C898BA18-0F90-44EF-AE92-D18054D19D79}" presName="vert0" presStyleCnt="0">
        <dgm:presLayoutVars>
          <dgm:dir/>
          <dgm:animOne val="branch"/>
          <dgm:animLvl val="lvl"/>
        </dgm:presLayoutVars>
      </dgm:prSet>
      <dgm:spPr/>
    </dgm:pt>
    <dgm:pt modelId="{391D9EE0-8F66-4346-B262-9CE445DD74D3}" type="pres">
      <dgm:prSet presAssocID="{F27E264B-A5C1-4F81-9BEF-3019F1264840}" presName="thickLine" presStyleLbl="alignNode1" presStyleIdx="0" presStyleCnt="5"/>
      <dgm:spPr/>
    </dgm:pt>
    <dgm:pt modelId="{EFC5C8BA-8D50-4356-B022-0D014149C1B8}" type="pres">
      <dgm:prSet presAssocID="{F27E264B-A5C1-4F81-9BEF-3019F1264840}" presName="horz1" presStyleCnt="0"/>
      <dgm:spPr/>
    </dgm:pt>
    <dgm:pt modelId="{EC365082-3DBD-4DE3-B277-753609EC6032}" type="pres">
      <dgm:prSet presAssocID="{F27E264B-A5C1-4F81-9BEF-3019F1264840}" presName="tx1" presStyleLbl="revTx" presStyleIdx="0" presStyleCnt="10"/>
      <dgm:spPr/>
    </dgm:pt>
    <dgm:pt modelId="{3B79C93F-0ADE-42CF-82EB-80D04F58DAFA}" type="pres">
      <dgm:prSet presAssocID="{F27E264B-A5C1-4F81-9BEF-3019F1264840}" presName="vert1" presStyleCnt="0"/>
      <dgm:spPr/>
    </dgm:pt>
    <dgm:pt modelId="{2F23E66E-0856-472B-82BC-4891F43FEC55}" type="pres">
      <dgm:prSet presAssocID="{E088BF34-2B31-4E00-B9F1-1333C0D1AF1D}" presName="vertSpace2a" presStyleCnt="0"/>
      <dgm:spPr/>
    </dgm:pt>
    <dgm:pt modelId="{46CB1227-6579-4F3B-BDC4-98E13A5E6153}" type="pres">
      <dgm:prSet presAssocID="{E088BF34-2B31-4E00-B9F1-1333C0D1AF1D}" presName="horz2" presStyleCnt="0"/>
      <dgm:spPr/>
    </dgm:pt>
    <dgm:pt modelId="{CD658E0C-FCD3-47EE-B033-D10237182843}" type="pres">
      <dgm:prSet presAssocID="{E088BF34-2B31-4E00-B9F1-1333C0D1AF1D}" presName="horzSpace2" presStyleCnt="0"/>
      <dgm:spPr/>
    </dgm:pt>
    <dgm:pt modelId="{5B6BA122-624F-428F-BDA8-73D65ADB1D68}" type="pres">
      <dgm:prSet presAssocID="{E088BF34-2B31-4E00-B9F1-1333C0D1AF1D}" presName="tx2" presStyleLbl="revTx" presStyleIdx="1" presStyleCnt="10"/>
      <dgm:spPr/>
    </dgm:pt>
    <dgm:pt modelId="{CE98F18C-1B0A-4714-B243-943B800E6498}" type="pres">
      <dgm:prSet presAssocID="{E088BF34-2B31-4E00-B9F1-1333C0D1AF1D}" presName="vert2" presStyleCnt="0"/>
      <dgm:spPr/>
    </dgm:pt>
    <dgm:pt modelId="{2C6DAAFE-76A2-46B1-8C6A-48DCB8BA4812}" type="pres">
      <dgm:prSet presAssocID="{E088BF34-2B31-4E00-B9F1-1333C0D1AF1D}" presName="thinLine2b" presStyleLbl="callout" presStyleIdx="0" presStyleCnt="5"/>
      <dgm:spPr/>
    </dgm:pt>
    <dgm:pt modelId="{70CB8F67-0051-448C-90A3-CC18E593DBB2}" type="pres">
      <dgm:prSet presAssocID="{E088BF34-2B31-4E00-B9F1-1333C0D1AF1D}" presName="vertSpace2b" presStyleCnt="0"/>
      <dgm:spPr/>
    </dgm:pt>
    <dgm:pt modelId="{780186BB-1B84-4E6F-B0F6-3EC35A6EE4F8}" type="pres">
      <dgm:prSet presAssocID="{E0396547-85AB-46E1-821E-618E6D43C008}" presName="thickLine" presStyleLbl="alignNode1" presStyleIdx="1" presStyleCnt="5"/>
      <dgm:spPr/>
    </dgm:pt>
    <dgm:pt modelId="{59CECD87-4002-420F-9388-FE4D8E82FB5C}" type="pres">
      <dgm:prSet presAssocID="{E0396547-85AB-46E1-821E-618E6D43C008}" presName="horz1" presStyleCnt="0"/>
      <dgm:spPr/>
    </dgm:pt>
    <dgm:pt modelId="{141B87DF-B65A-45D6-9EA1-29BBB21522CB}" type="pres">
      <dgm:prSet presAssocID="{E0396547-85AB-46E1-821E-618E6D43C008}" presName="tx1" presStyleLbl="revTx" presStyleIdx="2" presStyleCnt="10"/>
      <dgm:spPr/>
    </dgm:pt>
    <dgm:pt modelId="{4514FE8D-2066-46E4-AE51-ECA8CD700D72}" type="pres">
      <dgm:prSet presAssocID="{E0396547-85AB-46E1-821E-618E6D43C008}" presName="vert1" presStyleCnt="0"/>
      <dgm:spPr/>
    </dgm:pt>
    <dgm:pt modelId="{63F6AF9F-C57F-4F5E-BC60-43EBFC51AE27}" type="pres">
      <dgm:prSet presAssocID="{8D1B4D39-741A-4C99-A768-2D51A6C5CFC4}" presName="vertSpace2a" presStyleCnt="0"/>
      <dgm:spPr/>
    </dgm:pt>
    <dgm:pt modelId="{F1213D6C-FEBE-4579-858E-4B903ACFD576}" type="pres">
      <dgm:prSet presAssocID="{8D1B4D39-741A-4C99-A768-2D51A6C5CFC4}" presName="horz2" presStyleCnt="0"/>
      <dgm:spPr/>
    </dgm:pt>
    <dgm:pt modelId="{220D7A72-7D32-4A8C-9FA4-FECA90D21993}" type="pres">
      <dgm:prSet presAssocID="{8D1B4D39-741A-4C99-A768-2D51A6C5CFC4}" presName="horzSpace2" presStyleCnt="0"/>
      <dgm:spPr/>
    </dgm:pt>
    <dgm:pt modelId="{42F4EB25-D462-4078-839C-44930B322489}" type="pres">
      <dgm:prSet presAssocID="{8D1B4D39-741A-4C99-A768-2D51A6C5CFC4}" presName="tx2" presStyleLbl="revTx" presStyleIdx="3" presStyleCnt="10"/>
      <dgm:spPr/>
    </dgm:pt>
    <dgm:pt modelId="{AA93C0D7-0F05-4C0E-9AF2-C328566F126F}" type="pres">
      <dgm:prSet presAssocID="{8D1B4D39-741A-4C99-A768-2D51A6C5CFC4}" presName="vert2" presStyleCnt="0"/>
      <dgm:spPr/>
    </dgm:pt>
    <dgm:pt modelId="{D1939786-E77E-45F9-A3FA-09B24A3DB778}" type="pres">
      <dgm:prSet presAssocID="{8D1B4D39-741A-4C99-A768-2D51A6C5CFC4}" presName="thinLine2b" presStyleLbl="callout" presStyleIdx="1" presStyleCnt="5"/>
      <dgm:spPr/>
    </dgm:pt>
    <dgm:pt modelId="{3BF2327D-2C39-41A2-A765-21AA9A89BEED}" type="pres">
      <dgm:prSet presAssocID="{8D1B4D39-741A-4C99-A768-2D51A6C5CFC4}" presName="vertSpace2b" presStyleCnt="0"/>
      <dgm:spPr/>
    </dgm:pt>
    <dgm:pt modelId="{BFB18B44-23B5-48CF-A74A-D514C454AC95}" type="pres">
      <dgm:prSet presAssocID="{F1382F6F-95CC-4803-8DB6-5780CC9A7979}" presName="thickLine" presStyleLbl="alignNode1" presStyleIdx="2" presStyleCnt="5"/>
      <dgm:spPr/>
    </dgm:pt>
    <dgm:pt modelId="{AC9BDD76-80A7-4354-92F2-B5B415005184}" type="pres">
      <dgm:prSet presAssocID="{F1382F6F-95CC-4803-8DB6-5780CC9A7979}" presName="horz1" presStyleCnt="0"/>
      <dgm:spPr/>
    </dgm:pt>
    <dgm:pt modelId="{3A517ADE-DCE2-4ACB-80F3-5193D970DECD}" type="pres">
      <dgm:prSet presAssocID="{F1382F6F-95CC-4803-8DB6-5780CC9A7979}" presName="tx1" presStyleLbl="revTx" presStyleIdx="4" presStyleCnt="10"/>
      <dgm:spPr/>
    </dgm:pt>
    <dgm:pt modelId="{255C2FA5-324E-467B-AE3A-6C2DEC8DCE3A}" type="pres">
      <dgm:prSet presAssocID="{F1382F6F-95CC-4803-8DB6-5780CC9A7979}" presName="vert1" presStyleCnt="0"/>
      <dgm:spPr/>
    </dgm:pt>
    <dgm:pt modelId="{620BF379-CB5D-4A96-A2C6-4F08940AD35B}" type="pres">
      <dgm:prSet presAssocID="{41F9FA75-D0CA-41B6-A483-6661EEDB1BF5}" presName="vertSpace2a" presStyleCnt="0"/>
      <dgm:spPr/>
    </dgm:pt>
    <dgm:pt modelId="{BD7D6C38-0299-49C9-9B77-021E0755E6A9}" type="pres">
      <dgm:prSet presAssocID="{41F9FA75-D0CA-41B6-A483-6661EEDB1BF5}" presName="horz2" presStyleCnt="0"/>
      <dgm:spPr/>
    </dgm:pt>
    <dgm:pt modelId="{95AE9A78-7A33-4E2B-967A-00A74C5497F7}" type="pres">
      <dgm:prSet presAssocID="{41F9FA75-D0CA-41B6-A483-6661EEDB1BF5}" presName="horzSpace2" presStyleCnt="0"/>
      <dgm:spPr/>
    </dgm:pt>
    <dgm:pt modelId="{888EF192-8918-4623-ABCC-146C1F0C7449}" type="pres">
      <dgm:prSet presAssocID="{41F9FA75-D0CA-41B6-A483-6661EEDB1BF5}" presName="tx2" presStyleLbl="revTx" presStyleIdx="5" presStyleCnt="10"/>
      <dgm:spPr/>
    </dgm:pt>
    <dgm:pt modelId="{5280D0B0-CEAF-4952-90EE-3B145E2A5203}" type="pres">
      <dgm:prSet presAssocID="{41F9FA75-D0CA-41B6-A483-6661EEDB1BF5}" presName="vert2" presStyleCnt="0"/>
      <dgm:spPr/>
    </dgm:pt>
    <dgm:pt modelId="{978D06FC-DDDF-46A2-9A9E-A38D48F58545}" type="pres">
      <dgm:prSet presAssocID="{41F9FA75-D0CA-41B6-A483-6661EEDB1BF5}" presName="thinLine2b" presStyleLbl="callout" presStyleIdx="2" presStyleCnt="5"/>
      <dgm:spPr/>
    </dgm:pt>
    <dgm:pt modelId="{65E7B895-5D19-4BA2-95B8-79A96A7BB337}" type="pres">
      <dgm:prSet presAssocID="{41F9FA75-D0CA-41B6-A483-6661EEDB1BF5}" presName="vertSpace2b" presStyleCnt="0"/>
      <dgm:spPr/>
    </dgm:pt>
    <dgm:pt modelId="{E57255A9-1612-4E0E-853B-747793E8217D}" type="pres">
      <dgm:prSet presAssocID="{D6F8F57C-F8E2-43AB-9FD4-10FB991501C0}" presName="thickLine" presStyleLbl="alignNode1" presStyleIdx="3" presStyleCnt="5"/>
      <dgm:spPr/>
    </dgm:pt>
    <dgm:pt modelId="{F4008D73-C7A5-45C2-B650-710682B75433}" type="pres">
      <dgm:prSet presAssocID="{D6F8F57C-F8E2-43AB-9FD4-10FB991501C0}" presName="horz1" presStyleCnt="0"/>
      <dgm:spPr/>
    </dgm:pt>
    <dgm:pt modelId="{8AF71013-82EB-4E49-B460-2C51128AE827}" type="pres">
      <dgm:prSet presAssocID="{D6F8F57C-F8E2-43AB-9FD4-10FB991501C0}" presName="tx1" presStyleLbl="revTx" presStyleIdx="6" presStyleCnt="10"/>
      <dgm:spPr/>
    </dgm:pt>
    <dgm:pt modelId="{9A8367A1-FF83-4840-9C7D-7C4E88C6483E}" type="pres">
      <dgm:prSet presAssocID="{D6F8F57C-F8E2-43AB-9FD4-10FB991501C0}" presName="vert1" presStyleCnt="0"/>
      <dgm:spPr/>
    </dgm:pt>
    <dgm:pt modelId="{EBA065C3-D922-4150-8F1C-838BEBF64065}" type="pres">
      <dgm:prSet presAssocID="{747F6092-AA9B-45B2-A08C-6D6BEACD3384}" presName="vertSpace2a" presStyleCnt="0"/>
      <dgm:spPr/>
    </dgm:pt>
    <dgm:pt modelId="{0DB257C3-153C-4F8C-92C5-539DA5B21E31}" type="pres">
      <dgm:prSet presAssocID="{747F6092-AA9B-45B2-A08C-6D6BEACD3384}" presName="horz2" presStyleCnt="0"/>
      <dgm:spPr/>
    </dgm:pt>
    <dgm:pt modelId="{B01E1D8C-3390-4CB3-8E1B-B93DD66B3E16}" type="pres">
      <dgm:prSet presAssocID="{747F6092-AA9B-45B2-A08C-6D6BEACD3384}" presName="horzSpace2" presStyleCnt="0"/>
      <dgm:spPr/>
    </dgm:pt>
    <dgm:pt modelId="{B9F2839D-6A8C-400B-8E53-D77070204FCB}" type="pres">
      <dgm:prSet presAssocID="{747F6092-AA9B-45B2-A08C-6D6BEACD3384}" presName="tx2" presStyleLbl="revTx" presStyleIdx="7" presStyleCnt="10"/>
      <dgm:spPr/>
    </dgm:pt>
    <dgm:pt modelId="{94BC09DD-117F-4D3D-9AA9-D5442BB8DE4D}" type="pres">
      <dgm:prSet presAssocID="{747F6092-AA9B-45B2-A08C-6D6BEACD3384}" presName="vert2" presStyleCnt="0"/>
      <dgm:spPr/>
    </dgm:pt>
    <dgm:pt modelId="{7249CC80-3F37-4B79-8057-83C580AB0AC9}" type="pres">
      <dgm:prSet presAssocID="{747F6092-AA9B-45B2-A08C-6D6BEACD3384}" presName="thinLine2b" presStyleLbl="callout" presStyleIdx="3" presStyleCnt="5"/>
      <dgm:spPr/>
    </dgm:pt>
    <dgm:pt modelId="{589DF2F8-AA24-4A19-A997-5B52B3272907}" type="pres">
      <dgm:prSet presAssocID="{747F6092-AA9B-45B2-A08C-6D6BEACD3384}" presName="vertSpace2b" presStyleCnt="0"/>
      <dgm:spPr/>
    </dgm:pt>
    <dgm:pt modelId="{2011B4E9-D3D8-4226-A998-0B4A19E01443}" type="pres">
      <dgm:prSet presAssocID="{D634A27B-2E42-41B3-A690-462F95D6061C}" presName="thickLine" presStyleLbl="alignNode1" presStyleIdx="4" presStyleCnt="5"/>
      <dgm:spPr/>
    </dgm:pt>
    <dgm:pt modelId="{04C5C81C-96BF-4E67-960C-E6024AC7251B}" type="pres">
      <dgm:prSet presAssocID="{D634A27B-2E42-41B3-A690-462F95D6061C}" presName="horz1" presStyleCnt="0"/>
      <dgm:spPr/>
    </dgm:pt>
    <dgm:pt modelId="{6B83D247-11D2-4515-A7D2-6E24C2F89599}" type="pres">
      <dgm:prSet presAssocID="{D634A27B-2E42-41B3-A690-462F95D6061C}" presName="tx1" presStyleLbl="revTx" presStyleIdx="8" presStyleCnt="10"/>
      <dgm:spPr/>
    </dgm:pt>
    <dgm:pt modelId="{16087F36-870E-4724-98D4-562F9BB20F2A}" type="pres">
      <dgm:prSet presAssocID="{D634A27B-2E42-41B3-A690-462F95D6061C}" presName="vert1" presStyleCnt="0"/>
      <dgm:spPr/>
    </dgm:pt>
    <dgm:pt modelId="{506C87ED-A3FE-4620-8DAA-8AE6CC274AFE}" type="pres">
      <dgm:prSet presAssocID="{AD4F529A-1720-4AB0-9BBD-21D4BAF81F7C}" presName="vertSpace2a" presStyleCnt="0"/>
      <dgm:spPr/>
    </dgm:pt>
    <dgm:pt modelId="{D2446C86-1D7F-4E36-8B4B-C3E68F8A0B0F}" type="pres">
      <dgm:prSet presAssocID="{AD4F529A-1720-4AB0-9BBD-21D4BAF81F7C}" presName="horz2" presStyleCnt="0"/>
      <dgm:spPr/>
    </dgm:pt>
    <dgm:pt modelId="{74B74974-F06A-4A5A-8FAC-207ABB8BF381}" type="pres">
      <dgm:prSet presAssocID="{AD4F529A-1720-4AB0-9BBD-21D4BAF81F7C}" presName="horzSpace2" presStyleCnt="0"/>
      <dgm:spPr/>
    </dgm:pt>
    <dgm:pt modelId="{B935EDF3-9733-4CBA-AC06-0B951A6CAFBD}" type="pres">
      <dgm:prSet presAssocID="{AD4F529A-1720-4AB0-9BBD-21D4BAF81F7C}" presName="tx2" presStyleLbl="revTx" presStyleIdx="9" presStyleCnt="10"/>
      <dgm:spPr/>
    </dgm:pt>
    <dgm:pt modelId="{26DD49AE-9A86-4986-AD97-8E126A32CDC0}" type="pres">
      <dgm:prSet presAssocID="{AD4F529A-1720-4AB0-9BBD-21D4BAF81F7C}" presName="vert2" presStyleCnt="0"/>
      <dgm:spPr/>
    </dgm:pt>
    <dgm:pt modelId="{394EDD59-BA5D-4167-8454-6BE1E8FC8B98}" type="pres">
      <dgm:prSet presAssocID="{AD4F529A-1720-4AB0-9BBD-21D4BAF81F7C}" presName="thinLine2b" presStyleLbl="callout" presStyleIdx="4" presStyleCnt="5"/>
      <dgm:spPr/>
    </dgm:pt>
    <dgm:pt modelId="{90580CF8-BB1E-4285-A1A2-B78C12CAE243}" type="pres">
      <dgm:prSet presAssocID="{AD4F529A-1720-4AB0-9BBD-21D4BAF81F7C}" presName="vertSpace2b" presStyleCnt="0"/>
      <dgm:spPr/>
    </dgm:pt>
  </dgm:ptLst>
  <dgm:cxnLst>
    <dgm:cxn modelId="{F11F3908-EAD8-4A74-87F0-DE1170126981}" srcId="{E0396547-85AB-46E1-821E-618E6D43C008}" destId="{8D1B4D39-741A-4C99-A768-2D51A6C5CFC4}" srcOrd="0" destOrd="0" parTransId="{EAACEAC9-44D9-423C-ADA8-FE898F145384}" sibTransId="{98B6F933-9659-419D-9308-B2FFEE46D97B}"/>
    <dgm:cxn modelId="{84E46A08-639C-40DE-9887-79FB1E992B6B}" srcId="{C898BA18-0F90-44EF-AE92-D18054D19D79}" destId="{D634A27B-2E42-41B3-A690-462F95D6061C}" srcOrd="4" destOrd="0" parTransId="{C627B99A-D9C0-46D8-B2FF-9A770C8B1BCF}" sibTransId="{3EF69BC1-6223-4E8F-862F-9CF360BE417A}"/>
    <dgm:cxn modelId="{CE997512-198E-4078-969C-763A31954A7D}" srcId="{D634A27B-2E42-41B3-A690-462F95D6061C}" destId="{AD4F529A-1720-4AB0-9BBD-21D4BAF81F7C}" srcOrd="0" destOrd="0" parTransId="{0A7B6D27-5676-4295-88CD-224A0B453C7E}" sibTransId="{1706436A-1E2D-484B-AC2C-B6EF92AFB2C8}"/>
    <dgm:cxn modelId="{96BFCF22-B0AA-46C1-87E9-D6E5A55A22CB}" type="presOf" srcId="{F27E264B-A5C1-4F81-9BEF-3019F1264840}" destId="{EC365082-3DBD-4DE3-B277-753609EC6032}" srcOrd="0" destOrd="0" presId="urn:microsoft.com/office/officeart/2008/layout/LinedList"/>
    <dgm:cxn modelId="{195EA76A-B347-4355-B17B-5AA1D7D6E77A}" type="presOf" srcId="{8D1B4D39-741A-4C99-A768-2D51A6C5CFC4}" destId="{42F4EB25-D462-4078-839C-44930B322489}" srcOrd="0" destOrd="0" presId="urn:microsoft.com/office/officeart/2008/layout/LinedList"/>
    <dgm:cxn modelId="{AFBF576C-3B80-4ED4-8751-6360FA8AAEB6}" srcId="{F1382F6F-95CC-4803-8DB6-5780CC9A7979}" destId="{41F9FA75-D0CA-41B6-A483-6661EEDB1BF5}" srcOrd="0" destOrd="0" parTransId="{10F03538-F326-486C-8A42-7FF8A4F7C20D}" sibTransId="{41F0AF22-017B-4860-9091-8BDB0687FDE1}"/>
    <dgm:cxn modelId="{C06F9F77-84A8-417A-873D-36343E4AB689}" type="presOf" srcId="{D6F8F57C-F8E2-43AB-9FD4-10FB991501C0}" destId="{8AF71013-82EB-4E49-B460-2C51128AE827}" srcOrd="0" destOrd="0" presId="urn:microsoft.com/office/officeart/2008/layout/LinedList"/>
    <dgm:cxn modelId="{E2B8307D-3145-48BC-9D9C-B01A30E90B89}" type="presOf" srcId="{F1382F6F-95CC-4803-8DB6-5780CC9A7979}" destId="{3A517ADE-DCE2-4ACB-80F3-5193D970DECD}" srcOrd="0" destOrd="0" presId="urn:microsoft.com/office/officeart/2008/layout/LinedList"/>
    <dgm:cxn modelId="{BF917983-098B-4474-A59B-2DA94A99B32D}" type="presOf" srcId="{41F9FA75-D0CA-41B6-A483-6661EEDB1BF5}" destId="{888EF192-8918-4623-ABCC-146C1F0C7449}" srcOrd="0" destOrd="0" presId="urn:microsoft.com/office/officeart/2008/layout/LinedList"/>
    <dgm:cxn modelId="{05F4E589-4353-425D-B1F2-8B349BEE3BAC}" type="presOf" srcId="{D634A27B-2E42-41B3-A690-462F95D6061C}" destId="{6B83D247-11D2-4515-A7D2-6E24C2F89599}" srcOrd="0" destOrd="0" presId="urn:microsoft.com/office/officeart/2008/layout/LinedList"/>
    <dgm:cxn modelId="{4E2CD88B-676D-4051-8192-5B0BDC261234}" srcId="{C898BA18-0F90-44EF-AE92-D18054D19D79}" destId="{D6F8F57C-F8E2-43AB-9FD4-10FB991501C0}" srcOrd="3" destOrd="0" parTransId="{1A253C3D-55CF-4692-A7F2-35396E00D2E6}" sibTransId="{63DFB621-2151-41F8-BAF5-DBE97BC701C9}"/>
    <dgm:cxn modelId="{AE10099B-A298-4920-9A99-2A9C0D06909D}" srcId="{C898BA18-0F90-44EF-AE92-D18054D19D79}" destId="{E0396547-85AB-46E1-821E-618E6D43C008}" srcOrd="1" destOrd="0" parTransId="{3944BCBF-1476-46C0-8652-B85B8EA2012B}" sibTransId="{BD766EA1-7FE7-41FD-83B1-1571700E4294}"/>
    <dgm:cxn modelId="{034DECB0-C5D1-4C05-A47F-E800E564EBE1}" type="presOf" srcId="{E0396547-85AB-46E1-821E-618E6D43C008}" destId="{141B87DF-B65A-45D6-9EA1-29BBB21522CB}" srcOrd="0" destOrd="0" presId="urn:microsoft.com/office/officeart/2008/layout/LinedList"/>
    <dgm:cxn modelId="{0EC64BB6-6B4C-40FA-959F-49E19F481DCF}" type="presOf" srcId="{C898BA18-0F90-44EF-AE92-D18054D19D79}" destId="{29A237BA-C7DA-498C-8F2B-6C52AB843ACB}" srcOrd="0" destOrd="0" presId="urn:microsoft.com/office/officeart/2008/layout/LinedList"/>
    <dgm:cxn modelId="{C12260CB-A46A-48E4-A3BC-4D61E502CE86}" type="presOf" srcId="{747F6092-AA9B-45B2-A08C-6D6BEACD3384}" destId="{B9F2839D-6A8C-400B-8E53-D77070204FCB}" srcOrd="0" destOrd="0" presId="urn:microsoft.com/office/officeart/2008/layout/LinedList"/>
    <dgm:cxn modelId="{1BC185D5-E0DC-40F2-B5CE-51074678DE99}" srcId="{C898BA18-0F90-44EF-AE92-D18054D19D79}" destId="{F27E264B-A5C1-4F81-9BEF-3019F1264840}" srcOrd="0" destOrd="0" parTransId="{3820D957-C6D3-47CD-BF7A-D9CC81BC4A12}" sibTransId="{AD3599F1-C027-4757-AE18-0C6FCC2CD486}"/>
    <dgm:cxn modelId="{8B5A2BD7-1F90-44A3-AE40-01DE18C004D7}" srcId="{C898BA18-0F90-44EF-AE92-D18054D19D79}" destId="{F1382F6F-95CC-4803-8DB6-5780CC9A7979}" srcOrd="2" destOrd="0" parTransId="{F2A7D99B-9243-4B05-BE48-A4CEB0EDA23B}" sibTransId="{ECBF1E9A-96C2-4864-8B44-6E34781F83B6}"/>
    <dgm:cxn modelId="{918656E9-765A-4BBE-8ADF-FDE6B3E84642}" type="presOf" srcId="{AD4F529A-1720-4AB0-9BBD-21D4BAF81F7C}" destId="{B935EDF3-9733-4CBA-AC06-0B951A6CAFBD}" srcOrd="0" destOrd="0" presId="urn:microsoft.com/office/officeart/2008/layout/LinedList"/>
    <dgm:cxn modelId="{1C9A81EE-2CCF-43A4-B2AD-C057D6E0A8D3}" srcId="{D6F8F57C-F8E2-43AB-9FD4-10FB991501C0}" destId="{747F6092-AA9B-45B2-A08C-6D6BEACD3384}" srcOrd="0" destOrd="0" parTransId="{8E098465-AF9B-4225-8502-6F62F5DFE61E}" sibTransId="{CD4D7331-56CB-4117-8498-58B0984CB368}"/>
    <dgm:cxn modelId="{6988F0FC-5947-42D9-835D-396D2C4EB30B}" type="presOf" srcId="{E088BF34-2B31-4E00-B9F1-1333C0D1AF1D}" destId="{5B6BA122-624F-428F-BDA8-73D65ADB1D68}" srcOrd="0" destOrd="0" presId="urn:microsoft.com/office/officeart/2008/layout/LinedList"/>
    <dgm:cxn modelId="{A3667BFD-13E2-4581-895D-047B6CDA7850}" srcId="{F27E264B-A5C1-4F81-9BEF-3019F1264840}" destId="{E088BF34-2B31-4E00-B9F1-1333C0D1AF1D}" srcOrd="0" destOrd="0" parTransId="{D57095FF-F4D6-4877-925A-D5A98ED031E6}" sibTransId="{8F59A25A-F4F7-4E8A-B5E8-801BD9F15F7E}"/>
    <dgm:cxn modelId="{8D9FD4EE-1E4B-4EAE-9A7A-0641BC6E9E45}" type="presParOf" srcId="{29A237BA-C7DA-498C-8F2B-6C52AB843ACB}" destId="{391D9EE0-8F66-4346-B262-9CE445DD74D3}" srcOrd="0" destOrd="0" presId="urn:microsoft.com/office/officeart/2008/layout/LinedList"/>
    <dgm:cxn modelId="{1AEA1E3A-C4DD-4E2D-826D-31A8FB18B1A7}" type="presParOf" srcId="{29A237BA-C7DA-498C-8F2B-6C52AB843ACB}" destId="{EFC5C8BA-8D50-4356-B022-0D014149C1B8}" srcOrd="1" destOrd="0" presId="urn:microsoft.com/office/officeart/2008/layout/LinedList"/>
    <dgm:cxn modelId="{057D768E-7C97-412F-9DA5-F672383C0C57}" type="presParOf" srcId="{EFC5C8BA-8D50-4356-B022-0D014149C1B8}" destId="{EC365082-3DBD-4DE3-B277-753609EC6032}" srcOrd="0" destOrd="0" presId="urn:microsoft.com/office/officeart/2008/layout/LinedList"/>
    <dgm:cxn modelId="{857DB2C8-A2C2-4261-893D-789891AAE24C}" type="presParOf" srcId="{EFC5C8BA-8D50-4356-B022-0D014149C1B8}" destId="{3B79C93F-0ADE-42CF-82EB-80D04F58DAFA}" srcOrd="1" destOrd="0" presId="urn:microsoft.com/office/officeart/2008/layout/LinedList"/>
    <dgm:cxn modelId="{FD3724FB-3844-49A6-BF22-485ABBD29236}" type="presParOf" srcId="{3B79C93F-0ADE-42CF-82EB-80D04F58DAFA}" destId="{2F23E66E-0856-472B-82BC-4891F43FEC55}" srcOrd="0" destOrd="0" presId="urn:microsoft.com/office/officeart/2008/layout/LinedList"/>
    <dgm:cxn modelId="{9613D1C3-A9A2-4CC6-B194-99951767C6D6}" type="presParOf" srcId="{3B79C93F-0ADE-42CF-82EB-80D04F58DAFA}" destId="{46CB1227-6579-4F3B-BDC4-98E13A5E6153}" srcOrd="1" destOrd="0" presId="urn:microsoft.com/office/officeart/2008/layout/LinedList"/>
    <dgm:cxn modelId="{658F77C9-C32D-4CBC-9144-494875D07FA2}" type="presParOf" srcId="{46CB1227-6579-4F3B-BDC4-98E13A5E6153}" destId="{CD658E0C-FCD3-47EE-B033-D10237182843}" srcOrd="0" destOrd="0" presId="urn:microsoft.com/office/officeart/2008/layout/LinedList"/>
    <dgm:cxn modelId="{BD5B100B-B02A-4E6A-AAA8-5AF9B9D24980}" type="presParOf" srcId="{46CB1227-6579-4F3B-BDC4-98E13A5E6153}" destId="{5B6BA122-624F-428F-BDA8-73D65ADB1D68}" srcOrd="1" destOrd="0" presId="urn:microsoft.com/office/officeart/2008/layout/LinedList"/>
    <dgm:cxn modelId="{FD69669A-F026-4025-B023-9B5FFA3B71D0}" type="presParOf" srcId="{46CB1227-6579-4F3B-BDC4-98E13A5E6153}" destId="{CE98F18C-1B0A-4714-B243-943B800E6498}" srcOrd="2" destOrd="0" presId="urn:microsoft.com/office/officeart/2008/layout/LinedList"/>
    <dgm:cxn modelId="{5EBBF3BC-CC13-415E-96F6-4DAA3D16CD51}" type="presParOf" srcId="{3B79C93F-0ADE-42CF-82EB-80D04F58DAFA}" destId="{2C6DAAFE-76A2-46B1-8C6A-48DCB8BA4812}" srcOrd="2" destOrd="0" presId="urn:microsoft.com/office/officeart/2008/layout/LinedList"/>
    <dgm:cxn modelId="{039DE713-809C-42C9-9279-6A120B82689B}" type="presParOf" srcId="{3B79C93F-0ADE-42CF-82EB-80D04F58DAFA}" destId="{70CB8F67-0051-448C-90A3-CC18E593DBB2}" srcOrd="3" destOrd="0" presId="urn:microsoft.com/office/officeart/2008/layout/LinedList"/>
    <dgm:cxn modelId="{905E3B25-022A-45E1-B7F5-2D1518785399}" type="presParOf" srcId="{29A237BA-C7DA-498C-8F2B-6C52AB843ACB}" destId="{780186BB-1B84-4E6F-B0F6-3EC35A6EE4F8}" srcOrd="2" destOrd="0" presId="urn:microsoft.com/office/officeart/2008/layout/LinedList"/>
    <dgm:cxn modelId="{9BC3998C-4B60-4E4E-B5B6-56ECC4C60BDD}" type="presParOf" srcId="{29A237BA-C7DA-498C-8F2B-6C52AB843ACB}" destId="{59CECD87-4002-420F-9388-FE4D8E82FB5C}" srcOrd="3" destOrd="0" presId="urn:microsoft.com/office/officeart/2008/layout/LinedList"/>
    <dgm:cxn modelId="{055ABC0A-6969-4A53-AAC3-00DFE03254E4}" type="presParOf" srcId="{59CECD87-4002-420F-9388-FE4D8E82FB5C}" destId="{141B87DF-B65A-45D6-9EA1-29BBB21522CB}" srcOrd="0" destOrd="0" presId="urn:microsoft.com/office/officeart/2008/layout/LinedList"/>
    <dgm:cxn modelId="{77430BA5-76A2-4643-AA10-8C8545C5C485}" type="presParOf" srcId="{59CECD87-4002-420F-9388-FE4D8E82FB5C}" destId="{4514FE8D-2066-46E4-AE51-ECA8CD700D72}" srcOrd="1" destOrd="0" presId="urn:microsoft.com/office/officeart/2008/layout/LinedList"/>
    <dgm:cxn modelId="{349C4BEF-65A1-4313-8D4F-A7F04E277753}" type="presParOf" srcId="{4514FE8D-2066-46E4-AE51-ECA8CD700D72}" destId="{63F6AF9F-C57F-4F5E-BC60-43EBFC51AE27}" srcOrd="0" destOrd="0" presId="urn:microsoft.com/office/officeart/2008/layout/LinedList"/>
    <dgm:cxn modelId="{4A9FADF5-13D2-4B25-904E-7E2677F4FDC1}" type="presParOf" srcId="{4514FE8D-2066-46E4-AE51-ECA8CD700D72}" destId="{F1213D6C-FEBE-4579-858E-4B903ACFD576}" srcOrd="1" destOrd="0" presId="urn:microsoft.com/office/officeart/2008/layout/LinedList"/>
    <dgm:cxn modelId="{0854ADBB-7DAC-4A2E-94AC-F8902892EB8D}" type="presParOf" srcId="{F1213D6C-FEBE-4579-858E-4B903ACFD576}" destId="{220D7A72-7D32-4A8C-9FA4-FECA90D21993}" srcOrd="0" destOrd="0" presId="urn:microsoft.com/office/officeart/2008/layout/LinedList"/>
    <dgm:cxn modelId="{796F4AE8-E65D-4611-8AEC-325A4E431BA1}" type="presParOf" srcId="{F1213D6C-FEBE-4579-858E-4B903ACFD576}" destId="{42F4EB25-D462-4078-839C-44930B322489}" srcOrd="1" destOrd="0" presId="urn:microsoft.com/office/officeart/2008/layout/LinedList"/>
    <dgm:cxn modelId="{D5927D49-8B76-4B82-8121-F49FDBD6EA50}" type="presParOf" srcId="{F1213D6C-FEBE-4579-858E-4B903ACFD576}" destId="{AA93C0D7-0F05-4C0E-9AF2-C328566F126F}" srcOrd="2" destOrd="0" presId="urn:microsoft.com/office/officeart/2008/layout/LinedList"/>
    <dgm:cxn modelId="{0AC553F9-A402-4512-97E6-787CE3449AF0}" type="presParOf" srcId="{4514FE8D-2066-46E4-AE51-ECA8CD700D72}" destId="{D1939786-E77E-45F9-A3FA-09B24A3DB778}" srcOrd="2" destOrd="0" presId="urn:microsoft.com/office/officeart/2008/layout/LinedList"/>
    <dgm:cxn modelId="{B7747602-9AF6-43F5-8AB6-AAEC9D3F68B1}" type="presParOf" srcId="{4514FE8D-2066-46E4-AE51-ECA8CD700D72}" destId="{3BF2327D-2C39-41A2-A765-21AA9A89BEED}" srcOrd="3" destOrd="0" presId="urn:microsoft.com/office/officeart/2008/layout/LinedList"/>
    <dgm:cxn modelId="{75BCE384-774B-4318-9675-C0E2E3842B17}" type="presParOf" srcId="{29A237BA-C7DA-498C-8F2B-6C52AB843ACB}" destId="{BFB18B44-23B5-48CF-A74A-D514C454AC95}" srcOrd="4" destOrd="0" presId="urn:microsoft.com/office/officeart/2008/layout/LinedList"/>
    <dgm:cxn modelId="{F50348D6-FAB5-487B-8C76-D50E8287B1E4}" type="presParOf" srcId="{29A237BA-C7DA-498C-8F2B-6C52AB843ACB}" destId="{AC9BDD76-80A7-4354-92F2-B5B415005184}" srcOrd="5" destOrd="0" presId="urn:microsoft.com/office/officeart/2008/layout/LinedList"/>
    <dgm:cxn modelId="{A79F8D64-9AA4-468A-8F23-ACECDB1E3716}" type="presParOf" srcId="{AC9BDD76-80A7-4354-92F2-B5B415005184}" destId="{3A517ADE-DCE2-4ACB-80F3-5193D970DECD}" srcOrd="0" destOrd="0" presId="urn:microsoft.com/office/officeart/2008/layout/LinedList"/>
    <dgm:cxn modelId="{1155912E-421F-4BD0-A7FB-4545620D1587}" type="presParOf" srcId="{AC9BDD76-80A7-4354-92F2-B5B415005184}" destId="{255C2FA5-324E-467B-AE3A-6C2DEC8DCE3A}" srcOrd="1" destOrd="0" presId="urn:microsoft.com/office/officeart/2008/layout/LinedList"/>
    <dgm:cxn modelId="{92C95AF9-2A7C-4962-93FF-EA54A9AD232D}" type="presParOf" srcId="{255C2FA5-324E-467B-AE3A-6C2DEC8DCE3A}" destId="{620BF379-CB5D-4A96-A2C6-4F08940AD35B}" srcOrd="0" destOrd="0" presId="urn:microsoft.com/office/officeart/2008/layout/LinedList"/>
    <dgm:cxn modelId="{128F8E10-9E66-4DC8-A842-555EEDC6D26D}" type="presParOf" srcId="{255C2FA5-324E-467B-AE3A-6C2DEC8DCE3A}" destId="{BD7D6C38-0299-49C9-9B77-021E0755E6A9}" srcOrd="1" destOrd="0" presId="urn:microsoft.com/office/officeart/2008/layout/LinedList"/>
    <dgm:cxn modelId="{13BBF9E1-7384-4B31-ACA8-349F60E30E3A}" type="presParOf" srcId="{BD7D6C38-0299-49C9-9B77-021E0755E6A9}" destId="{95AE9A78-7A33-4E2B-967A-00A74C5497F7}" srcOrd="0" destOrd="0" presId="urn:microsoft.com/office/officeart/2008/layout/LinedList"/>
    <dgm:cxn modelId="{88D37A68-54B4-4C13-9E06-A0AE077A8AD8}" type="presParOf" srcId="{BD7D6C38-0299-49C9-9B77-021E0755E6A9}" destId="{888EF192-8918-4623-ABCC-146C1F0C7449}" srcOrd="1" destOrd="0" presId="urn:microsoft.com/office/officeart/2008/layout/LinedList"/>
    <dgm:cxn modelId="{E516A65C-1C68-4AE7-866B-42FA8F9CA4A7}" type="presParOf" srcId="{BD7D6C38-0299-49C9-9B77-021E0755E6A9}" destId="{5280D0B0-CEAF-4952-90EE-3B145E2A5203}" srcOrd="2" destOrd="0" presId="urn:microsoft.com/office/officeart/2008/layout/LinedList"/>
    <dgm:cxn modelId="{522F31FA-45CF-4812-BDF2-B88C2DA0B7E0}" type="presParOf" srcId="{255C2FA5-324E-467B-AE3A-6C2DEC8DCE3A}" destId="{978D06FC-DDDF-46A2-9A9E-A38D48F58545}" srcOrd="2" destOrd="0" presId="urn:microsoft.com/office/officeart/2008/layout/LinedList"/>
    <dgm:cxn modelId="{BEE47967-BCB5-4412-B791-206DB7C95DAD}" type="presParOf" srcId="{255C2FA5-324E-467B-AE3A-6C2DEC8DCE3A}" destId="{65E7B895-5D19-4BA2-95B8-79A96A7BB337}" srcOrd="3" destOrd="0" presId="urn:microsoft.com/office/officeart/2008/layout/LinedList"/>
    <dgm:cxn modelId="{E964C47B-5C50-473B-8CF1-271C1918009F}" type="presParOf" srcId="{29A237BA-C7DA-498C-8F2B-6C52AB843ACB}" destId="{E57255A9-1612-4E0E-853B-747793E8217D}" srcOrd="6" destOrd="0" presId="urn:microsoft.com/office/officeart/2008/layout/LinedList"/>
    <dgm:cxn modelId="{D3ABFF19-C86B-49B2-9947-A17D9172211B}" type="presParOf" srcId="{29A237BA-C7DA-498C-8F2B-6C52AB843ACB}" destId="{F4008D73-C7A5-45C2-B650-710682B75433}" srcOrd="7" destOrd="0" presId="urn:microsoft.com/office/officeart/2008/layout/LinedList"/>
    <dgm:cxn modelId="{D72B7A65-C8BA-41DD-A096-611D43CD4D45}" type="presParOf" srcId="{F4008D73-C7A5-45C2-B650-710682B75433}" destId="{8AF71013-82EB-4E49-B460-2C51128AE827}" srcOrd="0" destOrd="0" presId="urn:microsoft.com/office/officeart/2008/layout/LinedList"/>
    <dgm:cxn modelId="{F39E2D39-8BF6-4236-9CEB-EBA0C71910A1}" type="presParOf" srcId="{F4008D73-C7A5-45C2-B650-710682B75433}" destId="{9A8367A1-FF83-4840-9C7D-7C4E88C6483E}" srcOrd="1" destOrd="0" presId="urn:microsoft.com/office/officeart/2008/layout/LinedList"/>
    <dgm:cxn modelId="{C5F6AD66-8C3A-4AC1-9F74-FE97E1729781}" type="presParOf" srcId="{9A8367A1-FF83-4840-9C7D-7C4E88C6483E}" destId="{EBA065C3-D922-4150-8F1C-838BEBF64065}" srcOrd="0" destOrd="0" presId="urn:microsoft.com/office/officeart/2008/layout/LinedList"/>
    <dgm:cxn modelId="{08BC5559-0E07-4ED1-B5BD-5B5E346CA756}" type="presParOf" srcId="{9A8367A1-FF83-4840-9C7D-7C4E88C6483E}" destId="{0DB257C3-153C-4F8C-92C5-539DA5B21E31}" srcOrd="1" destOrd="0" presId="urn:microsoft.com/office/officeart/2008/layout/LinedList"/>
    <dgm:cxn modelId="{FA08E4AF-7AAD-4735-BAEA-6FE74139E46C}" type="presParOf" srcId="{0DB257C3-153C-4F8C-92C5-539DA5B21E31}" destId="{B01E1D8C-3390-4CB3-8E1B-B93DD66B3E16}" srcOrd="0" destOrd="0" presId="urn:microsoft.com/office/officeart/2008/layout/LinedList"/>
    <dgm:cxn modelId="{25E82989-EF9A-4BAF-9BE3-5A3C0AD41BF0}" type="presParOf" srcId="{0DB257C3-153C-4F8C-92C5-539DA5B21E31}" destId="{B9F2839D-6A8C-400B-8E53-D77070204FCB}" srcOrd="1" destOrd="0" presId="urn:microsoft.com/office/officeart/2008/layout/LinedList"/>
    <dgm:cxn modelId="{930A8AE7-2229-42F3-9A15-579F8AAC856F}" type="presParOf" srcId="{0DB257C3-153C-4F8C-92C5-539DA5B21E31}" destId="{94BC09DD-117F-4D3D-9AA9-D5442BB8DE4D}" srcOrd="2" destOrd="0" presId="urn:microsoft.com/office/officeart/2008/layout/LinedList"/>
    <dgm:cxn modelId="{858E3A6E-4B6C-4CFB-8053-ECFA1F33E989}" type="presParOf" srcId="{9A8367A1-FF83-4840-9C7D-7C4E88C6483E}" destId="{7249CC80-3F37-4B79-8057-83C580AB0AC9}" srcOrd="2" destOrd="0" presId="urn:microsoft.com/office/officeart/2008/layout/LinedList"/>
    <dgm:cxn modelId="{31E56F91-9291-4332-95EE-0731721CB51F}" type="presParOf" srcId="{9A8367A1-FF83-4840-9C7D-7C4E88C6483E}" destId="{589DF2F8-AA24-4A19-A997-5B52B3272907}" srcOrd="3" destOrd="0" presId="urn:microsoft.com/office/officeart/2008/layout/LinedList"/>
    <dgm:cxn modelId="{A6AFFCCB-F9E1-45B3-912F-E2CDC9147E5E}" type="presParOf" srcId="{29A237BA-C7DA-498C-8F2B-6C52AB843ACB}" destId="{2011B4E9-D3D8-4226-A998-0B4A19E01443}" srcOrd="8" destOrd="0" presId="urn:microsoft.com/office/officeart/2008/layout/LinedList"/>
    <dgm:cxn modelId="{8275D8F8-3101-45ED-BEDE-EFCD66A9AF96}" type="presParOf" srcId="{29A237BA-C7DA-498C-8F2B-6C52AB843ACB}" destId="{04C5C81C-96BF-4E67-960C-E6024AC7251B}" srcOrd="9" destOrd="0" presId="urn:microsoft.com/office/officeart/2008/layout/LinedList"/>
    <dgm:cxn modelId="{FF6EA9B7-C994-43CD-87FC-F5A7786B009E}" type="presParOf" srcId="{04C5C81C-96BF-4E67-960C-E6024AC7251B}" destId="{6B83D247-11D2-4515-A7D2-6E24C2F89599}" srcOrd="0" destOrd="0" presId="urn:microsoft.com/office/officeart/2008/layout/LinedList"/>
    <dgm:cxn modelId="{53560375-949B-4C21-9641-678C4188C3C0}" type="presParOf" srcId="{04C5C81C-96BF-4E67-960C-E6024AC7251B}" destId="{16087F36-870E-4724-98D4-562F9BB20F2A}" srcOrd="1" destOrd="0" presId="urn:microsoft.com/office/officeart/2008/layout/LinedList"/>
    <dgm:cxn modelId="{8DE5C2C8-0BDB-459F-8433-A982792484FF}" type="presParOf" srcId="{16087F36-870E-4724-98D4-562F9BB20F2A}" destId="{506C87ED-A3FE-4620-8DAA-8AE6CC274AFE}" srcOrd="0" destOrd="0" presId="urn:microsoft.com/office/officeart/2008/layout/LinedList"/>
    <dgm:cxn modelId="{30D86256-C589-4C28-89EE-143192CC5FD2}" type="presParOf" srcId="{16087F36-870E-4724-98D4-562F9BB20F2A}" destId="{D2446C86-1D7F-4E36-8B4B-C3E68F8A0B0F}" srcOrd="1" destOrd="0" presId="urn:microsoft.com/office/officeart/2008/layout/LinedList"/>
    <dgm:cxn modelId="{88FAFD3D-B8F4-4CF7-A7F4-F1DB0F7AC299}" type="presParOf" srcId="{D2446C86-1D7F-4E36-8B4B-C3E68F8A0B0F}" destId="{74B74974-F06A-4A5A-8FAC-207ABB8BF381}" srcOrd="0" destOrd="0" presId="urn:microsoft.com/office/officeart/2008/layout/LinedList"/>
    <dgm:cxn modelId="{F5F34208-E738-4D1E-BE90-D1CDF0D34B27}" type="presParOf" srcId="{D2446C86-1D7F-4E36-8B4B-C3E68F8A0B0F}" destId="{B935EDF3-9733-4CBA-AC06-0B951A6CAFBD}" srcOrd="1" destOrd="0" presId="urn:microsoft.com/office/officeart/2008/layout/LinedList"/>
    <dgm:cxn modelId="{2B7BDEEB-7A1C-457B-9C71-86986DA4DDCE}" type="presParOf" srcId="{D2446C86-1D7F-4E36-8B4B-C3E68F8A0B0F}" destId="{26DD49AE-9A86-4986-AD97-8E126A32CDC0}" srcOrd="2" destOrd="0" presId="urn:microsoft.com/office/officeart/2008/layout/LinedList"/>
    <dgm:cxn modelId="{94A67A0C-AFA4-4E0E-B5CD-9B80960B8257}" type="presParOf" srcId="{16087F36-870E-4724-98D4-562F9BB20F2A}" destId="{394EDD59-BA5D-4167-8454-6BE1E8FC8B98}" srcOrd="2" destOrd="0" presId="urn:microsoft.com/office/officeart/2008/layout/LinedList"/>
    <dgm:cxn modelId="{8408326D-F2F5-4B06-9810-42D4BD15E9AC}" type="presParOf" srcId="{16087F36-870E-4724-98D4-562F9BB20F2A}" destId="{90580CF8-BB1E-4285-A1A2-B78C12CAE243}" srcOrd="3" destOrd="0" presId="urn:microsoft.com/office/officeart/2008/layout/LinedList"/>
  </dgm:cxnLst>
  <dgm:bg/>
  <dgm:whole>
    <a:ln w="28575"/>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2FCDE-3852-4394-BE08-C850FFFC010F}">
      <dsp:nvSpPr>
        <dsp:cNvPr id="0" name=""/>
        <dsp:cNvSpPr/>
      </dsp:nvSpPr>
      <dsp:spPr>
        <a:xfrm>
          <a:off x="1940" y="1001738"/>
          <a:ext cx="1584433" cy="1306826"/>
        </a:xfrm>
        <a:prstGeom prst="roundRect">
          <a:avLst>
            <a:gd name="adj" fmla="val 10000"/>
          </a:avLst>
        </a:prstGeom>
        <a:solidFill>
          <a:schemeClr val="lt1">
            <a:alpha val="90000"/>
            <a:hueOff val="0"/>
            <a:satOff val="0"/>
            <a:lumOff val="0"/>
            <a:alphaOff val="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Introduction</a:t>
          </a:r>
          <a:endParaRPr lang="en-NL" sz="1500" kern="1200" dirty="0">
            <a:latin typeface="Calibri" panose="020F0502020204030204" pitchFamily="34" charset="0"/>
            <a:cs typeface="Calibri" panose="020F0502020204030204" pitchFamily="34" charset="0"/>
          </a:endParaRPr>
        </a:p>
      </dsp:txBody>
      <dsp:txXfrm>
        <a:off x="32014" y="1031812"/>
        <a:ext cx="1524285" cy="966643"/>
      </dsp:txXfrm>
    </dsp:sp>
    <dsp:sp modelId="{A8390FEE-5EC8-49B4-AF02-2F06673FF70E}">
      <dsp:nvSpPr>
        <dsp:cNvPr id="0" name=""/>
        <dsp:cNvSpPr/>
      </dsp:nvSpPr>
      <dsp:spPr>
        <a:xfrm>
          <a:off x="843822" y="1138692"/>
          <a:ext cx="2004815" cy="2004815"/>
        </a:xfrm>
        <a:prstGeom prst="leftCircularArrow">
          <a:avLst>
            <a:gd name="adj1" fmla="val 4430"/>
            <a:gd name="adj2" fmla="val 562115"/>
            <a:gd name="adj3" fmla="val 2337626"/>
            <a:gd name="adj4" fmla="val 9024489"/>
            <a:gd name="adj5" fmla="val 5168"/>
          </a:avLst>
        </a:prstGeom>
        <a:solidFill>
          <a:schemeClr val="bg1">
            <a:lumMod val="95000"/>
          </a:schemeClr>
        </a:solidFill>
        <a:ln>
          <a:solidFill>
            <a:schemeClr val="bg1">
              <a:lumMod val="95000"/>
            </a:schemeClr>
          </a:solidFill>
        </a:ln>
        <a:effectLst/>
      </dsp:spPr>
      <dsp:style>
        <a:lnRef idx="0">
          <a:scrgbClr r="0" g="0" b="0"/>
        </a:lnRef>
        <a:fillRef idx="1">
          <a:scrgbClr r="0" g="0" b="0"/>
        </a:fillRef>
        <a:effectRef idx="0">
          <a:scrgbClr r="0" g="0" b="0"/>
        </a:effectRef>
        <a:fontRef idx="minor">
          <a:schemeClr val="lt1"/>
        </a:fontRef>
      </dsp:style>
    </dsp:sp>
    <dsp:sp modelId="{E2438E92-7654-410D-91D1-E044407979FC}">
      <dsp:nvSpPr>
        <dsp:cNvPr id="0" name=""/>
        <dsp:cNvSpPr/>
      </dsp:nvSpPr>
      <dsp:spPr>
        <a:xfrm>
          <a:off x="354036" y="2028530"/>
          <a:ext cx="1408385" cy="560068"/>
        </a:xfrm>
        <a:prstGeom prst="roundRect">
          <a:avLst>
            <a:gd name="adj" fmla="val 10000"/>
          </a:avLst>
        </a:prstGeom>
        <a:solidFill>
          <a:schemeClr val="bg1">
            <a:lumMod val="9500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bg1"/>
              </a:solidFill>
              <a:latin typeface="Calibri" panose="020F0502020204030204" pitchFamily="34" charset="0"/>
              <a:cs typeface="Calibri" panose="020F0502020204030204" pitchFamily="34" charset="0"/>
            </a:rPr>
            <a:t>1</a:t>
          </a:r>
          <a:endParaRPr lang="en-NL" sz="3100" b="1" kern="1200" dirty="0">
            <a:solidFill>
              <a:schemeClr val="bg1"/>
            </a:solidFill>
            <a:latin typeface="Calibri" panose="020F0502020204030204" pitchFamily="34" charset="0"/>
            <a:cs typeface="Calibri" panose="020F0502020204030204" pitchFamily="34" charset="0"/>
          </a:endParaRPr>
        </a:p>
      </dsp:txBody>
      <dsp:txXfrm>
        <a:off x="370440" y="2044934"/>
        <a:ext cx="1375577" cy="527260"/>
      </dsp:txXfrm>
    </dsp:sp>
    <dsp:sp modelId="{FE69F4B8-462E-46C0-81F2-EDAF4BCB5636}">
      <dsp:nvSpPr>
        <dsp:cNvPr id="0" name=""/>
        <dsp:cNvSpPr/>
      </dsp:nvSpPr>
      <dsp:spPr>
        <a:xfrm>
          <a:off x="2185308" y="1001738"/>
          <a:ext cx="1584433" cy="1306826"/>
        </a:xfrm>
        <a:prstGeom prst="roundRect">
          <a:avLst>
            <a:gd name="adj" fmla="val 10000"/>
          </a:avLst>
        </a:prstGeom>
        <a:solidFill>
          <a:schemeClr val="lt1">
            <a:alpha val="90000"/>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Methodology	</a:t>
          </a:r>
          <a:endParaRPr lang="en-NL" sz="1500" kern="1200" dirty="0">
            <a:latin typeface="Calibri" panose="020F0502020204030204" pitchFamily="34" charset="0"/>
            <a:cs typeface="Calibri" panose="020F0502020204030204" pitchFamily="34" charset="0"/>
          </a:endParaRPr>
        </a:p>
      </dsp:txBody>
      <dsp:txXfrm>
        <a:off x="2215382" y="1311846"/>
        <a:ext cx="1524285" cy="966643"/>
      </dsp:txXfrm>
    </dsp:sp>
    <dsp:sp modelId="{D1C849DA-FE5F-47BC-96D9-3079D29BA1D2}">
      <dsp:nvSpPr>
        <dsp:cNvPr id="0" name=""/>
        <dsp:cNvSpPr/>
      </dsp:nvSpPr>
      <dsp:spPr>
        <a:xfrm>
          <a:off x="3013986" y="115555"/>
          <a:ext cx="2207270" cy="2207270"/>
        </a:xfrm>
        <a:prstGeom prst="circularArrow">
          <a:avLst>
            <a:gd name="adj1" fmla="val 4023"/>
            <a:gd name="adj2" fmla="val 505525"/>
            <a:gd name="adj3" fmla="val 19318964"/>
            <a:gd name="adj4" fmla="val 12575511"/>
            <a:gd name="adj5" fmla="val 4694"/>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70ED2B29-5E95-4D70-952D-B8729D48794B}">
      <dsp:nvSpPr>
        <dsp:cNvPr id="0" name=""/>
        <dsp:cNvSpPr/>
      </dsp:nvSpPr>
      <dsp:spPr>
        <a:xfrm>
          <a:off x="2537404" y="721704"/>
          <a:ext cx="1408385" cy="560068"/>
        </a:xfrm>
        <a:prstGeom prst="roundRect">
          <a:avLst>
            <a:gd name="adj" fmla="val 10000"/>
          </a:avLst>
        </a:prstGeom>
        <a:solidFill>
          <a:schemeClr val="bg1">
            <a:lumMod val="8500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bg1"/>
              </a:solidFill>
              <a:latin typeface="Calibri" panose="020F0502020204030204" pitchFamily="34" charset="0"/>
              <a:cs typeface="Calibri" panose="020F0502020204030204" pitchFamily="34" charset="0"/>
            </a:rPr>
            <a:t>2</a:t>
          </a:r>
          <a:endParaRPr lang="en-NL" sz="3100" b="1" kern="1200" dirty="0">
            <a:solidFill>
              <a:schemeClr val="bg1"/>
            </a:solidFill>
            <a:latin typeface="Calibri" panose="020F0502020204030204" pitchFamily="34" charset="0"/>
            <a:cs typeface="Calibri" panose="020F0502020204030204" pitchFamily="34" charset="0"/>
          </a:endParaRPr>
        </a:p>
      </dsp:txBody>
      <dsp:txXfrm>
        <a:off x="2553808" y="738108"/>
        <a:ext cx="1375577" cy="527260"/>
      </dsp:txXfrm>
    </dsp:sp>
    <dsp:sp modelId="{54EC99BC-C93B-4CE1-9811-320BED8C2668}">
      <dsp:nvSpPr>
        <dsp:cNvPr id="0" name=""/>
        <dsp:cNvSpPr/>
      </dsp:nvSpPr>
      <dsp:spPr>
        <a:xfrm>
          <a:off x="4368676" y="1001738"/>
          <a:ext cx="1584433" cy="1306826"/>
        </a:xfrm>
        <a:prstGeom prst="roundRect">
          <a:avLst>
            <a:gd name="adj" fmla="val 10000"/>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Data analysis</a:t>
          </a:r>
          <a:endParaRPr lang="en-NL"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Data imputation results</a:t>
          </a:r>
          <a:endParaRPr lang="en-NL" sz="1500" kern="1200" dirty="0">
            <a:latin typeface="Calibri" panose="020F0502020204030204" pitchFamily="34" charset="0"/>
            <a:cs typeface="Calibri" panose="020F0502020204030204" pitchFamily="34" charset="0"/>
          </a:endParaRPr>
        </a:p>
      </dsp:txBody>
      <dsp:txXfrm>
        <a:off x="4398750" y="1031812"/>
        <a:ext cx="1524285" cy="966643"/>
      </dsp:txXfrm>
    </dsp:sp>
    <dsp:sp modelId="{85DAB7B5-CB1A-4F27-8E21-5DF0C94D6211}">
      <dsp:nvSpPr>
        <dsp:cNvPr id="0" name=""/>
        <dsp:cNvSpPr/>
      </dsp:nvSpPr>
      <dsp:spPr>
        <a:xfrm>
          <a:off x="5210558" y="1138692"/>
          <a:ext cx="2004815" cy="2004815"/>
        </a:xfrm>
        <a:prstGeom prst="leftCircularArrow">
          <a:avLst>
            <a:gd name="adj1" fmla="val 4430"/>
            <a:gd name="adj2" fmla="val 562115"/>
            <a:gd name="adj3" fmla="val 2337626"/>
            <a:gd name="adj4" fmla="val 9024489"/>
            <a:gd name="adj5" fmla="val 5168"/>
          </a:avLst>
        </a:prstGeom>
        <a:solidFill>
          <a:schemeClr val="bg1">
            <a:lumMod val="75000"/>
          </a:schemeClr>
        </a:solidFill>
        <a:ln>
          <a:solidFill>
            <a:schemeClr val="bg1">
              <a:lumMod val="75000"/>
            </a:schemeClr>
          </a:solidFill>
        </a:ln>
        <a:effectLst/>
      </dsp:spPr>
      <dsp:style>
        <a:lnRef idx="0">
          <a:scrgbClr r="0" g="0" b="0"/>
        </a:lnRef>
        <a:fillRef idx="1">
          <a:scrgbClr r="0" g="0" b="0"/>
        </a:fillRef>
        <a:effectRef idx="0">
          <a:scrgbClr r="0" g="0" b="0"/>
        </a:effectRef>
        <a:fontRef idx="minor">
          <a:schemeClr val="lt1"/>
        </a:fontRef>
      </dsp:style>
    </dsp:sp>
    <dsp:sp modelId="{30C4F7EE-1D06-44C9-9FE0-614AB926CDA3}">
      <dsp:nvSpPr>
        <dsp:cNvPr id="0" name=""/>
        <dsp:cNvSpPr/>
      </dsp:nvSpPr>
      <dsp:spPr>
        <a:xfrm>
          <a:off x="4720772" y="2028530"/>
          <a:ext cx="1408385" cy="560068"/>
        </a:xfrm>
        <a:prstGeom prst="roundRect">
          <a:avLst>
            <a:gd name="adj" fmla="val 10000"/>
          </a:avLst>
        </a:prstGeom>
        <a:solidFill>
          <a:schemeClr val="bg1">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bg1"/>
              </a:solidFill>
              <a:latin typeface="Calibri" panose="020F0502020204030204" pitchFamily="34" charset="0"/>
              <a:cs typeface="Calibri" panose="020F0502020204030204" pitchFamily="34" charset="0"/>
            </a:rPr>
            <a:t>3</a:t>
          </a:r>
          <a:endParaRPr lang="en-NL" sz="3100" b="1" kern="1200" dirty="0">
            <a:solidFill>
              <a:schemeClr val="bg1"/>
            </a:solidFill>
            <a:latin typeface="Calibri" panose="020F0502020204030204" pitchFamily="34" charset="0"/>
            <a:cs typeface="Calibri" panose="020F0502020204030204" pitchFamily="34" charset="0"/>
          </a:endParaRPr>
        </a:p>
      </dsp:txBody>
      <dsp:txXfrm>
        <a:off x="4737176" y="2044934"/>
        <a:ext cx="1375577" cy="527260"/>
      </dsp:txXfrm>
    </dsp:sp>
    <dsp:sp modelId="{2F2195A0-8765-4F2E-ADC8-26C06F95772C}">
      <dsp:nvSpPr>
        <dsp:cNvPr id="0" name=""/>
        <dsp:cNvSpPr/>
      </dsp:nvSpPr>
      <dsp:spPr>
        <a:xfrm>
          <a:off x="6552044" y="1001738"/>
          <a:ext cx="1584433" cy="1306826"/>
        </a:xfrm>
        <a:prstGeom prst="roundRect">
          <a:avLst>
            <a:gd name="adj" fmla="val 10000"/>
          </a:avLst>
        </a:prstGeom>
        <a:solidFill>
          <a:schemeClr val="bg1">
            <a:alpha val="90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Prediction results &amp; analysis</a:t>
          </a:r>
          <a:endParaRPr lang="en-NL" sz="1500" kern="1200" dirty="0">
            <a:latin typeface="Calibri" panose="020F0502020204030204" pitchFamily="34" charset="0"/>
            <a:cs typeface="Calibri" panose="020F0502020204030204" pitchFamily="34" charset="0"/>
          </a:endParaRPr>
        </a:p>
      </dsp:txBody>
      <dsp:txXfrm>
        <a:off x="6582118" y="1311846"/>
        <a:ext cx="1524285" cy="966643"/>
      </dsp:txXfrm>
    </dsp:sp>
    <dsp:sp modelId="{4491358B-54E1-4E27-A236-19EB804C9ADE}">
      <dsp:nvSpPr>
        <dsp:cNvPr id="0" name=""/>
        <dsp:cNvSpPr/>
      </dsp:nvSpPr>
      <dsp:spPr>
        <a:xfrm>
          <a:off x="7380722" y="115555"/>
          <a:ext cx="2207270" cy="2207270"/>
        </a:xfrm>
        <a:prstGeom prst="circularArrow">
          <a:avLst>
            <a:gd name="adj1" fmla="val 4023"/>
            <a:gd name="adj2" fmla="val 505525"/>
            <a:gd name="adj3" fmla="val 19318964"/>
            <a:gd name="adj4" fmla="val 12575511"/>
            <a:gd name="adj5" fmla="val 4694"/>
          </a:avLst>
        </a:prstGeom>
        <a:solidFill>
          <a:schemeClr val="bg1">
            <a:lumMod val="65000"/>
          </a:schemeClr>
        </a:solidFill>
        <a:ln>
          <a:solidFill>
            <a:schemeClr val="bg1">
              <a:lumMod val="65000"/>
            </a:schemeClr>
          </a:solidFill>
        </a:ln>
        <a:effectLst/>
      </dsp:spPr>
      <dsp:style>
        <a:lnRef idx="0">
          <a:scrgbClr r="0" g="0" b="0"/>
        </a:lnRef>
        <a:fillRef idx="1">
          <a:scrgbClr r="0" g="0" b="0"/>
        </a:fillRef>
        <a:effectRef idx="0">
          <a:scrgbClr r="0" g="0" b="0"/>
        </a:effectRef>
        <a:fontRef idx="minor">
          <a:schemeClr val="lt1"/>
        </a:fontRef>
      </dsp:style>
    </dsp:sp>
    <dsp:sp modelId="{53F706E7-8776-4D29-A1C1-227B084EE9D0}">
      <dsp:nvSpPr>
        <dsp:cNvPr id="0" name=""/>
        <dsp:cNvSpPr/>
      </dsp:nvSpPr>
      <dsp:spPr>
        <a:xfrm>
          <a:off x="6904140" y="721704"/>
          <a:ext cx="1408385" cy="560068"/>
        </a:xfrm>
        <a:prstGeom prst="roundRect">
          <a:avLst>
            <a:gd name="adj" fmla="val 10000"/>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bg1"/>
              </a:solidFill>
              <a:latin typeface="Calibri" panose="020F0502020204030204" pitchFamily="34" charset="0"/>
              <a:cs typeface="Calibri" panose="020F0502020204030204" pitchFamily="34" charset="0"/>
            </a:rPr>
            <a:t>4</a:t>
          </a:r>
          <a:endParaRPr lang="en-NL" sz="3100" b="1" kern="1200" dirty="0">
            <a:solidFill>
              <a:schemeClr val="bg1"/>
            </a:solidFill>
            <a:latin typeface="Calibri" panose="020F0502020204030204" pitchFamily="34" charset="0"/>
            <a:cs typeface="Calibri" panose="020F0502020204030204" pitchFamily="34" charset="0"/>
          </a:endParaRPr>
        </a:p>
      </dsp:txBody>
      <dsp:txXfrm>
        <a:off x="6920544" y="738108"/>
        <a:ext cx="1375577" cy="527260"/>
      </dsp:txXfrm>
    </dsp:sp>
    <dsp:sp modelId="{C10A4FC0-4B05-4B3C-B6AC-8005C153B44C}">
      <dsp:nvSpPr>
        <dsp:cNvPr id="0" name=""/>
        <dsp:cNvSpPr/>
      </dsp:nvSpPr>
      <dsp:spPr>
        <a:xfrm>
          <a:off x="8735412" y="1001738"/>
          <a:ext cx="1584433" cy="1306826"/>
        </a:xfrm>
        <a:prstGeom prst="roundRect">
          <a:avLst>
            <a:gd name="adj" fmla="val 10000"/>
          </a:avLst>
        </a:prstGeom>
        <a:solidFill>
          <a:schemeClr val="lt1">
            <a:alpha val="90000"/>
            <a:hueOff val="0"/>
            <a:satOff val="0"/>
            <a:lumOff val="0"/>
            <a:alphaOff val="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Conclusion</a:t>
          </a:r>
          <a:endParaRPr lang="en-NL" sz="1500" kern="1200" dirty="0">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15000"/>
            </a:spcAft>
            <a:buChar char="•"/>
          </a:pPr>
          <a:r>
            <a:rPr lang="en-GB" sz="1500" kern="1200" dirty="0">
              <a:latin typeface="Calibri" panose="020F0502020204030204" pitchFamily="34" charset="0"/>
              <a:cs typeface="Calibri" panose="020F0502020204030204" pitchFamily="34" charset="0"/>
            </a:rPr>
            <a:t>Q&amp;A</a:t>
          </a:r>
          <a:endParaRPr lang="en-NL" sz="1500" kern="1200" dirty="0">
            <a:latin typeface="Calibri" panose="020F0502020204030204" pitchFamily="34" charset="0"/>
            <a:cs typeface="Calibri" panose="020F0502020204030204" pitchFamily="34" charset="0"/>
          </a:endParaRPr>
        </a:p>
      </dsp:txBody>
      <dsp:txXfrm>
        <a:off x="8765486" y="1031812"/>
        <a:ext cx="1524285" cy="966643"/>
      </dsp:txXfrm>
    </dsp:sp>
    <dsp:sp modelId="{4C61C0D0-B436-4C7F-9579-015A24293ED9}">
      <dsp:nvSpPr>
        <dsp:cNvPr id="0" name=""/>
        <dsp:cNvSpPr/>
      </dsp:nvSpPr>
      <dsp:spPr>
        <a:xfrm>
          <a:off x="9087508" y="2028530"/>
          <a:ext cx="1408385" cy="560068"/>
        </a:xfrm>
        <a:prstGeom prst="roundRect">
          <a:avLst>
            <a:gd name="adj" fmla="val 10000"/>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bg1"/>
              </a:solidFill>
              <a:latin typeface="Calibri" panose="020F0502020204030204" pitchFamily="34" charset="0"/>
              <a:cs typeface="Calibri" panose="020F0502020204030204" pitchFamily="34" charset="0"/>
            </a:rPr>
            <a:t>5</a:t>
          </a:r>
          <a:endParaRPr lang="en-NL" sz="3100" b="1" kern="1200" dirty="0">
            <a:solidFill>
              <a:schemeClr val="bg1"/>
            </a:solidFill>
            <a:latin typeface="Calibri" panose="020F0502020204030204" pitchFamily="34" charset="0"/>
            <a:cs typeface="Calibri" panose="020F0502020204030204" pitchFamily="34" charset="0"/>
          </a:endParaRPr>
        </a:p>
      </dsp:txBody>
      <dsp:txXfrm>
        <a:off x="9103912" y="2044934"/>
        <a:ext cx="1375577" cy="527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4237-3933-4C9B-93D9-357595BB4562}">
      <dsp:nvSpPr>
        <dsp:cNvPr id="0" name=""/>
        <dsp:cNvSpPr/>
      </dsp:nvSpPr>
      <dsp:spPr>
        <a:xfrm>
          <a:off x="1388" y="0"/>
          <a:ext cx="1235917" cy="158487"/>
        </a:xfrm>
        <a:prstGeom prst="chevron">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80632" y="0"/>
        <a:ext cx="1077430" cy="158487"/>
      </dsp:txXfrm>
    </dsp:sp>
    <dsp:sp modelId="{EBF0E8B5-3C3A-49DF-B060-B53594AE7E95}">
      <dsp:nvSpPr>
        <dsp:cNvPr id="0" name=""/>
        <dsp:cNvSpPr/>
      </dsp:nvSpPr>
      <dsp:spPr>
        <a:xfrm>
          <a:off x="1113714"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1192958" y="0"/>
        <a:ext cx="1077430" cy="158487"/>
      </dsp:txXfrm>
    </dsp:sp>
    <dsp:sp modelId="{0D57EEF6-1D90-4BCC-AB29-5D55898D8066}">
      <dsp:nvSpPr>
        <dsp:cNvPr id="0" name=""/>
        <dsp:cNvSpPr/>
      </dsp:nvSpPr>
      <dsp:spPr>
        <a:xfrm>
          <a:off x="2226041"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2305285" y="0"/>
        <a:ext cx="1077430" cy="158487"/>
      </dsp:txXfrm>
    </dsp:sp>
    <dsp:sp modelId="{AC960964-6DED-4175-969B-7196AB20E726}">
      <dsp:nvSpPr>
        <dsp:cNvPr id="0" name=""/>
        <dsp:cNvSpPr/>
      </dsp:nvSpPr>
      <dsp:spPr>
        <a:xfrm>
          <a:off x="3338367"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3417611" y="0"/>
        <a:ext cx="1077430" cy="158487"/>
      </dsp:txXfrm>
    </dsp:sp>
    <dsp:sp modelId="{24E670F5-4A19-42E7-99F2-1D458E5F191D}">
      <dsp:nvSpPr>
        <dsp:cNvPr id="0" name=""/>
        <dsp:cNvSpPr/>
      </dsp:nvSpPr>
      <dsp:spPr>
        <a:xfrm>
          <a:off x="4450693"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4529937" y="0"/>
        <a:ext cx="1077430" cy="158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D9EE0-8F66-4346-B262-9CE445DD74D3}">
      <dsp:nvSpPr>
        <dsp:cNvPr id="0" name=""/>
        <dsp:cNvSpPr/>
      </dsp:nvSpPr>
      <dsp:spPr>
        <a:xfrm>
          <a:off x="0" y="505"/>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365082-3DBD-4DE3-B277-753609EC6032}">
      <dsp:nvSpPr>
        <dsp:cNvPr id="0" name=""/>
        <dsp:cNvSpPr/>
      </dsp:nvSpPr>
      <dsp:spPr>
        <a:xfrm>
          <a:off x="0" y="505"/>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RQ1</a:t>
          </a:r>
          <a:endParaRPr lang="en-NL" sz="3200" b="1" kern="1200" dirty="0">
            <a:latin typeface="Calibri" panose="020F0502020204030204" pitchFamily="34" charset="0"/>
            <a:cs typeface="Calibri" panose="020F0502020204030204" pitchFamily="34" charset="0"/>
          </a:endParaRPr>
        </a:p>
      </dsp:txBody>
      <dsp:txXfrm>
        <a:off x="0" y="505"/>
        <a:ext cx="975987" cy="828325"/>
      </dsp:txXfrm>
    </dsp:sp>
    <dsp:sp modelId="{5B6BA122-624F-428F-BDA8-73D65ADB1D68}">
      <dsp:nvSpPr>
        <dsp:cNvPr id="0" name=""/>
        <dsp:cNvSpPr/>
      </dsp:nvSpPr>
      <dsp:spPr>
        <a:xfrm>
          <a:off x="1049186" y="38120"/>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can the offshore wind farm operator forecast the wind speed over a short-term and long-term period?</a:t>
          </a:r>
          <a:endParaRPr lang="en-NL" sz="1200" b="0" kern="1200" dirty="0">
            <a:latin typeface="Calibri" panose="020F0502020204030204" pitchFamily="34" charset="0"/>
            <a:cs typeface="Calibri" panose="020F0502020204030204" pitchFamily="34" charset="0"/>
          </a:endParaRPr>
        </a:p>
      </dsp:txBody>
      <dsp:txXfrm>
        <a:off x="1049186" y="38120"/>
        <a:ext cx="3830752" cy="752288"/>
      </dsp:txXfrm>
    </dsp:sp>
    <dsp:sp modelId="{2C6DAAFE-76A2-46B1-8C6A-48DCB8BA4812}">
      <dsp:nvSpPr>
        <dsp:cNvPr id="0" name=""/>
        <dsp:cNvSpPr/>
      </dsp:nvSpPr>
      <dsp:spPr>
        <a:xfrm>
          <a:off x="975987" y="790408"/>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80186BB-1B84-4E6F-B0F6-3EC35A6EE4F8}">
      <dsp:nvSpPr>
        <dsp:cNvPr id="0" name=""/>
        <dsp:cNvSpPr/>
      </dsp:nvSpPr>
      <dsp:spPr>
        <a:xfrm>
          <a:off x="0" y="828831"/>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1B87DF-B65A-45D6-9EA1-29BBB21522CB}">
      <dsp:nvSpPr>
        <dsp:cNvPr id="0" name=""/>
        <dsp:cNvSpPr/>
      </dsp:nvSpPr>
      <dsp:spPr>
        <a:xfrm>
          <a:off x="0" y="828831"/>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RQ2</a:t>
          </a:r>
          <a:endParaRPr lang="en-NL" sz="3200" b="1" kern="1200" dirty="0">
            <a:latin typeface="Calibri" panose="020F0502020204030204" pitchFamily="34" charset="0"/>
            <a:cs typeface="Calibri" panose="020F0502020204030204" pitchFamily="34" charset="0"/>
          </a:endParaRPr>
        </a:p>
      </dsp:txBody>
      <dsp:txXfrm>
        <a:off x="0" y="828831"/>
        <a:ext cx="975987" cy="828325"/>
      </dsp:txXfrm>
    </dsp:sp>
    <dsp:sp modelId="{42F4EB25-D462-4078-839C-44930B322489}">
      <dsp:nvSpPr>
        <dsp:cNvPr id="0" name=""/>
        <dsp:cNvSpPr/>
      </dsp:nvSpPr>
      <dsp:spPr>
        <a:xfrm>
          <a:off x="1049186" y="866446"/>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can the offshore wind farm operator forecast the wave height over a short-term period?</a:t>
          </a:r>
          <a:endParaRPr lang="en-NL" sz="1200" b="0" kern="1200" dirty="0">
            <a:latin typeface="Calibri" panose="020F0502020204030204" pitchFamily="34" charset="0"/>
            <a:cs typeface="Calibri" panose="020F0502020204030204" pitchFamily="34" charset="0"/>
          </a:endParaRPr>
        </a:p>
      </dsp:txBody>
      <dsp:txXfrm>
        <a:off x="1049186" y="866446"/>
        <a:ext cx="3830752" cy="752288"/>
      </dsp:txXfrm>
    </dsp:sp>
    <dsp:sp modelId="{D1939786-E77E-45F9-A3FA-09B24A3DB778}">
      <dsp:nvSpPr>
        <dsp:cNvPr id="0" name=""/>
        <dsp:cNvSpPr/>
      </dsp:nvSpPr>
      <dsp:spPr>
        <a:xfrm>
          <a:off x="975987" y="1618734"/>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FB18B44-23B5-48CF-A74A-D514C454AC95}">
      <dsp:nvSpPr>
        <dsp:cNvPr id="0" name=""/>
        <dsp:cNvSpPr/>
      </dsp:nvSpPr>
      <dsp:spPr>
        <a:xfrm>
          <a:off x="0" y="1657157"/>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517ADE-DCE2-4ACB-80F3-5193D970DECD}">
      <dsp:nvSpPr>
        <dsp:cNvPr id="0" name=""/>
        <dsp:cNvSpPr/>
      </dsp:nvSpPr>
      <dsp:spPr>
        <a:xfrm>
          <a:off x="0" y="1657157"/>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RQ3</a:t>
          </a:r>
          <a:endParaRPr lang="en-NL" sz="3200" b="1" kern="1200" dirty="0">
            <a:latin typeface="Calibri" panose="020F0502020204030204" pitchFamily="34" charset="0"/>
            <a:cs typeface="Calibri" panose="020F0502020204030204" pitchFamily="34" charset="0"/>
          </a:endParaRPr>
        </a:p>
      </dsp:txBody>
      <dsp:txXfrm>
        <a:off x="0" y="1657157"/>
        <a:ext cx="975987" cy="828325"/>
      </dsp:txXfrm>
    </dsp:sp>
    <dsp:sp modelId="{888EF192-8918-4623-ABCC-146C1F0C7449}">
      <dsp:nvSpPr>
        <dsp:cNvPr id="0" name=""/>
        <dsp:cNvSpPr/>
      </dsp:nvSpPr>
      <dsp:spPr>
        <a:xfrm>
          <a:off x="1049186" y="1694771"/>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should the wind farm operator charter the jack-up vessel, in which season of the year, on which day, and for how long given certain maintenance needs?</a:t>
          </a:r>
          <a:endParaRPr lang="en-NL" sz="1200" b="0" kern="1200" dirty="0">
            <a:latin typeface="Calibri" panose="020F0502020204030204" pitchFamily="34" charset="0"/>
            <a:cs typeface="Calibri" panose="020F0502020204030204" pitchFamily="34" charset="0"/>
          </a:endParaRPr>
        </a:p>
      </dsp:txBody>
      <dsp:txXfrm>
        <a:off x="1049186" y="1694771"/>
        <a:ext cx="3830752" cy="752288"/>
      </dsp:txXfrm>
    </dsp:sp>
    <dsp:sp modelId="{978D06FC-DDDF-46A2-9A9E-A38D48F58545}">
      <dsp:nvSpPr>
        <dsp:cNvPr id="0" name=""/>
        <dsp:cNvSpPr/>
      </dsp:nvSpPr>
      <dsp:spPr>
        <a:xfrm>
          <a:off x="975987" y="2447060"/>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7255A9-1612-4E0E-853B-747793E8217D}">
      <dsp:nvSpPr>
        <dsp:cNvPr id="0" name=""/>
        <dsp:cNvSpPr/>
      </dsp:nvSpPr>
      <dsp:spPr>
        <a:xfrm>
          <a:off x="0" y="2485483"/>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F71013-82EB-4E49-B460-2C51128AE827}">
      <dsp:nvSpPr>
        <dsp:cNvPr id="0" name=""/>
        <dsp:cNvSpPr/>
      </dsp:nvSpPr>
      <dsp:spPr>
        <a:xfrm>
          <a:off x="0" y="2485483"/>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RQ4</a:t>
          </a:r>
          <a:endParaRPr lang="en-NL" sz="3200" b="1" kern="1200" dirty="0">
            <a:latin typeface="Calibri" panose="020F0502020204030204" pitchFamily="34" charset="0"/>
            <a:cs typeface="Calibri" panose="020F0502020204030204" pitchFamily="34" charset="0"/>
          </a:endParaRPr>
        </a:p>
      </dsp:txBody>
      <dsp:txXfrm>
        <a:off x="0" y="2485483"/>
        <a:ext cx="975987" cy="828325"/>
      </dsp:txXfrm>
    </dsp:sp>
    <dsp:sp modelId="{B9F2839D-6A8C-400B-8E53-D77070204FCB}">
      <dsp:nvSpPr>
        <dsp:cNvPr id="0" name=""/>
        <dsp:cNvSpPr/>
      </dsp:nvSpPr>
      <dsp:spPr>
        <a:xfrm>
          <a:off x="1049186" y="2523097"/>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Calibri" panose="020F0502020204030204" pitchFamily="34" charset="0"/>
              <a:cs typeface="Calibri" panose="020F0502020204030204" pitchFamily="34" charset="0"/>
            </a:rPr>
            <a:t>How can the wind farm operator determine the trade-off between the revenue gained by 1 day/1 week/1 month delay in maintenance for more energy generation thanks to better weather? </a:t>
          </a:r>
          <a:endParaRPr lang="en-NL" sz="1200" b="0" kern="1200">
            <a:latin typeface="Calibri" panose="020F0502020204030204" pitchFamily="34" charset="0"/>
            <a:cs typeface="Calibri" panose="020F0502020204030204" pitchFamily="34" charset="0"/>
          </a:endParaRPr>
        </a:p>
      </dsp:txBody>
      <dsp:txXfrm>
        <a:off x="1049186" y="2523097"/>
        <a:ext cx="3830752" cy="752288"/>
      </dsp:txXfrm>
    </dsp:sp>
    <dsp:sp modelId="{7249CC80-3F37-4B79-8057-83C580AB0AC9}">
      <dsp:nvSpPr>
        <dsp:cNvPr id="0" name=""/>
        <dsp:cNvSpPr/>
      </dsp:nvSpPr>
      <dsp:spPr>
        <a:xfrm>
          <a:off x="975987" y="3275386"/>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011B4E9-D3D8-4226-A998-0B4A19E01443}">
      <dsp:nvSpPr>
        <dsp:cNvPr id="0" name=""/>
        <dsp:cNvSpPr/>
      </dsp:nvSpPr>
      <dsp:spPr>
        <a:xfrm>
          <a:off x="0" y="3313809"/>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B83D247-11D2-4515-A7D2-6E24C2F89599}">
      <dsp:nvSpPr>
        <dsp:cNvPr id="0" name=""/>
        <dsp:cNvSpPr/>
      </dsp:nvSpPr>
      <dsp:spPr>
        <a:xfrm>
          <a:off x="0" y="3313809"/>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RQ5</a:t>
          </a:r>
          <a:endParaRPr lang="en-NL" sz="3200" b="1" kern="1200" dirty="0">
            <a:latin typeface="Calibri" panose="020F0502020204030204" pitchFamily="34" charset="0"/>
            <a:cs typeface="Calibri" panose="020F0502020204030204" pitchFamily="34" charset="0"/>
          </a:endParaRPr>
        </a:p>
      </dsp:txBody>
      <dsp:txXfrm>
        <a:off x="0" y="3313809"/>
        <a:ext cx="975987" cy="828325"/>
      </dsp:txXfrm>
    </dsp:sp>
    <dsp:sp modelId="{B935EDF3-9733-4CBA-AC06-0B951A6CAFBD}">
      <dsp:nvSpPr>
        <dsp:cNvPr id="0" name=""/>
        <dsp:cNvSpPr/>
      </dsp:nvSpPr>
      <dsp:spPr>
        <a:xfrm>
          <a:off x="1049186" y="3351423"/>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Calibri" panose="020F0502020204030204" pitchFamily="34" charset="0"/>
              <a:cs typeface="Calibri" panose="020F0502020204030204" pitchFamily="34" charset="0"/>
            </a:rPr>
            <a:t>How can the wind farm operator organize the jack-up vessel to conduct maintenance on the wind farm by establishing the trade-off between revenue of the wind farm gained in the delay and the demurrage rate of the jack-up vessel? </a:t>
          </a:r>
          <a:endParaRPr lang="en-NL" sz="1200" b="0" kern="1200">
            <a:latin typeface="Calibri" panose="020F0502020204030204" pitchFamily="34" charset="0"/>
            <a:cs typeface="Calibri" panose="020F0502020204030204" pitchFamily="34" charset="0"/>
          </a:endParaRPr>
        </a:p>
      </dsp:txBody>
      <dsp:txXfrm>
        <a:off x="1049186" y="3351423"/>
        <a:ext cx="3830752" cy="752288"/>
      </dsp:txXfrm>
    </dsp:sp>
    <dsp:sp modelId="{394EDD59-BA5D-4167-8454-6BE1E8FC8B98}">
      <dsp:nvSpPr>
        <dsp:cNvPr id="0" name=""/>
        <dsp:cNvSpPr/>
      </dsp:nvSpPr>
      <dsp:spPr>
        <a:xfrm>
          <a:off x="975987" y="4103711"/>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4237-3933-4C9B-93D9-357595BB4562}">
      <dsp:nvSpPr>
        <dsp:cNvPr id="0" name=""/>
        <dsp:cNvSpPr/>
      </dsp:nvSpPr>
      <dsp:spPr>
        <a:xfrm>
          <a:off x="1388"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80632" y="0"/>
        <a:ext cx="1077430" cy="158487"/>
      </dsp:txXfrm>
    </dsp:sp>
    <dsp:sp modelId="{EBF0E8B5-3C3A-49DF-B060-B53594AE7E95}">
      <dsp:nvSpPr>
        <dsp:cNvPr id="0" name=""/>
        <dsp:cNvSpPr/>
      </dsp:nvSpPr>
      <dsp:spPr>
        <a:xfrm>
          <a:off x="1113714" y="0"/>
          <a:ext cx="1235917" cy="158487"/>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1192958" y="0"/>
        <a:ext cx="1077430" cy="158487"/>
      </dsp:txXfrm>
    </dsp:sp>
    <dsp:sp modelId="{0D57EEF6-1D90-4BCC-AB29-5D55898D8066}">
      <dsp:nvSpPr>
        <dsp:cNvPr id="0" name=""/>
        <dsp:cNvSpPr/>
      </dsp:nvSpPr>
      <dsp:spPr>
        <a:xfrm>
          <a:off x="2226041"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2305285" y="0"/>
        <a:ext cx="1077430" cy="158487"/>
      </dsp:txXfrm>
    </dsp:sp>
    <dsp:sp modelId="{AC960964-6DED-4175-969B-7196AB20E726}">
      <dsp:nvSpPr>
        <dsp:cNvPr id="0" name=""/>
        <dsp:cNvSpPr/>
      </dsp:nvSpPr>
      <dsp:spPr>
        <a:xfrm>
          <a:off x="3338367"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3417611" y="0"/>
        <a:ext cx="1077430" cy="158487"/>
      </dsp:txXfrm>
    </dsp:sp>
    <dsp:sp modelId="{24E670F5-4A19-42E7-99F2-1D458E5F191D}">
      <dsp:nvSpPr>
        <dsp:cNvPr id="0" name=""/>
        <dsp:cNvSpPr/>
      </dsp:nvSpPr>
      <dsp:spPr>
        <a:xfrm>
          <a:off x="4450693"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4529937" y="0"/>
        <a:ext cx="1077430" cy="1584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4237-3933-4C9B-93D9-357595BB4562}">
      <dsp:nvSpPr>
        <dsp:cNvPr id="0" name=""/>
        <dsp:cNvSpPr/>
      </dsp:nvSpPr>
      <dsp:spPr>
        <a:xfrm>
          <a:off x="1388"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80632" y="0"/>
        <a:ext cx="1077430" cy="158487"/>
      </dsp:txXfrm>
    </dsp:sp>
    <dsp:sp modelId="{EBF0E8B5-3C3A-49DF-B060-B53594AE7E95}">
      <dsp:nvSpPr>
        <dsp:cNvPr id="0" name=""/>
        <dsp:cNvSpPr/>
      </dsp:nvSpPr>
      <dsp:spPr>
        <a:xfrm>
          <a:off x="1113714"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1192958" y="0"/>
        <a:ext cx="1077430" cy="158487"/>
      </dsp:txXfrm>
    </dsp:sp>
    <dsp:sp modelId="{0D57EEF6-1D90-4BCC-AB29-5D55898D8066}">
      <dsp:nvSpPr>
        <dsp:cNvPr id="0" name=""/>
        <dsp:cNvSpPr/>
      </dsp:nvSpPr>
      <dsp:spPr>
        <a:xfrm>
          <a:off x="2226041" y="0"/>
          <a:ext cx="1235917" cy="158487"/>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2305285" y="0"/>
        <a:ext cx="1077430" cy="158487"/>
      </dsp:txXfrm>
    </dsp:sp>
    <dsp:sp modelId="{AC960964-6DED-4175-969B-7196AB20E726}">
      <dsp:nvSpPr>
        <dsp:cNvPr id="0" name=""/>
        <dsp:cNvSpPr/>
      </dsp:nvSpPr>
      <dsp:spPr>
        <a:xfrm>
          <a:off x="3338367"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3417611" y="0"/>
        <a:ext cx="1077430" cy="158487"/>
      </dsp:txXfrm>
    </dsp:sp>
    <dsp:sp modelId="{24E670F5-4A19-42E7-99F2-1D458E5F191D}">
      <dsp:nvSpPr>
        <dsp:cNvPr id="0" name=""/>
        <dsp:cNvSpPr/>
      </dsp:nvSpPr>
      <dsp:spPr>
        <a:xfrm>
          <a:off x="4450693"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4529937" y="0"/>
        <a:ext cx="1077430" cy="1584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4237-3933-4C9B-93D9-357595BB4562}">
      <dsp:nvSpPr>
        <dsp:cNvPr id="0" name=""/>
        <dsp:cNvSpPr/>
      </dsp:nvSpPr>
      <dsp:spPr>
        <a:xfrm>
          <a:off x="1388"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80632" y="0"/>
        <a:ext cx="1077430" cy="158487"/>
      </dsp:txXfrm>
    </dsp:sp>
    <dsp:sp modelId="{EBF0E8B5-3C3A-49DF-B060-B53594AE7E95}">
      <dsp:nvSpPr>
        <dsp:cNvPr id="0" name=""/>
        <dsp:cNvSpPr/>
      </dsp:nvSpPr>
      <dsp:spPr>
        <a:xfrm>
          <a:off x="1113714"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1192958" y="0"/>
        <a:ext cx="1077430" cy="158487"/>
      </dsp:txXfrm>
    </dsp:sp>
    <dsp:sp modelId="{0D57EEF6-1D90-4BCC-AB29-5D55898D8066}">
      <dsp:nvSpPr>
        <dsp:cNvPr id="0" name=""/>
        <dsp:cNvSpPr/>
      </dsp:nvSpPr>
      <dsp:spPr>
        <a:xfrm>
          <a:off x="2226041"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2305285" y="0"/>
        <a:ext cx="1077430" cy="158487"/>
      </dsp:txXfrm>
    </dsp:sp>
    <dsp:sp modelId="{AC960964-6DED-4175-969B-7196AB20E726}">
      <dsp:nvSpPr>
        <dsp:cNvPr id="0" name=""/>
        <dsp:cNvSpPr/>
      </dsp:nvSpPr>
      <dsp:spPr>
        <a:xfrm>
          <a:off x="3338367" y="0"/>
          <a:ext cx="1235917" cy="158487"/>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3417611" y="0"/>
        <a:ext cx="1077430" cy="158487"/>
      </dsp:txXfrm>
    </dsp:sp>
    <dsp:sp modelId="{24E670F5-4A19-42E7-99F2-1D458E5F191D}">
      <dsp:nvSpPr>
        <dsp:cNvPr id="0" name=""/>
        <dsp:cNvSpPr/>
      </dsp:nvSpPr>
      <dsp:spPr>
        <a:xfrm>
          <a:off x="4450693"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4529937" y="0"/>
        <a:ext cx="1077430" cy="1584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44237-3933-4C9B-93D9-357595BB4562}">
      <dsp:nvSpPr>
        <dsp:cNvPr id="0" name=""/>
        <dsp:cNvSpPr/>
      </dsp:nvSpPr>
      <dsp:spPr>
        <a:xfrm>
          <a:off x="1388"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80632" y="0"/>
        <a:ext cx="1077430" cy="158487"/>
      </dsp:txXfrm>
    </dsp:sp>
    <dsp:sp modelId="{EBF0E8B5-3C3A-49DF-B060-B53594AE7E95}">
      <dsp:nvSpPr>
        <dsp:cNvPr id="0" name=""/>
        <dsp:cNvSpPr/>
      </dsp:nvSpPr>
      <dsp:spPr>
        <a:xfrm>
          <a:off x="1113714"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1192958" y="0"/>
        <a:ext cx="1077430" cy="158487"/>
      </dsp:txXfrm>
    </dsp:sp>
    <dsp:sp modelId="{0D57EEF6-1D90-4BCC-AB29-5D55898D8066}">
      <dsp:nvSpPr>
        <dsp:cNvPr id="0" name=""/>
        <dsp:cNvSpPr/>
      </dsp:nvSpPr>
      <dsp:spPr>
        <a:xfrm>
          <a:off x="2226041"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2305285" y="0"/>
        <a:ext cx="1077430" cy="158487"/>
      </dsp:txXfrm>
    </dsp:sp>
    <dsp:sp modelId="{AC960964-6DED-4175-969B-7196AB20E726}">
      <dsp:nvSpPr>
        <dsp:cNvPr id="0" name=""/>
        <dsp:cNvSpPr/>
      </dsp:nvSpPr>
      <dsp:spPr>
        <a:xfrm>
          <a:off x="3338367" y="0"/>
          <a:ext cx="1235917" cy="158487"/>
        </a:xfrm>
        <a:prstGeom prst="chevron">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3417611" y="0"/>
        <a:ext cx="1077430" cy="158487"/>
      </dsp:txXfrm>
    </dsp:sp>
    <dsp:sp modelId="{24E670F5-4A19-42E7-99F2-1D458E5F191D}">
      <dsp:nvSpPr>
        <dsp:cNvPr id="0" name=""/>
        <dsp:cNvSpPr/>
      </dsp:nvSpPr>
      <dsp:spPr>
        <a:xfrm>
          <a:off x="4450693" y="0"/>
          <a:ext cx="1235917" cy="158487"/>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nl-NL" sz="900" kern="1200" dirty="0"/>
        </a:p>
      </dsp:txBody>
      <dsp:txXfrm>
        <a:off x="4529937" y="0"/>
        <a:ext cx="1077430" cy="1584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D9EE0-8F66-4346-B262-9CE445DD74D3}">
      <dsp:nvSpPr>
        <dsp:cNvPr id="0" name=""/>
        <dsp:cNvSpPr/>
      </dsp:nvSpPr>
      <dsp:spPr>
        <a:xfrm>
          <a:off x="0" y="505"/>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365082-3DBD-4DE3-B277-753609EC6032}">
      <dsp:nvSpPr>
        <dsp:cNvPr id="0" name=""/>
        <dsp:cNvSpPr/>
      </dsp:nvSpPr>
      <dsp:spPr>
        <a:xfrm>
          <a:off x="0" y="505"/>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RQ1</a:t>
          </a:r>
          <a:endParaRPr lang="en-NL" sz="3200" b="1" kern="1200" dirty="0">
            <a:latin typeface="Calibri" panose="020F0502020204030204" pitchFamily="34" charset="0"/>
            <a:cs typeface="Calibri" panose="020F0502020204030204" pitchFamily="34" charset="0"/>
          </a:endParaRPr>
        </a:p>
      </dsp:txBody>
      <dsp:txXfrm>
        <a:off x="0" y="505"/>
        <a:ext cx="975987" cy="828325"/>
      </dsp:txXfrm>
    </dsp:sp>
    <dsp:sp modelId="{5B6BA122-624F-428F-BDA8-73D65ADB1D68}">
      <dsp:nvSpPr>
        <dsp:cNvPr id="0" name=""/>
        <dsp:cNvSpPr/>
      </dsp:nvSpPr>
      <dsp:spPr>
        <a:xfrm>
          <a:off x="1049186" y="38120"/>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can the offshore wind farm operator forecast the wind speed over a short-term and long-term period?</a:t>
          </a:r>
          <a:endParaRPr lang="en-NL" sz="1200" b="0" kern="1200" dirty="0">
            <a:latin typeface="Calibri" panose="020F0502020204030204" pitchFamily="34" charset="0"/>
            <a:cs typeface="Calibri" panose="020F0502020204030204" pitchFamily="34" charset="0"/>
          </a:endParaRPr>
        </a:p>
      </dsp:txBody>
      <dsp:txXfrm>
        <a:off x="1049186" y="38120"/>
        <a:ext cx="3830752" cy="752288"/>
      </dsp:txXfrm>
    </dsp:sp>
    <dsp:sp modelId="{2C6DAAFE-76A2-46B1-8C6A-48DCB8BA4812}">
      <dsp:nvSpPr>
        <dsp:cNvPr id="0" name=""/>
        <dsp:cNvSpPr/>
      </dsp:nvSpPr>
      <dsp:spPr>
        <a:xfrm>
          <a:off x="975987" y="790408"/>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80186BB-1B84-4E6F-B0F6-3EC35A6EE4F8}">
      <dsp:nvSpPr>
        <dsp:cNvPr id="0" name=""/>
        <dsp:cNvSpPr/>
      </dsp:nvSpPr>
      <dsp:spPr>
        <a:xfrm>
          <a:off x="0" y="828831"/>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1B87DF-B65A-45D6-9EA1-29BBB21522CB}">
      <dsp:nvSpPr>
        <dsp:cNvPr id="0" name=""/>
        <dsp:cNvSpPr/>
      </dsp:nvSpPr>
      <dsp:spPr>
        <a:xfrm>
          <a:off x="0" y="828831"/>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RQ2</a:t>
          </a:r>
          <a:endParaRPr lang="en-NL" sz="3200" b="1" kern="1200" dirty="0">
            <a:latin typeface="Calibri" panose="020F0502020204030204" pitchFamily="34" charset="0"/>
            <a:cs typeface="Calibri" panose="020F0502020204030204" pitchFamily="34" charset="0"/>
          </a:endParaRPr>
        </a:p>
      </dsp:txBody>
      <dsp:txXfrm>
        <a:off x="0" y="828831"/>
        <a:ext cx="975987" cy="828325"/>
      </dsp:txXfrm>
    </dsp:sp>
    <dsp:sp modelId="{42F4EB25-D462-4078-839C-44930B322489}">
      <dsp:nvSpPr>
        <dsp:cNvPr id="0" name=""/>
        <dsp:cNvSpPr/>
      </dsp:nvSpPr>
      <dsp:spPr>
        <a:xfrm>
          <a:off x="1049186" y="866446"/>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can the offshore wind farm operator forecast the wave height over a short-term period?</a:t>
          </a:r>
          <a:endParaRPr lang="en-NL" sz="1200" b="0" kern="1200" dirty="0">
            <a:latin typeface="Calibri" panose="020F0502020204030204" pitchFamily="34" charset="0"/>
            <a:cs typeface="Calibri" panose="020F0502020204030204" pitchFamily="34" charset="0"/>
          </a:endParaRPr>
        </a:p>
      </dsp:txBody>
      <dsp:txXfrm>
        <a:off x="1049186" y="866446"/>
        <a:ext cx="3830752" cy="752288"/>
      </dsp:txXfrm>
    </dsp:sp>
    <dsp:sp modelId="{D1939786-E77E-45F9-A3FA-09B24A3DB778}">
      <dsp:nvSpPr>
        <dsp:cNvPr id="0" name=""/>
        <dsp:cNvSpPr/>
      </dsp:nvSpPr>
      <dsp:spPr>
        <a:xfrm>
          <a:off x="975987" y="1618734"/>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FB18B44-23B5-48CF-A74A-D514C454AC95}">
      <dsp:nvSpPr>
        <dsp:cNvPr id="0" name=""/>
        <dsp:cNvSpPr/>
      </dsp:nvSpPr>
      <dsp:spPr>
        <a:xfrm>
          <a:off x="0" y="1657157"/>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517ADE-DCE2-4ACB-80F3-5193D970DECD}">
      <dsp:nvSpPr>
        <dsp:cNvPr id="0" name=""/>
        <dsp:cNvSpPr/>
      </dsp:nvSpPr>
      <dsp:spPr>
        <a:xfrm>
          <a:off x="0" y="1657157"/>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RQ3</a:t>
          </a:r>
          <a:endParaRPr lang="en-NL" sz="3200" b="1" kern="1200" dirty="0">
            <a:latin typeface="Calibri" panose="020F0502020204030204" pitchFamily="34" charset="0"/>
            <a:cs typeface="Calibri" panose="020F0502020204030204" pitchFamily="34" charset="0"/>
          </a:endParaRPr>
        </a:p>
      </dsp:txBody>
      <dsp:txXfrm>
        <a:off x="0" y="1657157"/>
        <a:ext cx="975987" cy="828325"/>
      </dsp:txXfrm>
    </dsp:sp>
    <dsp:sp modelId="{888EF192-8918-4623-ABCC-146C1F0C7449}">
      <dsp:nvSpPr>
        <dsp:cNvPr id="0" name=""/>
        <dsp:cNvSpPr/>
      </dsp:nvSpPr>
      <dsp:spPr>
        <a:xfrm>
          <a:off x="1049186" y="1694771"/>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Calibri" panose="020F0502020204030204" pitchFamily="34" charset="0"/>
              <a:cs typeface="Calibri" panose="020F0502020204030204" pitchFamily="34" charset="0"/>
            </a:rPr>
            <a:t>How should the wind farm operator charter the jack-up vessel, in which season of the year, on which day, and for how long given certain maintenance needs?</a:t>
          </a:r>
          <a:endParaRPr lang="en-NL" sz="1200" b="0" kern="1200" dirty="0">
            <a:latin typeface="Calibri" panose="020F0502020204030204" pitchFamily="34" charset="0"/>
            <a:cs typeface="Calibri" panose="020F0502020204030204" pitchFamily="34" charset="0"/>
          </a:endParaRPr>
        </a:p>
      </dsp:txBody>
      <dsp:txXfrm>
        <a:off x="1049186" y="1694771"/>
        <a:ext cx="3830752" cy="752288"/>
      </dsp:txXfrm>
    </dsp:sp>
    <dsp:sp modelId="{978D06FC-DDDF-46A2-9A9E-A38D48F58545}">
      <dsp:nvSpPr>
        <dsp:cNvPr id="0" name=""/>
        <dsp:cNvSpPr/>
      </dsp:nvSpPr>
      <dsp:spPr>
        <a:xfrm>
          <a:off x="975987" y="2447060"/>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7255A9-1612-4E0E-853B-747793E8217D}">
      <dsp:nvSpPr>
        <dsp:cNvPr id="0" name=""/>
        <dsp:cNvSpPr/>
      </dsp:nvSpPr>
      <dsp:spPr>
        <a:xfrm>
          <a:off x="0" y="2485483"/>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F71013-82EB-4E49-B460-2C51128AE827}">
      <dsp:nvSpPr>
        <dsp:cNvPr id="0" name=""/>
        <dsp:cNvSpPr/>
      </dsp:nvSpPr>
      <dsp:spPr>
        <a:xfrm>
          <a:off x="0" y="2485483"/>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RQ4</a:t>
          </a:r>
          <a:endParaRPr lang="en-NL" sz="3200" b="1" kern="1200" dirty="0">
            <a:latin typeface="Calibri" panose="020F0502020204030204" pitchFamily="34" charset="0"/>
            <a:cs typeface="Calibri" panose="020F0502020204030204" pitchFamily="34" charset="0"/>
          </a:endParaRPr>
        </a:p>
      </dsp:txBody>
      <dsp:txXfrm>
        <a:off x="0" y="2485483"/>
        <a:ext cx="975987" cy="828325"/>
      </dsp:txXfrm>
    </dsp:sp>
    <dsp:sp modelId="{B9F2839D-6A8C-400B-8E53-D77070204FCB}">
      <dsp:nvSpPr>
        <dsp:cNvPr id="0" name=""/>
        <dsp:cNvSpPr/>
      </dsp:nvSpPr>
      <dsp:spPr>
        <a:xfrm>
          <a:off x="1049186" y="2523097"/>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Calibri" panose="020F0502020204030204" pitchFamily="34" charset="0"/>
              <a:cs typeface="Calibri" panose="020F0502020204030204" pitchFamily="34" charset="0"/>
            </a:rPr>
            <a:t>How can the wind farm operator determine the trade-off between the revenue gained by 1 day/1 week/1 month delay in maintenance for more energy generation thanks to better weather? </a:t>
          </a:r>
          <a:endParaRPr lang="en-NL" sz="1200" b="0" kern="1200">
            <a:latin typeface="Calibri" panose="020F0502020204030204" pitchFamily="34" charset="0"/>
            <a:cs typeface="Calibri" panose="020F0502020204030204" pitchFamily="34" charset="0"/>
          </a:endParaRPr>
        </a:p>
      </dsp:txBody>
      <dsp:txXfrm>
        <a:off x="1049186" y="2523097"/>
        <a:ext cx="3830752" cy="752288"/>
      </dsp:txXfrm>
    </dsp:sp>
    <dsp:sp modelId="{7249CC80-3F37-4B79-8057-83C580AB0AC9}">
      <dsp:nvSpPr>
        <dsp:cNvPr id="0" name=""/>
        <dsp:cNvSpPr/>
      </dsp:nvSpPr>
      <dsp:spPr>
        <a:xfrm>
          <a:off x="975987" y="3275386"/>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011B4E9-D3D8-4226-A998-0B4A19E01443}">
      <dsp:nvSpPr>
        <dsp:cNvPr id="0" name=""/>
        <dsp:cNvSpPr/>
      </dsp:nvSpPr>
      <dsp:spPr>
        <a:xfrm>
          <a:off x="0" y="3313809"/>
          <a:ext cx="487993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B83D247-11D2-4515-A7D2-6E24C2F89599}">
      <dsp:nvSpPr>
        <dsp:cNvPr id="0" name=""/>
        <dsp:cNvSpPr/>
      </dsp:nvSpPr>
      <dsp:spPr>
        <a:xfrm>
          <a:off x="0" y="3313809"/>
          <a:ext cx="975987" cy="828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latin typeface="Calibri" panose="020F0502020204030204" pitchFamily="34" charset="0"/>
              <a:cs typeface="Calibri" panose="020F0502020204030204" pitchFamily="34" charset="0"/>
            </a:rPr>
            <a:t>RQ5</a:t>
          </a:r>
          <a:endParaRPr lang="en-NL" sz="3200" b="1" kern="1200" dirty="0">
            <a:latin typeface="Calibri" panose="020F0502020204030204" pitchFamily="34" charset="0"/>
            <a:cs typeface="Calibri" panose="020F0502020204030204" pitchFamily="34" charset="0"/>
          </a:endParaRPr>
        </a:p>
      </dsp:txBody>
      <dsp:txXfrm>
        <a:off x="0" y="3313809"/>
        <a:ext cx="975987" cy="828325"/>
      </dsp:txXfrm>
    </dsp:sp>
    <dsp:sp modelId="{B935EDF3-9733-4CBA-AC06-0B951A6CAFBD}">
      <dsp:nvSpPr>
        <dsp:cNvPr id="0" name=""/>
        <dsp:cNvSpPr/>
      </dsp:nvSpPr>
      <dsp:spPr>
        <a:xfrm>
          <a:off x="1049186" y="3351423"/>
          <a:ext cx="3830752" cy="75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Calibri" panose="020F0502020204030204" pitchFamily="34" charset="0"/>
              <a:cs typeface="Calibri" panose="020F0502020204030204" pitchFamily="34" charset="0"/>
            </a:rPr>
            <a:t>How can the wind farm operator organize the jack-up vessel to conduct maintenance on the wind farm by establishing the trade-off between revenue of the wind farm gained in the delay and the demurrage rate of the jack-up vessel? </a:t>
          </a:r>
          <a:endParaRPr lang="en-NL" sz="1200" b="0" kern="1200">
            <a:latin typeface="Calibri" panose="020F0502020204030204" pitchFamily="34" charset="0"/>
            <a:cs typeface="Calibri" panose="020F0502020204030204" pitchFamily="34" charset="0"/>
          </a:endParaRPr>
        </a:p>
      </dsp:txBody>
      <dsp:txXfrm>
        <a:off x="1049186" y="3351423"/>
        <a:ext cx="3830752" cy="752288"/>
      </dsp:txXfrm>
    </dsp:sp>
    <dsp:sp modelId="{394EDD59-BA5D-4167-8454-6BE1E8FC8B98}">
      <dsp:nvSpPr>
        <dsp:cNvPr id="0" name=""/>
        <dsp:cNvSpPr/>
      </dsp:nvSpPr>
      <dsp:spPr>
        <a:xfrm>
          <a:off x="975987" y="4103711"/>
          <a:ext cx="3903951"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0.10189</cdr:x>
      <cdr:y>0.42195</cdr:y>
    </cdr:from>
    <cdr:to>
      <cdr:x>0.22002</cdr:x>
      <cdr:y>0.72506</cdr:y>
    </cdr:to>
    <cdr:sp macro="" textlink="">
      <cdr:nvSpPr>
        <cdr:cNvPr id="2" name="Rectangle 1"/>
        <cdr:cNvSpPr/>
      </cdr:nvSpPr>
      <cdr:spPr>
        <a:xfrm xmlns:a="http://schemas.openxmlformats.org/drawingml/2006/main">
          <a:off x="740523" y="1638798"/>
          <a:ext cx="858576" cy="1177232"/>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aa-ET"/>
        </a:p>
      </cdr:txBody>
    </cdr:sp>
  </cdr:relSizeAnchor>
  <cdr:relSizeAnchor xmlns:cdr="http://schemas.openxmlformats.org/drawingml/2006/chartDrawing">
    <cdr:from>
      <cdr:x>0.54123</cdr:x>
      <cdr:y>0.16577</cdr:y>
    </cdr:from>
    <cdr:to>
      <cdr:x>0.66407</cdr:x>
      <cdr:y>0.73133</cdr:y>
    </cdr:to>
    <cdr:sp macro="" textlink="">
      <cdr:nvSpPr>
        <cdr:cNvPr id="3" name="Rectangle 2"/>
        <cdr:cNvSpPr/>
      </cdr:nvSpPr>
      <cdr:spPr>
        <a:xfrm xmlns:a="http://schemas.openxmlformats.org/drawingml/2006/main">
          <a:off x="3933695" y="643830"/>
          <a:ext cx="892810" cy="2196546"/>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aa-ET"/>
        </a:p>
      </cdr:txBody>
    </cdr:sp>
  </cdr:relSizeAnchor>
</c:userShapes>
</file>

<file path=ppt/drawings/drawing2.xml><?xml version="1.0" encoding="utf-8"?>
<c:userShapes xmlns:c="http://schemas.openxmlformats.org/drawingml/2006/chart">
  <cdr:relSizeAnchor xmlns:cdr="http://schemas.openxmlformats.org/drawingml/2006/chartDrawing">
    <cdr:from>
      <cdr:x>0.11481</cdr:x>
      <cdr:y>0.25907</cdr:y>
    </cdr:from>
    <cdr:to>
      <cdr:x>0.23361</cdr:x>
      <cdr:y>0.64634</cdr:y>
    </cdr:to>
    <cdr:sp macro="" textlink="">
      <cdr:nvSpPr>
        <cdr:cNvPr id="2" name="Rectangle 1"/>
        <cdr:cNvSpPr/>
      </cdr:nvSpPr>
      <cdr:spPr>
        <a:xfrm xmlns:a="http://schemas.openxmlformats.org/drawingml/2006/main">
          <a:off x="699780" y="888360"/>
          <a:ext cx="724078" cy="1327949"/>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aa-ET"/>
        </a:p>
      </cdr:txBody>
    </cdr:sp>
  </cdr:relSizeAnchor>
  <cdr:relSizeAnchor xmlns:cdr="http://schemas.openxmlformats.org/drawingml/2006/chartDrawing">
    <cdr:from>
      <cdr:x>0.56129</cdr:x>
      <cdr:y>0.13472</cdr:y>
    </cdr:from>
    <cdr:to>
      <cdr:x>0.68009</cdr:x>
      <cdr:y>0.65027</cdr:y>
    </cdr:to>
    <cdr:sp macro="" textlink="">
      <cdr:nvSpPr>
        <cdr:cNvPr id="3" name="Rectangle 2"/>
        <cdr:cNvSpPr/>
      </cdr:nvSpPr>
      <cdr:spPr>
        <a:xfrm xmlns:a="http://schemas.openxmlformats.org/drawingml/2006/main">
          <a:off x="3421029" y="461956"/>
          <a:ext cx="724078" cy="1767821"/>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aa-ET"/>
        </a:p>
      </cdr:txBody>
    </cdr:sp>
  </cdr:relSizeAnchor>
</c:userShapes>
</file>

<file path=ppt/drawings/drawing3.xml><?xml version="1.0" encoding="utf-8"?>
<c:userShapes xmlns:c="http://schemas.openxmlformats.org/drawingml/2006/chart">
  <cdr:relSizeAnchor xmlns:cdr="http://schemas.openxmlformats.org/drawingml/2006/chartDrawing">
    <cdr:from>
      <cdr:x>0.11304</cdr:x>
      <cdr:y>0.25401</cdr:y>
    </cdr:from>
    <cdr:to>
      <cdr:x>0.23238</cdr:x>
      <cdr:y>0.64978</cdr:y>
    </cdr:to>
    <cdr:sp macro="" textlink="">
      <cdr:nvSpPr>
        <cdr:cNvPr id="2" name="Rectangle 1"/>
        <cdr:cNvSpPr/>
      </cdr:nvSpPr>
      <cdr:spPr>
        <a:xfrm xmlns:a="http://schemas.openxmlformats.org/drawingml/2006/main">
          <a:off x="689110" y="871002"/>
          <a:ext cx="727497" cy="1357095"/>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aa-ET"/>
        </a:p>
      </cdr:txBody>
    </cdr:sp>
  </cdr:relSizeAnchor>
  <cdr:relSizeAnchor xmlns:cdr="http://schemas.openxmlformats.org/drawingml/2006/chartDrawing">
    <cdr:from>
      <cdr:x>0.55041</cdr:x>
      <cdr:y>0.11703</cdr:y>
    </cdr:from>
    <cdr:to>
      <cdr:x>0.66976</cdr:x>
      <cdr:y>0.6484</cdr:y>
    </cdr:to>
    <cdr:sp macro="" textlink="">
      <cdr:nvSpPr>
        <cdr:cNvPr id="3" name="Rectangle 2"/>
        <cdr:cNvSpPr/>
      </cdr:nvSpPr>
      <cdr:spPr>
        <a:xfrm xmlns:a="http://schemas.openxmlformats.org/drawingml/2006/main">
          <a:off x="3355329" y="401305"/>
          <a:ext cx="727497" cy="1822067"/>
        </a:xfrm>
        <a:prstGeom xmlns:a="http://schemas.openxmlformats.org/drawingml/2006/main" prst="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aa-ET"/>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FF921-7C14-4BDB-8D57-A97AF62CD776}" type="datetimeFigureOut">
              <a:rPr lang="en-NL" smtClean="0"/>
              <a:t>03/06/2022</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A86C1-41BF-4B6B-AC13-F041E0EA5E6E}" type="slidenum">
              <a:rPr lang="en-NL" smtClean="0"/>
              <a:t>‹#›</a:t>
            </a:fld>
            <a:endParaRPr lang="en-NL"/>
          </a:p>
        </p:txBody>
      </p:sp>
    </p:spTree>
    <p:extLst>
      <p:ext uri="{BB962C8B-B14F-4D97-AF65-F5344CB8AC3E}">
        <p14:creationId xmlns:p14="http://schemas.microsoft.com/office/powerpoint/2010/main" val="169195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radcoach.com/what-is-research-methodology/#3"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gradcoach.com/what-is-research-methodology/#5" TargetMode="External"/><Relationship Id="rId4" Type="http://schemas.openxmlformats.org/officeDocument/2006/relationships/hyperlink" Target="https://gradcoach.com/what-is-research-methodology/#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1</a:t>
            </a:fld>
            <a:endParaRPr lang="en-NL"/>
          </a:p>
        </p:txBody>
      </p:sp>
    </p:spTree>
    <p:extLst>
      <p:ext uri="{BB962C8B-B14F-4D97-AF65-F5344CB8AC3E}">
        <p14:creationId xmlns:p14="http://schemas.microsoft.com/office/powerpoint/2010/main" val="3876912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21</a:t>
            </a:fld>
            <a:endParaRPr lang="en-NL"/>
          </a:p>
        </p:txBody>
      </p:sp>
    </p:spTree>
    <p:extLst>
      <p:ext uri="{BB962C8B-B14F-4D97-AF65-F5344CB8AC3E}">
        <p14:creationId xmlns:p14="http://schemas.microsoft.com/office/powerpoint/2010/main" val="1252034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With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𝑡</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 0,1,2…</a:t>
                </a:r>
                <a:r>
                  <a:rPr lang="en-US" sz="1800" dirty="0">
                    <a:effectLst/>
                    <a:latin typeface="Calibri" panose="020F0502020204030204" pitchFamily="34" charset="0"/>
                    <a:ea typeface="Calibri" panose="020F0502020204030204" pitchFamily="34" charset="0"/>
                    <a:cs typeface="Arial" panose="020B0604020202020204" pitchFamily="34" charset="0"/>
                  </a:rPr>
                  <a:t>, the pairs of Fourier terms represent the weekly and yearly seasonality of the average daily mean wind speed after Box-Cox transformation in the corresponding timestep. In addition, After Box-Cox transformation with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𝑡</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 0,1,2…</a:t>
                </a:r>
                <a:r>
                  <a:rPr lang="en-US" sz="1800" dirty="0">
                    <a:effectLst/>
                    <a:latin typeface="Calibri" panose="020F0502020204030204" pitchFamily="34" charset="0"/>
                    <a:ea typeface="Calibri" panose="020F0502020204030204" pitchFamily="34" charset="0"/>
                    <a:cs typeface="Arial" panose="020B0604020202020204" pitchFamily="34" charset="0"/>
                  </a:rPr>
                  <a:t>, if other factors stay the same, Temp(t) increases by 1 unit will make the wind speed </a:t>
                </a:r>
                <a:r>
                  <a:rPr lang="en-US" sz="1800" dirty="0" err="1">
                    <a:effectLst/>
                    <a:latin typeface="Calibri" panose="020F0502020204030204" pitchFamily="34" charset="0"/>
                    <a:ea typeface="Calibri" panose="020F0502020204030204" pitchFamily="34" charset="0"/>
                    <a:cs typeface="Arial" panose="020B0604020202020204" pitchFamily="34" charset="0"/>
                  </a:rPr>
                  <a:t>ybt</a:t>
                </a:r>
                <a:r>
                  <a:rPr lang="en-US" sz="1800" dirty="0">
                    <a:effectLst/>
                    <a:latin typeface="Calibri" panose="020F0502020204030204" pitchFamily="34" charset="0"/>
                    <a:ea typeface="Calibri" panose="020F0502020204030204" pitchFamily="34" charset="0"/>
                    <a:cs typeface="Arial" panose="020B0604020202020204" pitchFamily="34" charset="0"/>
                  </a:rPr>
                  <a:t> increase by 0.036 unit.</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Although this type of model has a MAPE of 35.5 which means on average, its error of point forecasting is 35% as large as the real wind speed value, the purpose of long–term wind speed forecasting is to establish the wind speed window which focuses more on the forecasting distribution. Therefore, the smallest CRPS of 1.43 is acceptable.</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endParaRPr lang="en-NL" dirty="0"/>
              </a:p>
            </p:txBody>
          </p:sp>
        </mc:Choice>
        <mc:Fallback>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With </a:t>
                </a:r>
                <a:r>
                  <a:rPr lang="en-US" sz="1800" i="0">
                    <a:effectLst/>
                    <a:latin typeface="Cambria Math" panose="02040503050406030204" pitchFamily="18" charset="0"/>
                    <a:ea typeface="Calibri" panose="020F0502020204030204" pitchFamily="34" charset="0"/>
                    <a:cs typeface="Calibri" panose="020F050202020403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 0,1,2…</a:t>
                </a:r>
                <a:r>
                  <a:rPr lang="en-US" sz="1800" dirty="0">
                    <a:effectLst/>
                    <a:latin typeface="Calibri" panose="020F0502020204030204" pitchFamily="34" charset="0"/>
                    <a:ea typeface="Calibri" panose="020F0502020204030204" pitchFamily="34" charset="0"/>
                    <a:cs typeface="Arial" panose="020B0604020202020204" pitchFamily="34" charset="0"/>
                  </a:rPr>
                  <a:t>, the pairs of Fourier terms represent the weekly and yearly seasonality of the average daily mean wind speed after Box-Cox transformation in the corresponding timestep. In addition, After Box-Cox transformation with </a:t>
                </a:r>
                <a:r>
                  <a:rPr lang="en-US" sz="1800" i="0">
                    <a:effectLst/>
                    <a:latin typeface="Cambria Math" panose="02040503050406030204" pitchFamily="18" charset="0"/>
                    <a:ea typeface="Calibri" panose="020F0502020204030204" pitchFamily="34" charset="0"/>
                    <a:cs typeface="Calibri" panose="020F050202020403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 0,1,2…</a:t>
                </a:r>
                <a:r>
                  <a:rPr lang="en-US" sz="1800" dirty="0">
                    <a:effectLst/>
                    <a:latin typeface="Calibri" panose="020F0502020204030204" pitchFamily="34" charset="0"/>
                    <a:ea typeface="Calibri" panose="020F0502020204030204" pitchFamily="34" charset="0"/>
                    <a:cs typeface="Arial" panose="020B0604020202020204" pitchFamily="34" charset="0"/>
                  </a:rPr>
                  <a:t>, if other factors stay the same, Temp(t) increases by 1 unit will make the wind speed </a:t>
                </a:r>
                <a:r>
                  <a:rPr lang="en-US" sz="1800" dirty="0" err="1">
                    <a:effectLst/>
                    <a:latin typeface="Calibri" panose="020F0502020204030204" pitchFamily="34" charset="0"/>
                    <a:ea typeface="Calibri" panose="020F0502020204030204" pitchFamily="34" charset="0"/>
                    <a:cs typeface="Arial" panose="020B0604020202020204" pitchFamily="34" charset="0"/>
                  </a:rPr>
                  <a:t>ybt</a:t>
                </a:r>
                <a:r>
                  <a:rPr lang="en-US" sz="1800" dirty="0">
                    <a:effectLst/>
                    <a:latin typeface="Calibri" panose="020F0502020204030204" pitchFamily="34" charset="0"/>
                    <a:ea typeface="Calibri" panose="020F0502020204030204" pitchFamily="34" charset="0"/>
                    <a:cs typeface="Arial" panose="020B0604020202020204" pitchFamily="34" charset="0"/>
                  </a:rPr>
                  <a:t> increase by 0.036 unit.</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Although this type of model has a MAPE of 35.5 which means on average, its error of point forecasting is 35% as large as the real wind speed value, the purpose of long–term wind speed forecasting is to establish the wind speed window which focuses more on the forecasting distribution. Therefore, the smallest CRPS of 1.43 is acceptable.</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endParaRPr lang="en-NL" dirty="0"/>
              </a:p>
            </p:txBody>
          </p:sp>
        </mc:Fallback>
      </mc:AlternateContent>
      <p:sp>
        <p:nvSpPr>
          <p:cNvPr id="4" name="Slide Number Placeholder 3"/>
          <p:cNvSpPr>
            <a:spLocks noGrp="1"/>
          </p:cNvSpPr>
          <p:nvPr>
            <p:ph type="sldNum" sz="quarter" idx="5"/>
          </p:nvPr>
        </p:nvSpPr>
        <p:spPr/>
        <p:txBody>
          <a:bodyPr/>
          <a:lstStyle/>
          <a:p>
            <a:fld id="{B0CA86C1-41BF-4B6B-AC13-F041E0EA5E6E}" type="slidenum">
              <a:rPr lang="en-NL" smtClean="0"/>
              <a:t>24</a:t>
            </a:fld>
            <a:endParaRPr lang="en-NL"/>
          </a:p>
        </p:txBody>
      </p:sp>
    </p:spTree>
    <p:extLst>
      <p:ext uri="{BB962C8B-B14F-4D97-AF65-F5344CB8AC3E}">
        <p14:creationId xmlns:p14="http://schemas.microsoft.com/office/powerpoint/2010/main" val="258972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25</a:t>
            </a:fld>
            <a:endParaRPr lang="en-NL"/>
          </a:p>
        </p:txBody>
      </p:sp>
    </p:spTree>
    <p:extLst>
      <p:ext uri="{BB962C8B-B14F-4D97-AF65-F5344CB8AC3E}">
        <p14:creationId xmlns:p14="http://schemas.microsoft.com/office/powerpoint/2010/main" val="241807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26</a:t>
            </a:fld>
            <a:endParaRPr lang="en-NL"/>
          </a:p>
        </p:txBody>
      </p:sp>
    </p:spTree>
    <p:extLst>
      <p:ext uri="{BB962C8B-B14F-4D97-AF65-F5344CB8AC3E}">
        <p14:creationId xmlns:p14="http://schemas.microsoft.com/office/powerpoint/2010/main" val="4005626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Because the Neural Network is a black-box model, we could not explain its relationship between parameters and lagged input like a normal autoregression model. However, if we compared the forecasted values with the real values of that day and the same days in previous years, we might have some clues. Since the NAR(44,1,22)</a:t>
            </a:r>
            <a:r>
              <a:rPr lang="en-US" sz="1800" baseline="-25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24</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learned from 44-hour lagged data, its 24-step ahead prediction could not deviate too much from the past data. Therefore, it could not capture the sudden large drop in the real observations of the wind speed on these days in 2020 well. This sudden change might be because 2020 was an abnormal year in the Netherlands in which many unpredicted and never-before-seen extreme weather events happened, namely the spring drought and the warmest March in history. Therefore, we can only rely on the prediction of the 29</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30</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March 2020, and the 27</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28</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April 2020 for wind speed analysis</a:t>
            </a:r>
            <a:r>
              <a:rPr lang="en-NL" dirty="0">
                <a:effectLst/>
              </a:rPr>
              <a:t> </a:t>
            </a:r>
            <a:r>
              <a:rPr lang="en-US" sz="1800" dirty="0">
                <a:effectLst/>
                <a:latin typeface="Calibri" panose="020F0502020204030204" pitchFamily="34" charset="0"/>
                <a:ea typeface="Calibri" panose="020F0502020204030204" pitchFamily="34" charset="0"/>
                <a:cs typeface="Arial" panose="020B0604020202020204" pitchFamily="34" charset="0"/>
              </a:rPr>
              <a:t>https://www.amsterdamiww.com/water-solutions-3-risks-and-resilience/more-drought-in-the-netherlands/</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1800" dirty="0">
                <a:effectLst/>
                <a:latin typeface="Calibri" panose="020F0502020204030204" pitchFamily="34" charset="0"/>
                <a:ea typeface="Calibri" panose="020F0502020204030204" pitchFamily="34" charset="0"/>
                <a:cs typeface="Arial" panose="020B0604020202020204" pitchFamily="34" charset="0"/>
              </a:rPr>
              <a:t>https://www.iamexpat.nl/lifestyle/lifestyle-news/tuesday-officially-warmest-march-22-ever-recorded-Netherlands</a:t>
            </a:r>
          </a:p>
          <a:p>
            <a:pPr algn="just"/>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These large errors might be due to the inconsistency in the energy output data of the Gemini wind farm which was aggregated from The Dutch National offshore wind energy production. We aggregated the nominal wind energy capacity of this wind farm without considering the energy lost due to daily and major maintenance during the period under the study. Therefore, with the hourly mean wind speed of 7.14 m/s at hub height level, each turbine produced 622.87 kWh on average on 27</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April 2018, 2133.62 kWh on average on 27</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April 2019, and 1910.34 kWh on average 30</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March 2020. However, for the same model of a wind turbine, it should produce the same amount of wind energy per given wind speed. Moreover, the real power generated was close to zero in many observations (Figure 38), they also inflated the MAPE exponentially based on the formula (14).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28</a:t>
            </a:fld>
            <a:endParaRPr lang="en-NL"/>
          </a:p>
        </p:txBody>
      </p:sp>
    </p:spTree>
    <p:extLst>
      <p:ext uri="{BB962C8B-B14F-4D97-AF65-F5344CB8AC3E}">
        <p14:creationId xmlns:p14="http://schemas.microsoft.com/office/powerpoint/2010/main" val="2824714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B0CA86C1-41BF-4B6B-AC13-F041E0EA5E6E}" type="slidenum">
              <a:rPr lang="en-NL" smtClean="0"/>
              <a:t>29</a:t>
            </a:fld>
            <a:endParaRPr lang="en-NL"/>
          </a:p>
        </p:txBody>
      </p:sp>
    </p:spTree>
    <p:extLst>
      <p:ext uri="{BB962C8B-B14F-4D97-AF65-F5344CB8AC3E}">
        <p14:creationId xmlns:p14="http://schemas.microsoft.com/office/powerpoint/2010/main" val="300889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first limitation is the computation time of the machine learning models for missing values imputation and short-term prediction. For the missing value imputation model, we recommend stronger machine learning methods such as Multiple Imputation through </a:t>
            </a:r>
            <a:r>
              <a:rPr lang="en-US" sz="1800" dirty="0" err="1">
                <a:effectLst/>
                <a:latin typeface="Calibri" panose="020F0502020204030204" pitchFamily="34" charset="0"/>
                <a:ea typeface="Calibri" panose="020F0502020204030204" pitchFamily="34" charset="0"/>
                <a:cs typeface="Arial" panose="020B0604020202020204" pitchFamily="34" charset="0"/>
              </a:rPr>
              <a:t>XGboost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(Deng and Lumley, 2021). This method is the fastest implementation of gradient boosted trees available in R. It can capture the interactions, variability, and non-linear relations while maintaining high computational efficiency. For short-term prediction using a Non-linear Autoregressive Neural Network, we suggested running our models on cloud services to take advantage of its computation power and reduce running time compared to our personal computer.</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second limitation of this work is the forecasting horizon of the Non-linear Autoregressive Neural Network model. Since this method can only make a reliable 24-step ahead forecast for hourly data. It restricts the wind farm operators to organize the maintenance and operation activities on-site only one day ahead of time. We suggest applying the Bayesian Neural Network (Mohsin, Ramli, and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Imdad</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2021) or Long Short-Term Memory Recurrent Neural Network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Akram</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El, 2016) to predict the wind speed and wind energy 72 hours ahead of time. This longer forecasting horizon will be more beneficial to the orchestra of operation and maintenance service of the offshore wind farm.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third limitation of the Non-linear Autoregressive Neural Network in this thesis is the unstable prediction accuracy and model interpretability. This method performs very well on some days for wind speed, wind power, and wave height with the MAPE values of less than around 25%, however, its errors can reach approximately 2090% on other days. Therefore, we recommend applying parameter optimization methods to improve the model prediction results such as the novel hybrid forecasting system of ensemble empirical mode decomposition, extreme learning machine, and multi-objective grey wolf optimization</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(Wu </a:t>
            </a:r>
            <a:r>
              <a:rPr lang="en-US" sz="1800" i="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et al.</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2020)</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to balance the accuracy and stability. For the interpretability of the model, we need further research on this topic to improve the model or we can, instead, Fourier ARMA as the last resort if the model interpretation is necessary.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 addition, since the thesis was written to forecast the weather window in 2020, the prediction is only valid in the Gemini location in 2020, we recommend the users to update the most current weather data, wave height, and wind energy at your location to make the long-term and short-term forecasting before planning the O&amp;M activities and chartering the jack-up vessel in the future.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Finally, the large errors in the wind energy prediction may mostly be due to the indirect calculation of Gemini wind farm’s wind energy output which did not consider the energy lost due to daily and major maintenance during the period under the study instead of the actual energy output produced by the wind farm itself. Therefore, the prediction will be more accurate if we can collect the actual energy output which is confidential.</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p:txBody>
      </p:sp>
      <p:sp>
        <p:nvSpPr>
          <p:cNvPr id="4" name="Slide Number Placeholder 3"/>
          <p:cNvSpPr>
            <a:spLocks noGrp="1"/>
          </p:cNvSpPr>
          <p:nvPr>
            <p:ph type="sldNum" sz="quarter" idx="5"/>
          </p:nvPr>
        </p:nvSpPr>
        <p:spPr/>
        <p:txBody>
          <a:bodyPr/>
          <a:lstStyle/>
          <a:p>
            <a:fld id="{B0CA86C1-41BF-4B6B-AC13-F041E0EA5E6E}" type="slidenum">
              <a:rPr lang="en-NL" smtClean="0"/>
              <a:t>33</a:t>
            </a:fld>
            <a:endParaRPr lang="en-NL"/>
          </a:p>
        </p:txBody>
      </p:sp>
    </p:spTree>
    <p:extLst>
      <p:ext uri="{BB962C8B-B14F-4D97-AF65-F5344CB8AC3E}">
        <p14:creationId xmlns:p14="http://schemas.microsoft.com/office/powerpoint/2010/main" val="363202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38</a:t>
            </a:fld>
            <a:endParaRPr lang="en-NL"/>
          </a:p>
        </p:txBody>
      </p:sp>
    </p:spTree>
    <p:extLst>
      <p:ext uri="{BB962C8B-B14F-4D97-AF65-F5344CB8AC3E}">
        <p14:creationId xmlns:p14="http://schemas.microsoft.com/office/powerpoint/2010/main" val="159532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40</a:t>
            </a:fld>
            <a:endParaRPr lang="en-NL"/>
          </a:p>
        </p:txBody>
      </p:sp>
    </p:spTree>
    <p:extLst>
      <p:ext uri="{BB962C8B-B14F-4D97-AF65-F5344CB8AC3E}">
        <p14:creationId xmlns:p14="http://schemas.microsoft.com/office/powerpoint/2010/main" val="38076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3 main activities of the offshore wind farm Operation &amp; Maintenance</a:t>
            </a:r>
            <a:endParaRPr lang="nl-NL" sz="12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Transportation of maintenance personnel</a:t>
            </a:r>
            <a:endParaRPr lang="nl-NL" sz="12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Shipment of large equipment and component</a:t>
            </a:r>
            <a:endParaRPr lang="nl-NL" sz="12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Lifting activities and safety standards</a:t>
            </a:r>
            <a:endParaRPr lang="nl-NL" sz="1200" b="1"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4</a:t>
            </a:fld>
            <a:endParaRPr lang="en-NL"/>
          </a:p>
        </p:txBody>
      </p:sp>
    </p:spTree>
    <p:extLst>
      <p:ext uri="{BB962C8B-B14F-4D97-AF65-F5344CB8AC3E}">
        <p14:creationId xmlns:p14="http://schemas.microsoft.com/office/powerpoint/2010/main" val="215114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1" i="0" dirty="0">
                <a:solidFill>
                  <a:srgbClr val="494949"/>
                </a:solidFill>
                <a:effectLst/>
                <a:latin typeface="Georgia" panose="02040502050405020303" pitchFamily="18" charset="0"/>
              </a:rPr>
              <a:t>Research methodology</a:t>
            </a:r>
          </a:p>
          <a:p>
            <a:pPr algn="l" fontAlgn="base">
              <a:buFont typeface="Arial" panose="020B0604020202020204" pitchFamily="34" charset="0"/>
              <a:buChar char="•"/>
            </a:pPr>
            <a:r>
              <a:rPr lang="en-GB" b="1" i="0" dirty="0">
                <a:solidFill>
                  <a:srgbClr val="494949"/>
                </a:solidFill>
                <a:effectLst/>
                <a:latin typeface="Georgia" panose="02040502050405020303" pitchFamily="18" charset="0"/>
              </a:rPr>
              <a:t>What </a:t>
            </a:r>
            <a:r>
              <a:rPr lang="en-GB" b="0" i="0" dirty="0">
                <a:solidFill>
                  <a:srgbClr val="494949"/>
                </a:solidFill>
                <a:effectLst/>
                <a:latin typeface="Georgia" panose="02040502050405020303" pitchFamily="18" charset="0"/>
              </a:rPr>
              <a:t>data to collect (and what data to ignore)</a:t>
            </a:r>
          </a:p>
          <a:p>
            <a:pPr algn="l" fontAlgn="base">
              <a:buFont typeface="Arial" panose="020B0604020202020204" pitchFamily="34" charset="0"/>
              <a:buChar char="•"/>
            </a:pPr>
            <a:r>
              <a:rPr lang="en-GB" b="1" i="0" dirty="0">
                <a:solidFill>
                  <a:srgbClr val="494949"/>
                </a:solidFill>
                <a:effectLst/>
                <a:latin typeface="Georgia" panose="02040502050405020303" pitchFamily="18" charset="0"/>
              </a:rPr>
              <a:t>Who </a:t>
            </a:r>
            <a:r>
              <a:rPr lang="en-GB" b="0" i="0" dirty="0">
                <a:solidFill>
                  <a:srgbClr val="494949"/>
                </a:solidFill>
                <a:effectLst/>
                <a:latin typeface="Georgia" panose="02040502050405020303" pitchFamily="18" charset="0"/>
              </a:rPr>
              <a:t>to collect it from (in research, this is called “</a:t>
            </a:r>
            <a:r>
              <a:rPr lang="en-GB" b="0" i="0" u="none" strike="noStrike" dirty="0">
                <a:solidFill>
                  <a:srgbClr val="F16924"/>
                </a:solidFill>
                <a:effectLst/>
                <a:latin typeface="Georgia" panose="02040502050405020303" pitchFamily="18" charset="0"/>
                <a:hlinkClick r:id="rId3"/>
              </a:rPr>
              <a:t>sampling design</a:t>
            </a:r>
            <a:r>
              <a:rPr lang="en-GB" b="0" i="0" dirty="0">
                <a:solidFill>
                  <a:srgbClr val="494949"/>
                </a:solidFill>
                <a:effectLst/>
                <a:latin typeface="Georgia" panose="02040502050405020303" pitchFamily="18" charset="0"/>
              </a:rPr>
              <a:t>”)</a:t>
            </a:r>
          </a:p>
          <a:p>
            <a:pPr algn="l" fontAlgn="base">
              <a:buFont typeface="Arial" panose="020B0604020202020204" pitchFamily="34" charset="0"/>
              <a:buChar char="•"/>
            </a:pPr>
            <a:r>
              <a:rPr lang="en-GB" b="0" i="0" dirty="0">
                <a:solidFill>
                  <a:srgbClr val="494949"/>
                </a:solidFill>
                <a:effectLst/>
                <a:latin typeface="Georgia" panose="02040502050405020303" pitchFamily="18" charset="0"/>
              </a:rPr>
              <a:t>How to </a:t>
            </a:r>
            <a:r>
              <a:rPr lang="en-GB" b="1" i="0" dirty="0">
                <a:solidFill>
                  <a:srgbClr val="494949"/>
                </a:solidFill>
                <a:effectLst/>
                <a:latin typeface="Georgia" panose="02040502050405020303" pitchFamily="18" charset="0"/>
              </a:rPr>
              <a:t>collect </a:t>
            </a:r>
            <a:r>
              <a:rPr lang="en-GB" b="0" i="0" dirty="0">
                <a:solidFill>
                  <a:srgbClr val="494949"/>
                </a:solidFill>
                <a:effectLst/>
                <a:latin typeface="Georgia" panose="02040502050405020303" pitchFamily="18" charset="0"/>
              </a:rPr>
              <a:t>it (this is called “</a:t>
            </a:r>
            <a:r>
              <a:rPr lang="en-GB" b="0" i="0" u="none" strike="noStrike" dirty="0">
                <a:solidFill>
                  <a:srgbClr val="F16924"/>
                </a:solidFill>
                <a:effectLst/>
                <a:latin typeface="Georgia" panose="02040502050405020303" pitchFamily="18" charset="0"/>
                <a:hlinkClick r:id="rId4"/>
              </a:rPr>
              <a:t>data collection methods</a:t>
            </a:r>
            <a:r>
              <a:rPr lang="en-GB" b="0" i="0" dirty="0">
                <a:solidFill>
                  <a:srgbClr val="494949"/>
                </a:solidFill>
                <a:effectLst/>
                <a:latin typeface="Georgia" panose="02040502050405020303" pitchFamily="18" charset="0"/>
              </a:rPr>
              <a:t>”)</a:t>
            </a:r>
          </a:p>
          <a:p>
            <a:pPr algn="l" fontAlgn="base">
              <a:buFont typeface="Arial" panose="020B0604020202020204" pitchFamily="34" charset="0"/>
              <a:buChar char="•"/>
            </a:pPr>
            <a:r>
              <a:rPr lang="en-GB" b="0" i="0" dirty="0">
                <a:solidFill>
                  <a:srgbClr val="494949"/>
                </a:solidFill>
                <a:effectLst/>
                <a:latin typeface="Georgia" panose="02040502050405020303" pitchFamily="18" charset="0"/>
              </a:rPr>
              <a:t>How to </a:t>
            </a:r>
            <a:r>
              <a:rPr lang="en-GB" b="1" i="0" dirty="0">
                <a:solidFill>
                  <a:srgbClr val="494949"/>
                </a:solidFill>
                <a:effectLst/>
                <a:latin typeface="Georgia" panose="02040502050405020303" pitchFamily="18" charset="0"/>
              </a:rPr>
              <a:t>analyse </a:t>
            </a:r>
            <a:r>
              <a:rPr lang="en-GB" b="0" i="0" dirty="0">
                <a:solidFill>
                  <a:srgbClr val="494949"/>
                </a:solidFill>
                <a:effectLst/>
                <a:latin typeface="Georgia" panose="02040502050405020303" pitchFamily="18" charset="0"/>
              </a:rPr>
              <a:t>it (this is called “</a:t>
            </a:r>
            <a:r>
              <a:rPr lang="en-GB" b="0" i="0" u="none" strike="noStrike" dirty="0">
                <a:solidFill>
                  <a:srgbClr val="F16924"/>
                </a:solidFill>
                <a:effectLst/>
                <a:latin typeface="Georgia" panose="02040502050405020303" pitchFamily="18" charset="0"/>
                <a:hlinkClick r:id="rId5"/>
              </a:rPr>
              <a:t>data analysis methods</a:t>
            </a:r>
            <a:r>
              <a:rPr lang="en-GB" b="0" i="0" dirty="0">
                <a:solidFill>
                  <a:srgbClr val="494949"/>
                </a:solidFill>
                <a:effectLst/>
                <a:latin typeface="Georgia" panose="02040502050405020303" pitchFamily="18" charset="0"/>
              </a:rPr>
              <a:t>”) </a:t>
            </a:r>
          </a:p>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7</a:t>
            </a:fld>
            <a:endParaRPr lang="en-NL"/>
          </a:p>
        </p:txBody>
      </p:sp>
    </p:spTree>
    <p:extLst>
      <p:ext uri="{BB962C8B-B14F-4D97-AF65-F5344CB8AC3E}">
        <p14:creationId xmlns:p14="http://schemas.microsoft.com/office/powerpoint/2010/main" val="242570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5192D"/>
                </a:solidFill>
                <a:effectLst/>
                <a:latin typeface="Studio-Feixen-Sans"/>
              </a:rPr>
              <a:t>Stationarity</a:t>
            </a:r>
          </a:p>
          <a:p>
            <a:pPr algn="l"/>
            <a:r>
              <a:rPr lang="en-GB" b="0" i="0" dirty="0">
                <a:solidFill>
                  <a:srgbClr val="05192D"/>
                </a:solidFill>
                <a:effectLst/>
                <a:latin typeface="Studio-Feixen-Sans"/>
              </a:rPr>
              <a:t>To obtain parsimony in a time series model you often assume some form of distributional invariance over time, or stationarity. For an observed time series: Fluctuations appear random. However, the same type of random </a:t>
            </a:r>
            <a:r>
              <a:rPr lang="en-GB" b="0" i="0" dirty="0" err="1">
                <a:solidFill>
                  <a:srgbClr val="05192D"/>
                </a:solidFill>
                <a:effectLst/>
                <a:latin typeface="Studio-Feixen-Sans"/>
              </a:rPr>
              <a:t>behavior</a:t>
            </a:r>
            <a:r>
              <a:rPr lang="en-GB" b="0" i="0" dirty="0">
                <a:solidFill>
                  <a:srgbClr val="05192D"/>
                </a:solidFill>
                <a:effectLst/>
                <a:latin typeface="Studio-Feixen-Sans"/>
              </a:rPr>
              <a:t> often holds from one time period to the next. For example, returns on stocks or changes in interest rates each have very different </a:t>
            </a:r>
            <a:r>
              <a:rPr lang="en-GB" b="0" i="0" dirty="0" err="1">
                <a:solidFill>
                  <a:srgbClr val="05192D"/>
                </a:solidFill>
                <a:effectLst/>
                <a:latin typeface="Studio-Feixen-Sans"/>
              </a:rPr>
              <a:t>behavior</a:t>
            </a:r>
            <a:r>
              <a:rPr lang="en-GB" b="0" i="0" dirty="0">
                <a:solidFill>
                  <a:srgbClr val="05192D"/>
                </a:solidFill>
                <a:effectLst/>
                <a:latin typeface="Studio-Feixen-Sans"/>
              </a:rPr>
              <a:t> from the previous year. But their mean, standard deviation, and other statistical properties are often similar from one year to the next.</a:t>
            </a:r>
          </a:p>
          <a:p>
            <a:pPr algn="l"/>
            <a:r>
              <a:rPr lang="en-GB" b="1" i="0" dirty="0">
                <a:solidFill>
                  <a:srgbClr val="05192D"/>
                </a:solidFill>
                <a:effectLst/>
                <a:latin typeface="Studio-Feixen-Sans"/>
              </a:rPr>
              <a:t>3. Weak stationarity - I</a:t>
            </a:r>
          </a:p>
          <a:p>
            <a:pPr algn="l"/>
            <a:r>
              <a:rPr lang="en-GB" b="0" i="0" dirty="0">
                <a:solidFill>
                  <a:srgbClr val="05192D"/>
                </a:solidFill>
                <a:effectLst/>
                <a:latin typeface="Studio-Feixen-Sans"/>
              </a:rPr>
              <a:t>A process is weakly stationary if its mean, variance, and covariance are unchanged by time shifts. That is, there is a common constant mean mu and a variance sigma-squared for all times t.</a:t>
            </a:r>
          </a:p>
          <a:p>
            <a:pPr algn="l"/>
            <a:r>
              <a:rPr lang="en-GB" b="1" i="0" dirty="0">
                <a:solidFill>
                  <a:srgbClr val="05192D"/>
                </a:solidFill>
                <a:effectLst/>
                <a:latin typeface="Studio-Feixen-Sans"/>
              </a:rPr>
              <a:t>4. Weak stationarity - II</a:t>
            </a:r>
          </a:p>
          <a:p>
            <a:pPr algn="l"/>
            <a:r>
              <a:rPr lang="en-GB" b="0" i="0" dirty="0">
                <a:solidFill>
                  <a:srgbClr val="05192D"/>
                </a:solidFill>
                <a:effectLst/>
                <a:latin typeface="Studio-Feixen-Sans"/>
              </a:rPr>
              <a:t>And, the covariance between Y at time T and at time S only depends on how close T and S are, not the time indices T and S themselves. For example, if Y is a stationary process, then the covariance between Y at times 2 and 5 is the same as that between times 7 and 10, since they are both three time units apart.</a:t>
            </a:r>
          </a:p>
          <a:p>
            <a:pPr algn="l"/>
            <a:r>
              <a:rPr lang="en-GB" b="1" i="0" dirty="0">
                <a:solidFill>
                  <a:srgbClr val="05192D"/>
                </a:solidFill>
                <a:effectLst/>
                <a:latin typeface="Studio-Feixen-Sans"/>
              </a:rPr>
              <a:t>5. Stationarity: why?</a:t>
            </a:r>
          </a:p>
          <a:p>
            <a:pPr algn="l"/>
            <a:r>
              <a:rPr lang="en-GB" b="0" i="0" dirty="0">
                <a:solidFill>
                  <a:srgbClr val="05192D"/>
                </a:solidFill>
                <a:effectLst/>
                <a:latin typeface="Studio-Feixen-Sans"/>
              </a:rPr>
              <a:t>Why focus on stationary models? A stationary process can be </a:t>
            </a:r>
            <a:r>
              <a:rPr lang="en-GB" b="0" i="0" dirty="0" err="1">
                <a:solidFill>
                  <a:srgbClr val="05192D"/>
                </a:solidFill>
                <a:effectLst/>
                <a:latin typeface="Studio-Feixen-Sans"/>
              </a:rPr>
              <a:t>modeled</a:t>
            </a:r>
            <a:r>
              <a:rPr lang="en-GB" b="0" i="0" dirty="0">
                <a:solidFill>
                  <a:srgbClr val="05192D"/>
                </a:solidFill>
                <a:effectLst/>
                <a:latin typeface="Studio-Feixen-Sans"/>
              </a:rPr>
              <a:t> with many fewer parameters. You do not need a different mean for each </a:t>
            </a:r>
            <a:r>
              <a:rPr lang="en-GB" b="0" i="0" dirty="0" err="1">
                <a:solidFill>
                  <a:srgbClr val="05192D"/>
                </a:solidFill>
                <a:effectLst/>
                <a:latin typeface="Studio-Feixen-Sans"/>
              </a:rPr>
              <a:t>Y_t</a:t>
            </a:r>
            <a:r>
              <a:rPr lang="en-GB" b="0" i="0" dirty="0">
                <a:solidFill>
                  <a:srgbClr val="05192D"/>
                </a:solidFill>
                <a:effectLst/>
                <a:latin typeface="Studio-Feixen-Sans"/>
              </a:rPr>
              <a:t>; rather they all have a common mean mu. You can estimate mu accurately by y-bar, the sample mean.</a:t>
            </a:r>
          </a:p>
          <a:p>
            <a:pPr algn="l"/>
            <a:r>
              <a:rPr lang="en-GB" b="1" i="0" dirty="0">
                <a:solidFill>
                  <a:srgbClr val="05192D"/>
                </a:solidFill>
                <a:effectLst/>
                <a:latin typeface="Studio-Feixen-Sans"/>
              </a:rPr>
              <a:t>6. Stationarity: when?</a:t>
            </a:r>
          </a:p>
          <a:p>
            <a:pPr algn="l"/>
            <a:r>
              <a:rPr lang="en-GB" b="0" i="0" dirty="0">
                <a:solidFill>
                  <a:srgbClr val="05192D"/>
                </a:solidFill>
                <a:effectLst/>
                <a:latin typeface="Studio-Feixen-Sans"/>
              </a:rPr>
              <a:t>When a time series is observed, a natural question is: Is it stationary? Specifically, is a stationary process model appropriate for this time series data? Many financial time series do not exhibit stationarity. However: The changes in the series are often approximately stationary. Perhaps after applying a log() transformation. A stationary series should show random oscillation around some fixed level, a phenomenon called mean-reversion.</a:t>
            </a:r>
          </a:p>
          <a:p>
            <a:pPr algn="l"/>
            <a:r>
              <a:rPr lang="en-GB" b="1" i="0" dirty="0">
                <a:solidFill>
                  <a:srgbClr val="05192D"/>
                </a:solidFill>
                <a:effectLst/>
                <a:latin typeface="Studio-Feixen-Sans"/>
              </a:rPr>
              <a:t>1. Autocorrelation</a:t>
            </a:r>
          </a:p>
          <a:p>
            <a:pPr algn="l"/>
            <a:r>
              <a:rPr lang="en-GB" b="0" i="0" dirty="0">
                <a:solidFill>
                  <a:srgbClr val="05192D"/>
                </a:solidFill>
                <a:effectLst/>
                <a:latin typeface="Studio-Feixen-Sans"/>
              </a:rPr>
              <a:t>Autocorrelation is a very powerful tool for time series analysis. It helps us study how each time series observation is related to its recent past. Processes with greater autocorrelation are more predictable than those with none.</a:t>
            </a:r>
          </a:p>
          <a:p>
            <a:pPr algn="l"/>
            <a:r>
              <a:rPr lang="en-GB" b="1" i="0" dirty="0">
                <a:solidFill>
                  <a:srgbClr val="05192D"/>
                </a:solidFill>
                <a:effectLst/>
                <a:latin typeface="Studio-Feixen-Sans"/>
              </a:rPr>
              <a:t>4. Autocorrelations at lag 1 and 2 - I</a:t>
            </a:r>
          </a:p>
          <a:p>
            <a:pPr algn="l"/>
            <a:r>
              <a:rPr lang="en-GB" b="0" i="0" dirty="0">
                <a:solidFill>
                  <a:srgbClr val="05192D"/>
                </a:solidFill>
                <a:effectLst/>
                <a:latin typeface="Studio-Feixen-Sans"/>
              </a:rPr>
              <a:t>The autocorrelation function or ACF is simply the autocorrelation defined as a function of the time lag, 1, 2, etc</a:t>
            </a:r>
          </a:p>
          <a:p>
            <a:pPr algn="l"/>
            <a:endParaRPr lang="en-GB" b="0" i="0" dirty="0">
              <a:solidFill>
                <a:srgbClr val="05192D"/>
              </a:solidFill>
              <a:effectLst/>
              <a:latin typeface="Studio-Feixen-Sans"/>
            </a:endParaRPr>
          </a:p>
          <a:p>
            <a:pPr algn="l"/>
            <a:endParaRPr lang="en-GB" b="0" i="0" dirty="0">
              <a:solidFill>
                <a:srgbClr val="05192D"/>
              </a:solidFill>
              <a:effectLst/>
              <a:latin typeface="Studio-Feixen-Sans"/>
            </a:endParaRPr>
          </a:p>
        </p:txBody>
      </p:sp>
      <p:sp>
        <p:nvSpPr>
          <p:cNvPr id="4" name="Slide Number Placeholder 3"/>
          <p:cNvSpPr>
            <a:spLocks noGrp="1"/>
          </p:cNvSpPr>
          <p:nvPr>
            <p:ph type="sldNum" sz="quarter" idx="5"/>
          </p:nvPr>
        </p:nvSpPr>
        <p:spPr/>
        <p:txBody>
          <a:bodyPr/>
          <a:lstStyle/>
          <a:p>
            <a:fld id="{B0CA86C1-41BF-4B6B-AC13-F041E0EA5E6E}" type="slidenum">
              <a:rPr lang="en-NL" smtClean="0"/>
              <a:t>8</a:t>
            </a:fld>
            <a:endParaRPr lang="en-NL"/>
          </a:p>
        </p:txBody>
      </p:sp>
    </p:spTree>
    <p:extLst>
      <p:ext uri="{BB962C8B-B14F-4D97-AF65-F5344CB8AC3E}">
        <p14:creationId xmlns:p14="http://schemas.microsoft.com/office/powerpoint/2010/main" val="106717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1. STL</a:t>
                </a: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After several reviews of wind speed and wave height prediction methods, we saw that the weather indices time series were reported with multiple seasonality, non – stationary, and non-linear trends in </a:t>
                </a:r>
                <a:r>
                  <a:rPr lang="en-US" sz="1800" dirty="0">
                    <a:effectLst/>
                    <a:latin typeface="Calibri" panose="020F0502020204030204" pitchFamily="34" charset="0"/>
                    <a:ea typeface="Calibri" panose="020F0502020204030204" pitchFamily="34" charset="0"/>
                    <a:cs typeface="Arial" panose="020B0604020202020204" pitchFamily="34" charset="0"/>
                  </a:rPr>
                  <a:t>data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Heaton et al., 2019</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Huang and Dong, 2021 for example. In addition, specifying the type of seasonality, trend, and their impact on the existing time series is crucial to capture the variance of the data in the statistical modeling beside visual diagnosis. Therefore, in current research, f</a:t>
                </a:r>
                <a:r>
                  <a:rPr lang="en-US" sz="1800" dirty="0">
                    <a:effectLst/>
                    <a:latin typeface="Calibri" panose="020F0502020204030204" pitchFamily="34" charset="0"/>
                    <a:ea typeface="Calibri" panose="020F0502020204030204" pitchFamily="34" charset="0"/>
                    <a:cs typeface="Calibri" panose="020F0502020204030204" pitchFamily="34" charset="0"/>
                  </a:rPr>
                  <a:t>or more accurate quantitative analysis to discover the trend and seasonality of the chosen weather time series, “Seasonal and Trend decomposition using Loess,”</a:t>
                </a:r>
                <a:r>
                  <a:rPr lang="en-US" sz="1800" dirty="0">
                    <a:effectLst/>
                    <a:latin typeface="Calibri" panose="020F0502020204030204" pitchFamily="34" charset="0"/>
                    <a:ea typeface="Times New Roman" panose="02020603050405020304" pitchFamily="18" charset="0"/>
                    <a:cs typeface="Arial" panose="020B0604020202020204" pitchFamily="34" charset="0"/>
                  </a:rPr>
                  <a:t>(Cleveland </a:t>
                </a:r>
                <a:r>
                  <a:rPr lang="en-US" sz="1800" i="1" dirty="0">
                    <a:effectLst/>
                    <a:latin typeface="Calibri" panose="020F0502020204030204" pitchFamily="34" charset="0"/>
                    <a:ea typeface="Times New Roman" panose="02020603050405020304" pitchFamily="18" charset="0"/>
                    <a:cs typeface="Arial" panose="020B0604020202020204" pitchFamily="34" charset="0"/>
                  </a:rPr>
                  <a:t>et al.</a:t>
                </a:r>
                <a:r>
                  <a:rPr lang="en-US" sz="1800" dirty="0">
                    <a:effectLst/>
                    <a:latin typeface="Calibri" panose="020F0502020204030204" pitchFamily="34" charset="0"/>
                    <a:ea typeface="Times New Roman" panose="02020603050405020304" pitchFamily="18" charset="0"/>
                    <a:cs typeface="Arial" panose="020B0604020202020204" pitchFamily="34" charset="0"/>
                  </a:rPr>
                  <a:t>, 1990)</a:t>
                </a:r>
                <a:r>
                  <a:rPr lang="en-US" sz="1800" dirty="0">
                    <a:effectLst/>
                    <a:latin typeface="Calibri" panose="020F0502020204030204" pitchFamily="34" charset="0"/>
                    <a:ea typeface="Calibri" panose="020F0502020204030204" pitchFamily="34" charset="0"/>
                    <a:cs typeface="Calibri" panose="020F0502020204030204" pitchFamily="34" charset="0"/>
                  </a:rPr>
                  <a:t> or STL for short was applied to the time series before constructing prediction model. Because STL is a filtering process that can evaluate and decompose the time series into trend, the multi-seasonality, and the remaining components robustly with different granularities and missing values, it was applied to wind speed time series as in </a:t>
                </a:r>
                <a:r>
                  <a:rPr lang="en-US" sz="1800" dirty="0" err="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Laib</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et al., 2018</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Guignard</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et al., 2019</a:t>
                </a:r>
                <a:r>
                  <a:rPr lang="en-US" sz="1800" dirty="0">
                    <a:effectLst/>
                    <a:latin typeface="Calibri" panose="020F0502020204030204" pitchFamily="34" charset="0"/>
                    <a:ea typeface="Calibri" panose="020F0502020204030204" pitchFamily="34" charset="0"/>
                    <a:cs typeface="Calibri" panose="020F0502020204030204" pitchFamily="34" charset="0"/>
                  </a:rPr>
                  <a:t>. For significant wave height time series,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Yang et al., (2021)</a:t>
                </a:r>
                <a:r>
                  <a:rPr lang="en-US" sz="1800" dirty="0">
                    <a:effectLst/>
                    <a:latin typeface="Calibri" panose="020F0502020204030204" pitchFamily="34" charset="0"/>
                    <a:ea typeface="Calibri" panose="020F0502020204030204" pitchFamily="34" charset="0"/>
                    <a:cs typeface="Calibri" panose="020F0502020204030204" pitchFamily="34" charset="0"/>
                  </a:rPr>
                  <a:t> also applied STL decomposition to the wave height times series before using a convolutional neural network for forecasting. This decomposition method was also applied to significant wave height data in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Ramachandra, (2019) and Rodolfo </a:t>
                </a:r>
                <a:r>
                  <a:rPr lang="en-US"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Piscopia</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(2015).</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a:p>
                <a:r>
                  <a:rPr lang="en-US" sz="1800" dirty="0">
                    <a:effectLst/>
                    <a:latin typeface="Calibri" panose="020F0502020204030204" pitchFamily="34" charset="0"/>
                    <a:ea typeface="Malgun Gothic" panose="020B0503020000020004" pitchFamily="34" charset="-127"/>
                  </a:rPr>
                  <a:t>STL decomposition is also useful in measuring the strength of trend and seasonality of the data</a:t>
                </a:r>
              </a:p>
              <a:p>
                <a:endParaRPr lang="en-US" sz="1800" dirty="0">
                  <a:effectLst/>
                  <a:latin typeface="Calibri" panose="020F0502020204030204" pitchFamily="34" charset="0"/>
                  <a:ea typeface="Malgun Gothic" panose="020B0503020000020004" pitchFamily="34" charset="-127"/>
                </a:endParaRPr>
              </a:p>
              <a:p>
                <a:pPr algn="l"/>
                <a:r>
                  <a:rPr lang="en-US" b="1" i="0" dirty="0">
                    <a:solidFill>
                      <a:srgbClr val="05192D"/>
                    </a:solidFill>
                    <a:effectLst/>
                    <a:latin typeface="Studio-Feixen-Sans"/>
                  </a:rPr>
                  <a:t>3. Dynamic harmonic regression</a:t>
                </a:r>
              </a:p>
              <a:p>
                <a:pPr algn="l"/>
                <a:r>
                  <a:rPr lang="en-US" b="0" i="0" dirty="0">
                    <a:solidFill>
                      <a:srgbClr val="05192D"/>
                    </a:solidFill>
                    <a:effectLst/>
                    <a:latin typeface="Studio-Feixen-Sans"/>
                  </a:rPr>
                  <a:t>A series of sine and cosine terms of the right frequencies can approximate any periodic function. We can use them for seasonal patterns when forecasting. Fourier terms come in pairs consisting of a sine and a cosine. The frequency of these terms are called the "harmonic frequencies", and they increase with k. These Fourier terms are predictors in our dynamic regression model. The more terms we include in the model, the more complicated our seasonal pattern will be. We choose uppercase K to control how many terms get included. The alpha and gamma values are coefficients in our regression model. Because the seasonality is being modelled by the Fourier terms, we normally use a non-seasonal ARIMA model for the error. One important difference between handling seasonality this way, and using a seasonal ARIMA model, is that Fourier terms assume the seasonal pattern does not change over time, whereas a seasonal ARIMA model allows the seasonal pattern to evolve over time.</a:t>
                </a:r>
              </a:p>
              <a:p>
                <a:pPr algn="l"/>
                <a:endParaRPr lang="en-US" sz="1800" b="0" i="0" dirty="0">
                  <a:solidFill>
                    <a:srgbClr val="05192D"/>
                  </a:solidFill>
                  <a:effectLst/>
                  <a:latin typeface="Studio-Feixen-Sans"/>
                  <a:ea typeface="Calibri" panose="020F0502020204030204" pitchFamily="34" charset="0"/>
                  <a:cs typeface="Calibri" panose="020F050202020403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This Fourier – ARIMA model assumes that the seasonal pattern does not change over time which is suitable for the average daily mean wind speed since its yearly seasonal components have the same pattern over time as in Figure 22. It is also the strongest seasonal component in the time series. The only concern is the weekly seasonal components fluctuate more wildly as in Figure 22, which may affect the accuracy of the model.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One more advantage of Fourier – ARIMA over the Seasonal ARIMA and Exponential Smoothing methods with Trends and Seasonality (ETS) is that Fourier – ARIMA can be constructed with any seasonal period length, especially for large period time series as daily time series (Rob J Hyndman, 2021).</a:t>
                </a:r>
              </a:p>
              <a:p>
                <a:pPr algn="l"/>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Thirdly, since the average daily mean wind speed time series has both weekly and yearly seasonal components, Fourier – ARIMA can develop different Fourier terms for different seasonal periods separately. This enables the model to handle the multi-seasonality nature of our data set. In addition, the smaller the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𝐾</m:t>
                    </m:r>
                  </m:oMath>
                </a14:m>
                <a:r>
                  <a:rPr lang="en-US" sz="1800" dirty="0">
                    <a:effectLst/>
                    <a:latin typeface="Calibri" panose="020F0502020204030204" pitchFamily="34" charset="0"/>
                    <a:ea typeface="Calibri" panose="020F0502020204030204" pitchFamily="34" charset="0"/>
                    <a:cs typeface="Calibri" panose="020F0502020204030204" pitchFamily="34" charset="0"/>
                  </a:rPr>
                  <a:t> is, the smoother the seasonal pattern. In addition, the value of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𝐾</m:t>
                    </m:r>
                  </m:oMath>
                </a14:m>
                <a:r>
                  <a:rPr lang="en-US" sz="1800" dirty="0">
                    <a:effectLst/>
                    <a:latin typeface="Calibri" panose="020F0502020204030204" pitchFamily="34" charset="0"/>
                    <a:ea typeface="Calibri" panose="020F0502020204030204" pitchFamily="34" charset="0"/>
                    <a:cs typeface="Calibri" panose="020F0502020204030204" pitchFamily="34" charset="0"/>
                  </a:rPr>
                  <a:t> is not larger than half of the seasonal period length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𝑚</m:t>
                    </m:r>
                  </m:oMath>
                </a14:m>
                <a:r>
                  <a:rPr lang="en-US" sz="1800" dirty="0">
                    <a:effectLst/>
                    <a:latin typeface="Calibri" panose="020F0502020204030204" pitchFamily="34" charset="0"/>
                    <a:ea typeface="Calibri" panose="020F0502020204030204" pitchFamily="34" charset="0"/>
                    <a:cs typeface="Calibri" panose="020F0502020204030204" pitchFamily="34" charset="0"/>
                  </a:rPr>
                  <a:t>. Therefore, we can choose </a:t>
                </a:r>
                <a14:m>
                  <m:oMath xmlns:m="http://schemas.openxmlformats.org/officeDocument/2006/math">
                    <m:r>
                      <a:rPr lang="en-US" sz="1800" i="1">
                        <a:effectLst/>
                        <a:latin typeface="Cambria Math" panose="02040503050406030204" pitchFamily="18" charset="0"/>
                        <a:ea typeface="Calibri" panose="020F0502020204030204" pitchFamily="34" charset="0"/>
                        <a:cs typeface="Calibri" panose="020F0502020204030204" pitchFamily="34" charset="0"/>
                      </a:rPr>
                      <m:t>𝐾</m:t>
                    </m:r>
                  </m:oMath>
                </a14:m>
                <a:r>
                  <a:rPr lang="en-US" sz="1800" dirty="0">
                    <a:effectLst/>
                    <a:latin typeface="Calibri" panose="020F0502020204030204" pitchFamily="34" charset="0"/>
                    <a:ea typeface="Calibri" panose="020F0502020204030204" pitchFamily="34" charset="0"/>
                    <a:cs typeface="Calibri" panose="020F0502020204030204" pitchFamily="34" charset="0"/>
                  </a:rPr>
                  <a:t> based on the given selection criteria which will be discussed in section 2.2.,</a:t>
                </a:r>
              </a:p>
              <a:p>
                <a:pPr algn="l"/>
                <a:endParaRPr lang="nl-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rPr>
                  <a:t>Finally, although Seasonal ARIMA allows the seasonality of the time series to change over the period under the study, in this case, the annual seasonal pattern is substantially constant. In addition, because the annual and weekly seasonal patterns are not smooth, it does not make sense to make the seasonal differencing of one year, or in another word, compare the current value with the observation one year ago.</a:t>
                </a:r>
                <a:endParaRPr lang="en-US" b="0" i="0" dirty="0">
                  <a:solidFill>
                    <a:srgbClr val="05192D"/>
                  </a:solidFill>
                  <a:effectLst/>
                  <a:latin typeface="Studio-Feixen-Sans"/>
                </a:endParaRP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1. STL</a:t>
                </a: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After several reviews of wind speed and wave height prediction methods, we saw that the weather indices time series were reported with multiple seasonality, non – stationary, and non-linear trends in </a:t>
                </a:r>
                <a:r>
                  <a:rPr lang="en-US" sz="1800" dirty="0">
                    <a:effectLst/>
                    <a:latin typeface="Calibri" panose="020F0502020204030204" pitchFamily="34" charset="0"/>
                    <a:ea typeface="Calibri" panose="020F0502020204030204" pitchFamily="34" charset="0"/>
                    <a:cs typeface="Arial" panose="020B0604020202020204" pitchFamily="34" charset="0"/>
                  </a:rPr>
                  <a:t>data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Heaton et al., 2019</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Huang and Dong, 2021 for example. In addition, specifying the type of seasonality, trend, and their impact on the existing time series is crucial to capture the variance of the data in the statistical modeling beside visual diagnosis. Therefore, in current research, f</a:t>
                </a:r>
                <a:r>
                  <a:rPr lang="en-US" sz="1800" dirty="0">
                    <a:effectLst/>
                    <a:latin typeface="Calibri" panose="020F0502020204030204" pitchFamily="34" charset="0"/>
                    <a:ea typeface="Calibri" panose="020F0502020204030204" pitchFamily="34" charset="0"/>
                    <a:cs typeface="Calibri" panose="020F0502020204030204" pitchFamily="34" charset="0"/>
                  </a:rPr>
                  <a:t>or more accurate quantitative analysis to discover the trend and seasonality of the chosen weather time series, “Seasonal and Trend decomposition using Loess,”</a:t>
                </a:r>
                <a:r>
                  <a:rPr lang="en-US" sz="1800" dirty="0">
                    <a:effectLst/>
                    <a:latin typeface="Calibri" panose="020F0502020204030204" pitchFamily="34" charset="0"/>
                    <a:ea typeface="Times New Roman" panose="02020603050405020304" pitchFamily="18" charset="0"/>
                    <a:cs typeface="Arial" panose="020B0604020202020204" pitchFamily="34" charset="0"/>
                  </a:rPr>
                  <a:t>(Cleveland </a:t>
                </a:r>
                <a:r>
                  <a:rPr lang="en-US" sz="1800" i="1" dirty="0">
                    <a:effectLst/>
                    <a:latin typeface="Calibri" panose="020F0502020204030204" pitchFamily="34" charset="0"/>
                    <a:ea typeface="Times New Roman" panose="02020603050405020304" pitchFamily="18" charset="0"/>
                    <a:cs typeface="Arial" panose="020B0604020202020204" pitchFamily="34" charset="0"/>
                  </a:rPr>
                  <a:t>et al.</a:t>
                </a:r>
                <a:r>
                  <a:rPr lang="en-US" sz="1800" dirty="0">
                    <a:effectLst/>
                    <a:latin typeface="Calibri" panose="020F0502020204030204" pitchFamily="34" charset="0"/>
                    <a:ea typeface="Times New Roman" panose="02020603050405020304" pitchFamily="18" charset="0"/>
                    <a:cs typeface="Arial" panose="020B0604020202020204" pitchFamily="34" charset="0"/>
                  </a:rPr>
                  <a:t>, 1990)</a:t>
                </a:r>
                <a:r>
                  <a:rPr lang="en-US" sz="1800" dirty="0">
                    <a:effectLst/>
                    <a:latin typeface="Calibri" panose="020F0502020204030204" pitchFamily="34" charset="0"/>
                    <a:ea typeface="Calibri" panose="020F0502020204030204" pitchFamily="34" charset="0"/>
                    <a:cs typeface="Calibri" panose="020F0502020204030204" pitchFamily="34" charset="0"/>
                  </a:rPr>
                  <a:t> or STL for short was applied to the time series before constructing prediction model. Because STL is a filtering process that can evaluate and decompose the time series into trend, the multi-seasonality, and the remaining components robustly with different granularities and missing values, it was applied to wind speed time series as in </a:t>
                </a:r>
                <a:r>
                  <a:rPr lang="en-US" sz="1800" dirty="0" err="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Laib</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et al., 2018</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Guignard</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et al., 2019</a:t>
                </a:r>
                <a:r>
                  <a:rPr lang="en-US" sz="1800" dirty="0">
                    <a:effectLst/>
                    <a:latin typeface="Calibri" panose="020F0502020204030204" pitchFamily="34" charset="0"/>
                    <a:ea typeface="Calibri" panose="020F0502020204030204" pitchFamily="34" charset="0"/>
                    <a:cs typeface="Calibri" panose="020F0502020204030204" pitchFamily="34" charset="0"/>
                  </a:rPr>
                  <a:t>. For significant wave height time series,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Yang et al., (2021)</a:t>
                </a:r>
                <a:r>
                  <a:rPr lang="en-US" sz="1800" dirty="0">
                    <a:effectLst/>
                    <a:latin typeface="Calibri" panose="020F0502020204030204" pitchFamily="34" charset="0"/>
                    <a:ea typeface="Calibri" panose="020F0502020204030204" pitchFamily="34" charset="0"/>
                    <a:cs typeface="Calibri" panose="020F0502020204030204" pitchFamily="34" charset="0"/>
                  </a:rPr>
                  <a:t> also applied STL decomposition to the wave height times series before using a convolutional neural network for forecasting. This decomposition method was also applied to significant wave height data in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Ramachandra, (2019) and Rodolfo </a:t>
                </a:r>
                <a:r>
                  <a:rPr lang="en-US"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Piscopia</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(2015).</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a:p>
                <a:r>
                  <a:rPr lang="en-US" sz="1800" dirty="0">
                    <a:effectLst/>
                    <a:latin typeface="Calibri" panose="020F0502020204030204" pitchFamily="34" charset="0"/>
                    <a:ea typeface="Malgun Gothic" panose="020B0503020000020004" pitchFamily="34" charset="-127"/>
                  </a:rPr>
                  <a:t>STL decomposition is also useful in measuring the strength of trend and seasonality of the data</a:t>
                </a:r>
              </a:p>
              <a:p>
                <a:endParaRPr lang="en-US" sz="1800" dirty="0">
                  <a:effectLst/>
                  <a:latin typeface="Calibri" panose="020F0502020204030204" pitchFamily="34" charset="0"/>
                  <a:ea typeface="Malgun Gothic" panose="020B0503020000020004" pitchFamily="34" charset="-127"/>
                </a:endParaRPr>
              </a:p>
              <a:p>
                <a:pPr algn="l"/>
                <a:r>
                  <a:rPr lang="en-US" b="1" i="0" dirty="0">
                    <a:solidFill>
                      <a:srgbClr val="05192D"/>
                    </a:solidFill>
                    <a:effectLst/>
                    <a:latin typeface="Studio-Feixen-Sans"/>
                  </a:rPr>
                  <a:t>3. Dynamic harmonic regression</a:t>
                </a:r>
              </a:p>
              <a:p>
                <a:pPr algn="l"/>
                <a:r>
                  <a:rPr lang="en-US" b="0" i="0" dirty="0">
                    <a:solidFill>
                      <a:srgbClr val="05192D"/>
                    </a:solidFill>
                    <a:effectLst/>
                    <a:latin typeface="Studio-Feixen-Sans"/>
                  </a:rPr>
                  <a:t>A series of sine and cosine terms of the right frequencies can approximate any periodic function. We can use them for seasonal patterns when forecasting. Fourier terms come in pairs consisting of a sine and a cosine. The frequency of these terms are called the "harmonic frequencies", and they increase with k. These Fourier terms are predictors in our dynamic regression model. The more terms we include in the model, the more complicated our seasonal pattern will be. We choose uppercase K to control how many terms get included. The alpha and gamma values are coefficients in our regression model. Because the seasonality is being modelled by the Fourier terms, we normally use a non-seasonal ARIMA model for the error. One important difference between handling seasonality this way, and using a seasonal ARIMA model, is that Fourier terms assume the seasonal pattern does not change over time, whereas a seasonal ARIMA model allows the seasonal pattern to evolve over time.</a:t>
                </a:r>
              </a:p>
              <a:p>
                <a:pPr algn="l"/>
                <a:endParaRPr lang="en-US" sz="1800" b="0" i="0" dirty="0">
                  <a:solidFill>
                    <a:srgbClr val="05192D"/>
                  </a:solidFill>
                  <a:effectLst/>
                  <a:latin typeface="Studio-Feixen-Sans"/>
                  <a:ea typeface="Calibri" panose="020F0502020204030204" pitchFamily="34" charset="0"/>
                  <a:cs typeface="Calibri" panose="020F050202020403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This Fourier – ARIMA model assumes that the seasonal pattern does not change over time which is suitable for the average daily mean wind speed since its yearly seasonal components have the same pattern over time as in Figure 22. It is also the strongest seasonal component in the time series. The only concern is the weekly seasonal components fluctuate more wildly as in Figure 22, which may affect the accuracy of the model.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One more advantage of Fourier – ARIMA over the Seasonal ARIMA and Exponential Smoothing methods with Trends and Seasonality (ETS) is that Fourier – ARIMA can be constructed with any seasonal period length, especially for large period time series as daily time series (Rob J Hyndman, 2021).</a:t>
                </a:r>
              </a:p>
              <a:p>
                <a:pPr algn="l"/>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1800" dirty="0">
                    <a:effectLst/>
                    <a:latin typeface="Calibri" panose="020F0502020204030204" pitchFamily="34" charset="0"/>
                    <a:ea typeface="Calibri" panose="020F0502020204030204" pitchFamily="34" charset="0"/>
                    <a:cs typeface="Calibri" panose="020F0502020204030204" pitchFamily="34" charset="0"/>
                  </a:rPr>
                  <a:t>Thirdly, since the average daily mean wind speed time series has both weekly and yearly seasonal components, Fourier – ARIMA can develop different Fourier terms for different seasonal periods separately. This enables the model to handle the multi-seasonality nature of our data set. In addition, the smaller the </a:t>
                </a:r>
                <a:r>
                  <a:rPr lang="en-US" sz="1800" i="0">
                    <a:effectLst/>
                    <a:latin typeface="Cambria Math" panose="02040503050406030204" pitchFamily="18" charset="0"/>
                    <a:ea typeface="Calibri" panose="020F0502020204030204" pitchFamily="34" charset="0"/>
                    <a:cs typeface="Calibri" panose="020F0502020204030204" pitchFamily="34" charset="0"/>
                  </a:rPr>
                  <a:t>𝐾</a:t>
                </a:r>
                <a:r>
                  <a:rPr lang="en-US" sz="1800" dirty="0">
                    <a:effectLst/>
                    <a:latin typeface="Calibri" panose="020F0502020204030204" pitchFamily="34" charset="0"/>
                    <a:ea typeface="Calibri" panose="020F0502020204030204" pitchFamily="34" charset="0"/>
                    <a:cs typeface="Calibri" panose="020F0502020204030204" pitchFamily="34" charset="0"/>
                  </a:rPr>
                  <a:t> is, the smoother the seasonal pattern. In addition, the value of </a:t>
                </a:r>
                <a:r>
                  <a:rPr lang="en-US" sz="1800" i="0">
                    <a:effectLst/>
                    <a:latin typeface="Cambria Math" panose="02040503050406030204" pitchFamily="18" charset="0"/>
                    <a:ea typeface="Calibri" panose="020F0502020204030204" pitchFamily="34" charset="0"/>
                    <a:cs typeface="Calibri" panose="020F0502020204030204" pitchFamily="34" charset="0"/>
                  </a:rPr>
                  <a:t>𝐾</a:t>
                </a:r>
                <a:r>
                  <a:rPr lang="en-US" sz="1800" dirty="0">
                    <a:effectLst/>
                    <a:latin typeface="Calibri" panose="020F0502020204030204" pitchFamily="34" charset="0"/>
                    <a:ea typeface="Calibri" panose="020F0502020204030204" pitchFamily="34" charset="0"/>
                    <a:cs typeface="Calibri" panose="020F0502020204030204" pitchFamily="34" charset="0"/>
                  </a:rPr>
                  <a:t> is not larger than half of the seasonal period length </a:t>
                </a:r>
                <a:r>
                  <a:rPr lang="en-US" sz="1800" i="0">
                    <a:effectLst/>
                    <a:latin typeface="Cambria Math" panose="02040503050406030204" pitchFamily="18" charset="0"/>
                    <a:ea typeface="Calibri" panose="020F0502020204030204" pitchFamily="34" charset="0"/>
                    <a:cs typeface="Calibri" panose="020F0502020204030204" pitchFamily="34" charset="0"/>
                  </a:rPr>
                  <a:t>𝑚</a:t>
                </a:r>
                <a:r>
                  <a:rPr lang="en-US" sz="1800" dirty="0">
                    <a:effectLst/>
                    <a:latin typeface="Calibri" panose="020F0502020204030204" pitchFamily="34" charset="0"/>
                    <a:ea typeface="Calibri" panose="020F0502020204030204" pitchFamily="34" charset="0"/>
                    <a:cs typeface="Calibri" panose="020F0502020204030204" pitchFamily="34" charset="0"/>
                  </a:rPr>
                  <a:t>. Therefore, we can choose </a:t>
                </a:r>
                <a:r>
                  <a:rPr lang="en-US" sz="1800" i="0">
                    <a:effectLst/>
                    <a:latin typeface="Cambria Math" panose="02040503050406030204" pitchFamily="18" charset="0"/>
                    <a:ea typeface="Calibri" panose="020F0502020204030204" pitchFamily="34" charset="0"/>
                    <a:cs typeface="Calibri" panose="020F0502020204030204" pitchFamily="34" charset="0"/>
                  </a:rPr>
                  <a:t>𝐾</a:t>
                </a:r>
                <a:r>
                  <a:rPr lang="en-US" sz="1800" dirty="0">
                    <a:effectLst/>
                    <a:latin typeface="Calibri" panose="020F0502020204030204" pitchFamily="34" charset="0"/>
                    <a:ea typeface="Calibri" panose="020F0502020204030204" pitchFamily="34" charset="0"/>
                    <a:cs typeface="Calibri" panose="020F0502020204030204" pitchFamily="34" charset="0"/>
                  </a:rPr>
                  <a:t> based on the given selection criteria which will be discussed in section 2.2.,</a:t>
                </a:r>
              </a:p>
              <a:p>
                <a:pPr algn="l"/>
                <a:endParaRPr lang="nl-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rPr>
                  <a:t>Finally, although Seasonal ARIMA allows the seasonality of the time series to change over the period under the study, in this case, the annual seasonal pattern is substantially constant. In addition, because the annual and weekly seasonal patterns are not smooth, it does not make sense to make the seasonal differencing of one year, or in another word, compare the current value with the observation one year ago.</a:t>
                </a:r>
                <a:endParaRPr lang="en-US" b="0" i="0" dirty="0">
                  <a:solidFill>
                    <a:srgbClr val="05192D"/>
                  </a:solidFill>
                  <a:effectLst/>
                  <a:latin typeface="Studio-Feixen-Sans"/>
                </a:endParaRPr>
              </a:p>
            </p:txBody>
          </p:sp>
        </mc:Fallback>
      </mc:AlternateContent>
      <p:sp>
        <p:nvSpPr>
          <p:cNvPr id="4" name="Slide Number Placeholder 3"/>
          <p:cNvSpPr>
            <a:spLocks noGrp="1"/>
          </p:cNvSpPr>
          <p:nvPr>
            <p:ph type="sldNum" sz="quarter" idx="5"/>
          </p:nvPr>
        </p:nvSpPr>
        <p:spPr/>
        <p:txBody>
          <a:bodyPr/>
          <a:lstStyle/>
          <a:p>
            <a:fld id="{B0CA86C1-41BF-4B6B-AC13-F041E0EA5E6E}" type="slidenum">
              <a:rPr lang="en-NL" smtClean="0"/>
              <a:t>13</a:t>
            </a:fld>
            <a:endParaRPr lang="en-NL"/>
          </a:p>
        </p:txBody>
      </p:sp>
    </p:spTree>
    <p:extLst>
      <p:ext uri="{BB962C8B-B14F-4D97-AF65-F5344CB8AC3E}">
        <p14:creationId xmlns:p14="http://schemas.microsoft.com/office/powerpoint/2010/main" val="325631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NAR + NARX The Non-linear Auto-regressive Neural Network with Exogenous inputs is the neural network structure that resembles the brain structure and nodes are organized in different layers. The top layer is the output of the prediction, and the bottom layer is the set of input values which are the time lag of the response and independent variables. In between these two layers are intermediate layers containing “hidden nodes” or “hidden neurons” </a:t>
                </a:r>
                <a:r>
                  <a:rPr lang="en-GB" sz="1800" dirty="0">
                    <a:effectLst/>
                    <a:latin typeface="Calibri" panose="020F0502020204030204" pitchFamily="34" charset="0"/>
                    <a:ea typeface="Calibri" panose="020F0502020204030204" pitchFamily="34" charset="0"/>
                    <a:cs typeface="Calibri" panose="020F0502020204030204" pitchFamily="34" charset="0"/>
                  </a:rPr>
                  <a:t>(Rob J Hyndman, 2021)</a:t>
                </a:r>
                <a:r>
                  <a:rPr lang="en-US" sz="1800" dirty="0">
                    <a:effectLst/>
                    <a:latin typeface="Calibri" panose="020F0502020204030204" pitchFamily="34" charset="0"/>
                    <a:ea typeface="Calibri" panose="020F0502020204030204" pitchFamily="34" charset="0"/>
                    <a:cs typeface="Calibri" panose="020F0502020204030204" pitchFamily="34" charset="0"/>
                  </a:rPr>
                  <a:t>. In R, we used the fable package </a:t>
                </a:r>
                <a:r>
                  <a:rPr lang="en-GB" sz="1800" dirty="0">
                    <a:effectLst/>
                    <a:latin typeface="Calibri" panose="020F0502020204030204" pitchFamily="34" charset="0"/>
                    <a:ea typeface="Calibri" panose="020F0502020204030204" pitchFamily="34" charset="0"/>
                    <a:cs typeface="Calibri" panose="020F0502020204030204" pitchFamily="34" charset="0"/>
                  </a:rPr>
                  <a:t>(Mitchell O'Hara-Wild, 2021)</a:t>
                </a:r>
                <a:r>
                  <a:rPr lang="en-US" sz="1800" dirty="0">
                    <a:effectLst/>
                    <a:latin typeface="Calibri" panose="020F0502020204030204" pitchFamily="34" charset="0"/>
                    <a:ea typeface="Calibri" panose="020F0502020204030204" pitchFamily="34" charset="0"/>
                    <a:cs typeface="Calibri" panose="020F0502020204030204" pitchFamily="34" charset="0"/>
                  </a:rPr>
                  <a:t> which applies the multilayer feed-forward network with 1 layer of hidden nodes. In this neural network, lagged values of the response and exogenous variables are used as predictors in the input layer. In addition, the previous layer of nodes creates input for the next layer of nodes.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neural network structure, the “weights” are the coefficients attached to these predictors. The weights are selected in the neural network framework using a “learning algorithm” that minimizes a “cost function” such as the Mean Squared Error (MSE) or Mean Absolute Percentage Error(MAPE). In the hidden layer, we apply a weighted linear combination to the inputs before transferring them to each hidden node. For example, the weighted linear combination is </a:t>
                </a:r>
                <a:r>
                  <a:rPr lang="en-GB" sz="1800" dirty="0">
                    <a:effectLst/>
                    <a:latin typeface="Calibri" panose="020F0502020204030204" pitchFamily="34" charset="0"/>
                    <a:ea typeface="Calibri" panose="020F0502020204030204" pitchFamily="34" charset="0"/>
                    <a:cs typeface="Arial" panose="020B0604020202020204" pitchFamily="34" charset="0"/>
                  </a:rPr>
                  <a:t>(Rob J Hyndman, 2021)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r">
                  <a:lnSpc>
                    <a:spcPts val="1200"/>
                  </a:lnSpc>
                  <a:spcBef>
                    <a:spcPts val="600"/>
                  </a:spcBef>
                  <a:spcAft>
                    <a:spcPts val="600"/>
                  </a:spcAft>
                </a:pPr>
                <a14:m>
                  <m:oMath xmlns:m="http://schemas.openxmlformats.org/officeDocument/2006/math">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limLoc m:val="undOvr"/>
                        <m:ctrlPr>
                          <a:rPr lang="nl-NL"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nary>
                  </m:oMath>
                </a14:m>
                <a:r>
                  <a:rPr lang="en-US" sz="1800" i="1" dirty="0">
                    <a:effectLst/>
                    <a:latin typeface="Calibri" panose="020F0502020204030204" pitchFamily="34" charset="0"/>
                    <a:ea typeface="Malgun Gothic" panose="020B0503020000020004" pitchFamily="34" charset="-127"/>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(3)</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We then adjust the results by non-linear function like the sigmoid function below before being the output or being transferred to the next layer </a:t>
                </a:r>
                <a:r>
                  <a:rPr lang="en-GB" sz="1800" dirty="0">
                    <a:effectLst/>
                    <a:latin typeface="Calibri" panose="020F0502020204030204" pitchFamily="34" charset="0"/>
                    <a:ea typeface="Malgun Gothic" panose="020B0503020000020004" pitchFamily="34" charset="-127"/>
                    <a:cs typeface="Arial" panose="020B0604020202020204" pitchFamily="34" charset="0"/>
                  </a:rPr>
                  <a:t>(Rob J Hyndman,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𝑠</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 = </m:t>
                    </m:r>
                    <m:f>
                      <m:fPr>
                        <m:ctrlPr>
                          <a:rPr lang="nl-NL"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1</m:t>
                        </m:r>
                      </m:num>
                      <m:den>
                        <m:r>
                          <a:rPr lang="en-US" sz="1800" i="1">
                            <a:effectLst/>
                            <a:latin typeface="Cambria Math" panose="02040503050406030204" pitchFamily="18" charset="0"/>
                            <a:ea typeface="Calibri" panose="020F0502020204030204" pitchFamily="34" charset="0"/>
                            <a:cs typeface="Arial" panose="020B0604020202020204" pitchFamily="34" charset="0"/>
                          </a:rPr>
                          <m:t>1+</m:t>
                        </m:r>
                        <m:sSup>
                          <m:sSupPr>
                            <m:ctrlPr>
                              <a:rPr lang="nl-NL"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m:t>
                            </m:r>
                          </m:sup>
                        </m:sSup>
                      </m:den>
                    </m:f>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t>
                </a:r>
              </a:p>
              <a:p>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Arial" panose="020B0604020202020204" pitchFamily="34" charset="0"/>
                  </a:rPr>
                  <a:t>In this thesis, we denote the Non-linear Auto-Regressive Neural network with Exogenous inputs as</a:t>
                </a:r>
                <a14:m>
                  <m:oMath xmlns:m="http://schemas.openxmlformats.org/officeDocument/2006/math">
                    <m:sSub>
                      <m:sSub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a:effectLst/>
                            <a:latin typeface="Cambria Math" panose="02040503050406030204" pitchFamily="18" charset="0"/>
                            <a:ea typeface="Malgun Gothic" panose="020B0503020000020004" pitchFamily="34" charset="-127"/>
                            <a:cs typeface="Arial" panose="020B0604020202020204" pitchFamily="34" charset="0"/>
                          </a:rPr>
                          <m:t> </m:t>
                        </m:r>
                        <m:r>
                          <a:rPr lang="en-US" sz="1800" i="1">
                            <a:effectLst/>
                            <a:latin typeface="Cambria Math" panose="02040503050406030204" pitchFamily="18" charset="0"/>
                            <a:ea typeface="Malgun Gothic" panose="020B0503020000020004" pitchFamily="34" charset="-127"/>
                            <a:cs typeface="Arial" panose="020B0604020202020204" pitchFamily="34" charset="0"/>
                          </a:rPr>
                          <m:t>𝑁𝐴𝑅𝑋</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and Non-linear Auto-Regressive Neural network as </a:t>
                </a:r>
                <a14:m>
                  <m:oMath xmlns:m="http://schemas.openxmlformats.org/officeDocument/2006/math">
                    <m:sSub>
                      <m:sSub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𝑁𝐴𝑅</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to indicate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lagged inputs,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neurons in the hidden layer,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the number of seasonal lagged inputs,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the seasonal period. The fable package automatically chooses the value of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with the default value of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1,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selected from the optimal linear model fitted to the seasonally adjusted data, and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 = </m:t>
                    </m:r>
                    <m:f>
                      <m:f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fPr>
                      <m:num>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+1</m:t>
                        </m:r>
                      </m:num>
                      <m:den>
                        <m:r>
                          <a:rPr lang="en-US" sz="1800" i="1">
                            <a:effectLst/>
                            <a:latin typeface="Cambria Math" panose="02040503050406030204" pitchFamily="18" charset="0"/>
                            <a:ea typeface="Malgun Gothic" panose="020B0503020000020004" pitchFamily="34" charset="-127"/>
                            <a:cs typeface="Arial" panose="020B0604020202020204" pitchFamily="34" charset="0"/>
                          </a:rPr>
                          <m:t>2</m:t>
                        </m:r>
                      </m:den>
                    </m:f>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(rounded to the nearest integer). For multi-step-ahead forecasting, we use the one-step ahead and historical data as inputs and continue this process until we complete the forecast horizon </a:t>
                </a:r>
                <a:r>
                  <a:rPr lang="en-GB" sz="1800" dirty="0">
                    <a:effectLst/>
                    <a:latin typeface="Calibri" panose="020F0502020204030204" pitchFamily="34" charset="0"/>
                    <a:ea typeface="Malgun Gothic" panose="020B0503020000020004" pitchFamily="34" charset="-127"/>
                    <a:cs typeface="Arial" panose="020B0604020202020204" pitchFamily="34" charset="0"/>
                  </a:rPr>
                  <a:t>(Mitchell O'Hara-Wild,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a:t>
                </a:r>
                <a:r>
                  <a:rPr lang="en-US" sz="1100" dirty="0">
                    <a:effectLst/>
                    <a:latin typeface="Calibri" panose="020F0502020204030204" pitchFamily="34" charset="0"/>
                    <a:ea typeface="Calibri" panose="020F0502020204030204" pitchFamily="34" charset="0"/>
                    <a:cs typeface="Arial" panose="020B0604020202020204" pitchFamily="34" charset="0"/>
                  </a:rPr>
                  <a:t>Winkler score</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Aft>
                    <a:spcPts val="600"/>
                  </a:spcAft>
                </a:pPr>
                <a:r>
                  <a:rPr lang="en-US" sz="1100" dirty="0">
                    <a:effectLst/>
                    <a:latin typeface="Calibri" panose="020F0502020204030204" pitchFamily="34" charset="0"/>
                    <a:ea typeface="Calibri" panose="020F0502020204030204" pitchFamily="34" charset="0"/>
                    <a:cs typeface="Arial" panose="020B0604020202020204" pitchFamily="34" charset="0"/>
                  </a:rPr>
                  <a:t>To measure the accuracy of the prediction interval for the wind speed, we apply the Winkler score to check how far one actual observation lies within or outside of the prediction interval </a:t>
                </a:r>
                <a:r>
                  <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(Winkler, 1972). If the </a:t>
                </a:r>
                <a14:m>
                  <m:oMath xmlns:m="http://schemas.openxmlformats.org/officeDocument/2006/math">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100</m:t>
                    </m:r>
                    <m:d>
                      <m:dPr>
                        <m:ctrlPr>
                          <a:rPr lang="en-NL"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𝛼</m:t>
                        </m:r>
                      </m:e>
                    </m:d>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oMath>
                </a14:m>
                <a:r>
                  <a:rPr lang="en-US" sz="11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prediction interval at </a:t>
                </a:r>
                <a:r>
                  <a:rPr lang="en-US" sz="1100" dirty="0">
                    <a:effectLst/>
                    <a:latin typeface="Calibri" panose="020F0502020204030204" pitchFamily="34" charset="0"/>
                    <a:ea typeface="Malgun Gothic" panose="020B0503020000020004" pitchFamily="34" charset="-127"/>
                    <a:cs typeface="Arial" panose="020B0604020202020204" pitchFamily="34" charset="0"/>
                  </a:rPr>
                  <a:t>time </a:t>
                </a:r>
                <a14:m>
                  <m:oMath xmlns:m="http://schemas.openxmlformats.org/officeDocument/2006/math">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oMath>
                </a14:m>
                <a:r>
                  <a:rPr lang="en-US" sz="1100" dirty="0">
                    <a:effectLst/>
                    <a:latin typeface="Calibri" panose="020F0502020204030204" pitchFamily="34" charset="0"/>
                    <a:ea typeface="Malgun Gothic" panose="020B0503020000020004" pitchFamily="34" charset="-127"/>
                    <a:cs typeface="Arial" panose="020B0604020202020204" pitchFamily="34" charset="0"/>
                  </a:rPr>
                  <a:t> is defined by </a:t>
                </a:r>
                <a14:m>
                  <m:oMath xmlns:m="http://schemas.openxmlformats.org/officeDocument/2006/math">
                    <m:d>
                      <m:dPr>
                        <m:begChr m:val="["/>
                        <m:endChr m:val="]"/>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effectLst/>
                                <a:latin typeface="Cambria Math" panose="02040503050406030204" pitchFamily="18" charset="0"/>
                                <a:ea typeface="Malgun Gothic" panose="020B0503020000020004" pitchFamily="34" charset="-127"/>
                                <a:cs typeface="Arial" panose="020B0604020202020204" pitchFamily="34" charset="0"/>
                              </a:rPr>
                              <m:t>,</m:t>
                            </m:r>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effectLst/>
                            <a:latin typeface="Cambria Math" panose="02040503050406030204" pitchFamily="18" charset="0"/>
                            <a:ea typeface="Malgun Gothic" panose="020B0503020000020004" pitchFamily="34" charset="-127"/>
                            <a:cs typeface="Arial" panose="020B0604020202020204" pitchFamily="34" charset="0"/>
                          </a:rPr>
                          <m:t>;</m:t>
                        </m:r>
                        <m:sSub>
                          <m:sSubPr>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effectLst/>
                                <a:latin typeface="Cambria Math" panose="02040503050406030204" pitchFamily="18" charset="0"/>
                                <a:ea typeface="Malgun Gothic" panose="020B0503020000020004" pitchFamily="34" charset="-127"/>
                                <a:cs typeface="Arial" panose="020B0604020202020204" pitchFamily="34" charset="0"/>
                              </a:rPr>
                              <m:t>,</m:t>
                            </m:r>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sub>
                        </m:sSub>
                      </m:e>
                    </m:d>
                  </m:oMath>
                </a14:m>
                <a:r>
                  <a:rPr lang="en-US" sz="1100" dirty="0">
                    <a:effectLst/>
                    <a:latin typeface="Calibri" panose="020F0502020204030204" pitchFamily="34" charset="0"/>
                    <a:ea typeface="Malgun Gothic" panose="020B0503020000020004" pitchFamily="34" charset="-127"/>
                    <a:cs typeface="Arial" panose="020B0604020202020204" pitchFamily="34" charset="0"/>
                  </a:rPr>
                  <a:t>, the Winkler score is the interval length with the penalty for the observation which is outside the interval:</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14:m>
                  <m:oMath xmlns:m="http://schemas.openxmlformats.org/officeDocument/2006/math">
                    <m:d>
                      <m:dPr>
                        <m:begChr m:val="{"/>
                        <m:endChr m:val=""/>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eqArrPr>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f>
                              <m:f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fPr>
                              <m:num>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num>
                              <m:den>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den>
                            </m:f>
                            <m:d>
                              <m:d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&lt;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e>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f>
                              <m:f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fPr>
                              <m:num>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num>
                              <m:den>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den>
                            </m:f>
                            <m:d>
                              <m:d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&gt;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eqArr>
                      </m:e>
                    </m:d>
                  </m:oMath>
                </a14:m>
                <a:r>
                  <a:rPr lang="en-US" sz="900" i="0" dirty="0">
                    <a:solidFill>
                      <a:srgbClr val="44546A"/>
                    </a:solidFill>
                    <a:effectLst/>
                    <a:latin typeface="Calibri" panose="020F0502020204030204" pitchFamily="34" charset="0"/>
                    <a:ea typeface="Malgun Gothic" panose="020B0503020000020004" pitchFamily="34" charset="-127"/>
                    <a:cs typeface="Arial" panose="020B0604020202020204" pitchFamily="34" charset="0"/>
                  </a:rPr>
                  <a:t>			</a:t>
                </a:r>
                <a:r>
                  <a:rPr lang="en-US" sz="11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(9)</a:t>
                </a:r>
                <a:endParaRPr lang="en-NL" sz="9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Bef>
                    <a:spcPts val="600"/>
                  </a:spcBef>
                  <a:spcAft>
                    <a:spcPts val="600"/>
                  </a:spcAft>
                </a:pPr>
                <a:r>
                  <a:rPr lang="en-US" sz="1100" dirty="0">
                    <a:effectLst/>
                    <a:latin typeface="Calibri" panose="020F0502020204030204" pitchFamily="34" charset="0"/>
                    <a:ea typeface="Malgun Gothic" panose="020B0503020000020004" pitchFamily="34" charset="-127"/>
                    <a:cs typeface="Arial" panose="020B0604020202020204" pitchFamily="34" charset="0"/>
                  </a:rPr>
                  <a:t>We can see that if the observation lies in between the prediction interval, the Winkler score is the interval length, and it is small. Whereas, if the observation falls outside the interval, the penalty will be proportional to the distance between the observation and the interval, which makes the Winkler score larger.</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endParaRPr lang="en-GB"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r>
                  <a:rPr lang="en-GB" sz="1100" dirty="0">
                    <a:effectLst/>
                    <a:latin typeface="Calibri" panose="020F0502020204030204" pitchFamily="34" charset="0"/>
                    <a:ea typeface="Malgun Gothic" panose="020B0503020000020004" pitchFamily="34" charset="-127"/>
                    <a:cs typeface="Arial" panose="020B0604020202020204" pitchFamily="34" charset="0"/>
                  </a:rPr>
                  <a:t>3. CRPS</a:t>
                </a: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To establish a weather window of the average daily wind speed, we need to evaluate the accuracy of the whole forecasting distribution. Therefore, we can apply the Continuous Ranked Probability Score (CRPS) proposed by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Gneiting</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Katzfuss</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2014.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First, we calculate the quantile forecast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effectLst/>
                    <a:latin typeface="Calibri" panose="020F0502020204030204" pitchFamily="34" charset="0"/>
                    <a:ea typeface="Calibri" panose="020F0502020204030204" pitchFamily="34" charset="0"/>
                    <a:cs typeface="Arial" panose="020B0604020202020204" pitchFamily="34" charset="0"/>
                  </a:rPr>
                  <a:t> of probability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time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If we denote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as an observation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time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then with the 20</a:t>
                </a:r>
                <a:r>
                  <a:rPr lang="en-US" sz="1800" baseline="300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percentile, we have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0.2,</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expected to be less than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0.2,</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with the probability of 20%. Then the Quantile Score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is defined as:</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14:m>
                  <m:oMath xmlns:m="http://schemas.openxmlformats.org/officeDocument/2006/math">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d>
                      <m:dPr>
                        <m:begChr m:val="{"/>
                        <m:endChr m:val=""/>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eqArr>
                          <m:eqArr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eqArr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1−</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e>
                            </m:d>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&lt;  </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d>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𝑖𝑓</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 </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eqArr>
                      </m:e>
                    </m:d>
                  </m:oMath>
                </a14:m>
                <a:r>
                  <a:rPr lang="en-US" sz="1800" i="1"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(10)</a:t>
                </a:r>
                <a:endParaRPr lang="en-NL" sz="18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The Quantile score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 </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can be considered as an absolute error if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 0.5. If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&gt; 0.5 then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will place a heavier penalty to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effectLst/>
                        <a:latin typeface="Cambria Math" panose="02040503050406030204" pitchFamily="18" charset="0"/>
                        <a:ea typeface="Malgun Gothic" panose="020B0503020000020004" pitchFamily="34" charset="-127"/>
                        <a:cs typeface="Arial" panose="020B0604020202020204" pitchFamily="34" charset="0"/>
                      </a:rPr>
                      <m:t>&gt;</m:t>
                    </m:r>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than when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effectLst/>
                        <a:latin typeface="Cambria Math" panose="02040503050406030204" pitchFamily="18" charset="0"/>
                        <a:ea typeface="Malgun Gothic" panose="020B0503020000020004" pitchFamily="34" charset="-127"/>
                        <a:cs typeface="Arial" panose="020B0604020202020204" pitchFamily="34" charset="0"/>
                      </a:rPr>
                      <m:t>&lt;</m:t>
                    </m:r>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vice versa.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Malgun Gothic" panose="020B0503020000020004" pitchFamily="34" charset="-127"/>
                  </a:rPr>
                  <a:t>The CRPS is an average of </a:t>
                </a:r>
                <a14:m>
                  <m:oMath xmlns:m="http://schemas.openxmlformats.org/officeDocument/2006/math">
                    <m:sSub>
                      <m:sSubPr>
                        <m:ctrlPr>
                          <a:rPr lang="en-NL" sz="16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rPr>
                  <a:t> over all values of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rPr>
                  <a:t> therefore, it takes the average for each of the predictive densities and the corresponding observation over the period under the study. The CRPS and Mean Absolute Error (MAE) (for deterministic forecasting) are directedly comparable since CRPS is the generalization of MAE with a given lead time and nominal/normalized scale. Given the same lead time, nominal scale, and data set, if a probabilistic forecast has a CRPS value of 7%, it is better than the deterministic forecast with the MAE value of 8%. The lower the CRPS, the better the prediction distribution</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p:txBody>
          </p:sp>
        </mc:Choice>
        <mc:Fallback>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NAR + NARX The Non-linear Auto-regressive Neural Network with Exogenous inputs is the neural network structure that resembles the brain structure and nodes are organized in different layers. The top layer is the output of the prediction, and the bottom layer is the set of input values which are the time lag of the response and independent variables. In between these two layers are intermediate layers containing “hidden nodes” or “hidden neurons” </a:t>
                </a:r>
                <a:r>
                  <a:rPr lang="en-GB" sz="1800" dirty="0">
                    <a:effectLst/>
                    <a:latin typeface="Calibri" panose="020F0502020204030204" pitchFamily="34" charset="0"/>
                    <a:ea typeface="Calibri" panose="020F0502020204030204" pitchFamily="34" charset="0"/>
                    <a:cs typeface="Calibri" panose="020F0502020204030204" pitchFamily="34" charset="0"/>
                  </a:rPr>
                  <a:t>(Rob J Hyndman, 2021)</a:t>
                </a:r>
                <a:r>
                  <a:rPr lang="en-US" sz="1800" dirty="0">
                    <a:effectLst/>
                    <a:latin typeface="Calibri" panose="020F0502020204030204" pitchFamily="34" charset="0"/>
                    <a:ea typeface="Calibri" panose="020F0502020204030204" pitchFamily="34" charset="0"/>
                    <a:cs typeface="Calibri" panose="020F0502020204030204" pitchFamily="34" charset="0"/>
                  </a:rPr>
                  <a:t>. In R, we used the fable package </a:t>
                </a:r>
                <a:r>
                  <a:rPr lang="en-GB" sz="1800" dirty="0">
                    <a:effectLst/>
                    <a:latin typeface="Calibri" panose="020F0502020204030204" pitchFamily="34" charset="0"/>
                    <a:ea typeface="Calibri" panose="020F0502020204030204" pitchFamily="34" charset="0"/>
                    <a:cs typeface="Calibri" panose="020F0502020204030204" pitchFamily="34" charset="0"/>
                  </a:rPr>
                  <a:t>(Mitchell O'Hara-Wild, 2021)</a:t>
                </a:r>
                <a:r>
                  <a:rPr lang="en-US" sz="1800" dirty="0">
                    <a:effectLst/>
                    <a:latin typeface="Calibri" panose="020F0502020204030204" pitchFamily="34" charset="0"/>
                    <a:ea typeface="Calibri" panose="020F0502020204030204" pitchFamily="34" charset="0"/>
                    <a:cs typeface="Calibri" panose="020F0502020204030204" pitchFamily="34" charset="0"/>
                  </a:rPr>
                  <a:t> which applies the multilayer feed-forward network with 1 layer of hidden nodes. In this neural network, lagged values of the response and exogenous variables are used as predictors in the input layer. In addition, the previous layer of nodes creates input for the next layer of nodes.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neural network structure, the “weights” are the coefficients attached to these predictors. The weights are selected in the neural network framework using a “learning algorithm” that minimizes a “cost function” such as the Mean Squared Error (MSE) or Mean Absolute Percentage Error(MAPE). In the hidden layer, we apply a weighted linear combination to the inputs before transferring them to each hidden node. For example, the weighted linear combination is </a:t>
                </a:r>
                <a:r>
                  <a:rPr lang="en-GB" sz="1800" dirty="0">
                    <a:effectLst/>
                    <a:latin typeface="Calibri" panose="020F0502020204030204" pitchFamily="34" charset="0"/>
                    <a:ea typeface="Calibri" panose="020F0502020204030204" pitchFamily="34" charset="0"/>
                    <a:cs typeface="Arial" panose="020B0604020202020204" pitchFamily="34" charset="0"/>
                  </a:rPr>
                  <a:t>(Rob J Hyndman, 2021)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r">
                  <a:lnSpc>
                    <a:spcPts val="1200"/>
                  </a:lnSpc>
                  <a:spcBef>
                    <a:spcPts val="600"/>
                  </a:spcBef>
                  <a:spcAft>
                    <a:spcPts val="6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𝑧</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𝑗=𝑏</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𝑗+</a:t>
                </a:r>
                <a:r>
                  <a:rPr lang="nl-NL" sz="1800" i="0">
                    <a:effectLst/>
                    <a:latin typeface="Cambria Math" panose="02040503050406030204" pitchFamily="18" charset="0"/>
                    <a:cs typeface="Arial" panose="020B0604020202020204" pitchFamily="34" charset="0"/>
                  </a:rPr>
                  <a:t>∑1</a:t>
                </a:r>
                <a:r>
                  <a:rPr lang="en-US" sz="1800" i="0">
                    <a:effectLst/>
                    <a:latin typeface="Cambria Math" panose="02040503050406030204" pitchFamily="18" charset="0"/>
                    <a:cs typeface="Arial" panose="020B0604020202020204" pitchFamily="34" charset="0"/>
                  </a:rPr>
                  <a:t>_</a:t>
                </a:r>
                <a:r>
                  <a:rPr lang="nl-N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𝑖=1</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^𝑛▒〖𝑤</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𝑖,𝑗</a:t>
                </a:r>
                <a:r>
                  <a:rPr lang="nl-NL" sz="1800" i="0">
                    <a:effectLst/>
                    <a:latin typeface="Cambria Math" panose="020405030504060302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𝑥</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𝑖 〗</a:t>
                </a:r>
                <a:r>
                  <a:rPr lang="en-US" sz="1800" i="1" dirty="0">
                    <a:effectLst/>
                    <a:latin typeface="Calibri" panose="020F0502020204030204" pitchFamily="34" charset="0"/>
                    <a:ea typeface="Malgun Gothic" panose="020B0503020000020004" pitchFamily="34" charset="-127"/>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(3)</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We then adjust the results by non-linear function like the sigmoid function below before being the output or being transferred to the next layer </a:t>
                </a:r>
                <a:r>
                  <a:rPr lang="en-GB" sz="1800" dirty="0">
                    <a:effectLst/>
                    <a:latin typeface="Calibri" panose="020F0502020204030204" pitchFamily="34" charset="0"/>
                    <a:ea typeface="Malgun Gothic" panose="020B0503020000020004" pitchFamily="34" charset="-127"/>
                    <a:cs typeface="Arial" panose="020B0604020202020204" pitchFamily="34" charset="0"/>
                  </a:rPr>
                  <a:t>(Rob J Hyndman,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i="0">
                    <a:effectLst/>
                    <a:latin typeface="Cambria Math" panose="02040503050406030204" pitchFamily="18" charset="0"/>
                    <a:ea typeface="Calibri" panose="020F0502020204030204" pitchFamily="34" charset="0"/>
                    <a:cs typeface="Arial" panose="020B0604020202020204" pitchFamily="34" charset="0"/>
                  </a:rPr>
                  <a:t>𝑠(𝑧) = </a:t>
                </a:r>
                <a:r>
                  <a:rPr lang="en-US" sz="1800" i="0">
                    <a:effectLst/>
                    <a:latin typeface="Cambria Math" panose="02040503050406030204" pitchFamily="18"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1</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1+𝑒</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−𝑧</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Malgun Gothic" panose="020B0503020000020004" pitchFamily="34" charset="-127"/>
                    <a:cs typeface="Arial" panose="020B0604020202020204" pitchFamily="34" charset="0"/>
                  </a:rPr>
                  <a:t> 	</a:t>
                </a:r>
              </a:p>
              <a:p>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Arial" panose="020B0604020202020204" pitchFamily="34" charset="0"/>
                  </a:rPr>
                  <a:t>In this thesis, we denote the Non-linear Auto-Regressive Neural network with Exogenous inputs as</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 𝑁𝐴𝑅𝑋(𝑝,𝑃,𝑘)</a:t>
                </a:r>
                <a:r>
                  <a:rPr lang="nl-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and Non-linear Auto-Regressive Neural network as </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𝑁𝐴𝑅(𝑝,𝑃,𝑘)</a:t>
                </a:r>
                <a:r>
                  <a:rPr lang="nl-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to indicate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a:t>
                </a:r>
                <a:r>
                  <a:rPr lang="en-US" sz="1800" dirty="0">
                    <a:effectLst/>
                    <a:latin typeface="Calibri" panose="020F0502020204030204" pitchFamily="34" charset="0"/>
                    <a:ea typeface="Malgun Gothic" panose="020B0503020000020004" pitchFamily="34" charset="-127"/>
                    <a:cs typeface="Arial" panose="020B0604020202020204" pitchFamily="34" charset="0"/>
                  </a:rPr>
                  <a:t> lagged inputs, </a:t>
                </a:r>
                <a:r>
                  <a:rPr lang="en-US" sz="1800" i="0">
                    <a:effectLst/>
                    <a:latin typeface="Cambria Math" panose="02040503050406030204" pitchFamily="18" charset="0"/>
                    <a:ea typeface="Malgun Gothic" panose="020B0503020000020004" pitchFamily="34" charset="-127"/>
                    <a:cs typeface="Arial" panose="020B0604020202020204" pitchFamily="34" charset="0"/>
                  </a:rPr>
                  <a:t>𝑘</a:t>
                </a:r>
                <a:r>
                  <a:rPr lang="en-US" sz="1800" dirty="0">
                    <a:effectLst/>
                    <a:latin typeface="Calibri" panose="020F0502020204030204" pitchFamily="34" charset="0"/>
                    <a:ea typeface="Malgun Gothic" panose="020B0503020000020004" pitchFamily="34" charset="-127"/>
                    <a:cs typeface="Arial" panose="020B0604020202020204" pitchFamily="34" charset="0"/>
                  </a:rPr>
                  <a:t> neurons in the hidden layer, </a:t>
                </a:r>
                <a:r>
                  <a:rPr lang="en-US" sz="1800" i="0">
                    <a:effectLst/>
                    <a:latin typeface="Cambria Math" panose="02040503050406030204" pitchFamily="18" charset="0"/>
                    <a:ea typeface="Malgun Gothic" panose="020B0503020000020004" pitchFamily="34" charset="-127"/>
                    <a:cs typeface="Arial" panose="020B0604020202020204" pitchFamily="34" charset="0"/>
                  </a:rPr>
                  <a:t>𝑃</a:t>
                </a:r>
                <a:r>
                  <a:rPr lang="en-US" sz="1800" dirty="0">
                    <a:effectLst/>
                    <a:latin typeface="Calibri" panose="020F0502020204030204" pitchFamily="34" charset="0"/>
                    <a:ea typeface="Malgun Gothic" panose="020B0503020000020004" pitchFamily="34" charset="-127"/>
                    <a:cs typeface="Arial" panose="020B0604020202020204" pitchFamily="34" charset="0"/>
                  </a:rPr>
                  <a:t> is the number of seasonal lagged inputs, </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is the seasonal period. The fable package automatically chooses the value of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𝑝,𝑃,𝑘</a:t>
                </a:r>
                <a:r>
                  <a:rPr lang="en-US" sz="1800" dirty="0">
                    <a:effectLst/>
                    <a:latin typeface="Calibri" panose="020F0502020204030204" pitchFamily="34" charset="0"/>
                    <a:ea typeface="Malgun Gothic" panose="020B0503020000020004" pitchFamily="34" charset="-127"/>
                    <a:cs typeface="Arial" panose="020B0604020202020204" pitchFamily="34" charset="0"/>
                  </a:rPr>
                  <a:t> with the default value of </a:t>
                </a:r>
                <a:r>
                  <a:rPr lang="en-US" sz="1800" i="0">
                    <a:effectLst/>
                    <a:latin typeface="Cambria Math" panose="02040503050406030204" pitchFamily="18" charset="0"/>
                    <a:ea typeface="Malgun Gothic" panose="020B0503020000020004" pitchFamily="34" charset="-127"/>
                    <a:cs typeface="Arial" panose="020B0604020202020204" pitchFamily="34" charset="0"/>
                  </a:rPr>
                  <a:t>𝑃</a:t>
                </a:r>
                <a:r>
                  <a:rPr lang="en-US" sz="1800" dirty="0">
                    <a:effectLst/>
                    <a:latin typeface="Calibri" panose="020F0502020204030204" pitchFamily="34" charset="0"/>
                    <a:ea typeface="Malgun Gothic" panose="020B0503020000020004" pitchFamily="34" charset="-127"/>
                    <a:cs typeface="Arial" panose="020B0604020202020204" pitchFamily="34" charset="0"/>
                  </a:rPr>
                  <a:t> is 1,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a:t>
                </a:r>
                <a:r>
                  <a:rPr lang="en-US" sz="1800" dirty="0">
                    <a:effectLst/>
                    <a:latin typeface="Calibri" panose="020F0502020204030204" pitchFamily="34" charset="0"/>
                    <a:ea typeface="Malgun Gothic" panose="020B0503020000020004" pitchFamily="34" charset="-127"/>
                    <a:cs typeface="Arial" panose="020B0604020202020204" pitchFamily="34" charset="0"/>
                  </a:rPr>
                  <a:t> is selected from the optimal linear model fitted to the seasonally adjusted data, and </a:t>
                </a:r>
                <a:r>
                  <a:rPr lang="en-US" sz="1800" i="0">
                    <a:effectLst/>
                    <a:latin typeface="Cambria Math" panose="02040503050406030204" pitchFamily="18" charset="0"/>
                    <a:ea typeface="Malgun Gothic" panose="020B0503020000020004" pitchFamily="34" charset="-127"/>
                    <a:cs typeface="Arial" panose="020B0604020202020204" pitchFamily="34" charset="0"/>
                  </a:rPr>
                  <a:t>𝑘 =  </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𝑝+𝑃+1</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2</a:t>
                </a:r>
                <a:r>
                  <a:rPr lang="en-US" sz="1800" dirty="0">
                    <a:effectLst/>
                    <a:latin typeface="Calibri" panose="020F0502020204030204" pitchFamily="34" charset="0"/>
                    <a:ea typeface="Malgun Gothic" panose="020B0503020000020004" pitchFamily="34" charset="-127"/>
                    <a:cs typeface="Arial" panose="020B0604020202020204" pitchFamily="34" charset="0"/>
                  </a:rPr>
                  <a:t> (rounded to the nearest integer). For multi-step-ahead forecasting, we use the one-step ahead and historical data as inputs and continue this process until we complete the forecast horizon </a:t>
                </a:r>
                <a:r>
                  <a:rPr lang="en-GB" sz="1800" dirty="0">
                    <a:effectLst/>
                    <a:latin typeface="Calibri" panose="020F0502020204030204" pitchFamily="34" charset="0"/>
                    <a:ea typeface="Malgun Gothic" panose="020B0503020000020004" pitchFamily="34" charset="-127"/>
                    <a:cs typeface="Arial" panose="020B0604020202020204" pitchFamily="34" charset="0"/>
                  </a:rPr>
                  <a:t>(Mitchell O'Hara-Wild,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a:t>
                </a:r>
                <a:r>
                  <a:rPr lang="en-US" sz="1100" dirty="0">
                    <a:effectLst/>
                    <a:latin typeface="Calibri" panose="020F0502020204030204" pitchFamily="34" charset="0"/>
                    <a:ea typeface="Calibri" panose="020F0502020204030204" pitchFamily="34" charset="0"/>
                    <a:cs typeface="Arial" panose="020B0604020202020204" pitchFamily="34" charset="0"/>
                  </a:rPr>
                  <a:t>Winkler score</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Aft>
                    <a:spcPts val="600"/>
                  </a:spcAft>
                </a:pPr>
                <a:r>
                  <a:rPr lang="en-US" sz="1100" dirty="0">
                    <a:effectLst/>
                    <a:latin typeface="Calibri" panose="020F0502020204030204" pitchFamily="34" charset="0"/>
                    <a:ea typeface="Calibri" panose="020F0502020204030204" pitchFamily="34" charset="0"/>
                    <a:cs typeface="Arial" panose="020B0604020202020204" pitchFamily="34" charset="0"/>
                  </a:rPr>
                  <a:t>To measure the accuracy of the prediction interval for the wind speed, we apply the Winkler score to check how far one actual observation lies within or outside of the prediction interval </a:t>
                </a:r>
                <a:r>
                  <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(Winkler, 1972). If the </a:t>
                </a:r>
                <a:r>
                  <a:rPr lang="en-US" sz="11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100</a:t>
                </a:r>
                <a:r>
                  <a:rPr lang="en-NL" sz="1100" i="0">
                    <a:solidFill>
                      <a:srgbClr val="000000"/>
                    </a:solidFill>
                    <a:effectLst/>
                    <a:latin typeface="Cambria Math" panose="02040503050406030204" pitchFamily="18" charset="0"/>
                    <a:cs typeface="Arial" panose="020B0604020202020204" pitchFamily="34" charset="0"/>
                  </a:rPr>
                  <a:t>(</a:t>
                </a:r>
                <a:r>
                  <a:rPr lang="en-US" sz="11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1−𝛼)%</a:t>
                </a:r>
                <a:r>
                  <a:rPr lang="en-US" sz="11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prediction interval at </a:t>
                </a:r>
                <a:r>
                  <a:rPr lang="en-US" sz="1100" dirty="0">
                    <a:effectLst/>
                    <a:latin typeface="Calibri" panose="020F0502020204030204" pitchFamily="34" charset="0"/>
                    <a:ea typeface="Malgun Gothic" panose="020B0503020000020004" pitchFamily="34" charset="-127"/>
                    <a:cs typeface="Arial" panose="020B0604020202020204" pitchFamily="34" charset="0"/>
                  </a:rPr>
                  <a:t>time </a:t>
                </a:r>
                <a:r>
                  <a:rPr lang="en-US" sz="1100" i="0">
                    <a:effectLst/>
                    <a:latin typeface="Cambria Math" panose="02040503050406030204" pitchFamily="18" charset="0"/>
                    <a:ea typeface="Malgun Gothic" panose="020B0503020000020004" pitchFamily="34" charset="-127"/>
                    <a:cs typeface="Arial" panose="020B0604020202020204" pitchFamily="34" charset="0"/>
                  </a:rPr>
                  <a:t>𝑡</a:t>
                </a:r>
                <a:r>
                  <a:rPr lang="en-US" sz="1100" dirty="0">
                    <a:effectLst/>
                    <a:latin typeface="Calibri" panose="020F0502020204030204" pitchFamily="34" charset="0"/>
                    <a:ea typeface="Malgun Gothic" panose="020B0503020000020004" pitchFamily="34" charset="-127"/>
                    <a:cs typeface="Arial" panose="020B0604020202020204" pitchFamily="34" charset="0"/>
                  </a:rPr>
                  <a:t> is defined by </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effectLst/>
                    <a:latin typeface="Cambria Math" panose="02040503050406030204" pitchFamily="18" charset="0"/>
                    <a:ea typeface="Malgun Gothic" panose="020B0503020000020004" pitchFamily="34" charset="-127"/>
                    <a:cs typeface="Arial" panose="020B0604020202020204" pitchFamily="34" charset="0"/>
                  </a:rPr>
                  <a:t>_(</a:t>
                </a:r>
                <a:r>
                  <a:rPr lang="en-US" sz="1100" i="0">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effectLst/>
                    <a:latin typeface="Cambria Math" panose="02040503050406030204" pitchFamily="18" charset="0"/>
                    <a:ea typeface="Malgun Gothic" panose="020B0503020000020004" pitchFamily="34" charset="-127"/>
                    <a:cs typeface="Arial" panose="020B0604020202020204" pitchFamily="34" charset="0"/>
                  </a:rPr>
                  <a:t>_(</a:t>
                </a:r>
                <a:r>
                  <a:rPr lang="en-US" sz="1100" i="0">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 ]</a:t>
                </a:r>
                <a:r>
                  <a:rPr lang="en-US" sz="1100" dirty="0">
                    <a:effectLst/>
                    <a:latin typeface="Calibri" panose="020F0502020204030204" pitchFamily="34" charset="0"/>
                    <a:ea typeface="Malgun Gothic" panose="020B0503020000020004" pitchFamily="34" charset="-127"/>
                    <a:cs typeface="Arial" panose="020B0604020202020204" pitchFamily="34" charset="0"/>
                  </a:rPr>
                  <a:t>, the Winkler score is the interval length with the penalty for the observation which is outside the interval:</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en-NL" sz="1100" i="0">
                    <a:solidFill>
                      <a:srgbClr val="44546A"/>
                    </a:solidFill>
                    <a:effectLst/>
                    <a:latin typeface="Cambria Math" panose="02040503050406030204" pitchFamily="18"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)+2</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𝑖𝑓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𝑡&lt;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𝑖𝑓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)+ 2</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𝑖𝑓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𝑡&gt;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900" i="0" dirty="0">
                    <a:solidFill>
                      <a:srgbClr val="44546A"/>
                    </a:solidFill>
                    <a:effectLst/>
                    <a:latin typeface="Calibri" panose="020F0502020204030204" pitchFamily="34" charset="0"/>
                    <a:ea typeface="Malgun Gothic" panose="020B0503020000020004" pitchFamily="34" charset="-127"/>
                    <a:cs typeface="Arial" panose="020B0604020202020204" pitchFamily="34" charset="0"/>
                  </a:rPr>
                  <a:t>			</a:t>
                </a:r>
                <a:r>
                  <a:rPr lang="en-US" sz="11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(9)</a:t>
                </a:r>
                <a:endParaRPr lang="en-NL" sz="9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Bef>
                    <a:spcPts val="600"/>
                  </a:spcBef>
                  <a:spcAft>
                    <a:spcPts val="600"/>
                  </a:spcAft>
                </a:pPr>
                <a:r>
                  <a:rPr lang="en-US" sz="1100" dirty="0">
                    <a:effectLst/>
                    <a:latin typeface="Calibri" panose="020F0502020204030204" pitchFamily="34" charset="0"/>
                    <a:ea typeface="Malgun Gothic" panose="020B0503020000020004" pitchFamily="34" charset="-127"/>
                    <a:cs typeface="Arial" panose="020B0604020202020204" pitchFamily="34" charset="0"/>
                  </a:rPr>
                  <a:t>We can see that if the observation lies in between the prediction interval, the Winkler score is the interval length, and it is small. Whereas, if the observation falls outside the interval, the penalty will be proportional to the distance between the observation and the interval, which makes the Winkler score larger.</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endParaRPr lang="en-GB"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r>
                  <a:rPr lang="en-GB" sz="1100" dirty="0">
                    <a:effectLst/>
                    <a:latin typeface="Calibri" panose="020F0502020204030204" pitchFamily="34" charset="0"/>
                    <a:ea typeface="Malgun Gothic" panose="020B0503020000020004" pitchFamily="34" charset="-127"/>
                    <a:cs typeface="Arial" panose="020B0604020202020204" pitchFamily="34" charset="0"/>
                  </a:rPr>
                  <a:t>3. CRPS</a:t>
                </a: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To establish a weather window of the average daily wind speed, we need to evaluate the accuracy of the whole forecasting distribution. Therefore, we can apply the Continuous Ranked Probability Score (CRPS) proposed by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Gneiting</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Katzfuss</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2014.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First, we calculate the quantile forecast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 of probability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time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𝑡</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If we denote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as an observation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time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𝑡</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then with the 20</a:t>
                </a:r>
                <a:r>
                  <a:rPr lang="en-US" sz="1800" baseline="300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percentile, we have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0.2,𝑡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is expected to be less than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0.2,𝑡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with the probability of 20%. Then the Quantile Score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is defined as:</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2×</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1−𝑝)</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𝑖𝑓  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𝑡&lt;  </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2×𝑝</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                𝑖𝑓 </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800" i="1"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(10)</a:t>
                </a:r>
                <a:endParaRPr lang="en-NL" sz="18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The Quantile score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can be considered as an absolute error if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 0.5. If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&gt; 0.5 then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will place a heavier penalty to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𝑡&gt;</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than when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𝑡&lt;</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vice versa.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Malgun Gothic" panose="020B0503020000020004" pitchFamily="34" charset="-127"/>
                  </a:rPr>
                  <a:t>The CRPS is an average of </a:t>
                </a:r>
                <a:r>
                  <a:rPr lang="en-US" sz="18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𝑄</a:t>
                </a:r>
                <a:r>
                  <a:rPr lang="en-NL" sz="16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𝑝,𝑡</a:t>
                </a:r>
                <a:r>
                  <a:rPr lang="en-NL" sz="16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a:t>
                </a:r>
                <a:r>
                  <a:rPr lang="en-US" sz="1800" dirty="0">
                    <a:solidFill>
                      <a:srgbClr val="000000"/>
                    </a:solidFill>
                    <a:effectLst/>
                    <a:latin typeface="Calibri" panose="020F0502020204030204" pitchFamily="34" charset="0"/>
                    <a:ea typeface="Malgun Gothic" panose="020B0503020000020004" pitchFamily="34" charset="-127"/>
                  </a:rPr>
                  <a:t> over all values of </a:t>
                </a:r>
                <a:r>
                  <a:rPr lang="en-US" sz="1800" i="0">
                    <a:solidFill>
                      <a:srgbClr val="000000"/>
                    </a:solidFill>
                    <a:effectLst/>
                    <a:latin typeface="Cambria Math" panose="02040503050406030204" pitchFamily="18" charset="0"/>
                    <a:ea typeface="Calibri" panose="020F0502020204030204" pitchFamily="34" charset="0"/>
                    <a:cs typeface="Calibri" panose="020F050202020403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rPr>
                  <a:t> therefore, it takes the average for each of the predictive densities and the corresponding observation over the period under the study. The CRPS and Mean Absolute Error (MAE) (for deterministic forecasting) are directedly comparable since CRPS is the generalization of MAE with a given lead time and nominal/normalized scale. Given the same lead time, nominal scale, and data set, if a probabilistic forecast has a CRPS value of 7%, it is better than the deterministic forecast with the MAE value of 8%. The lower the CRPS, the better the prediction distribution</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p:txBody>
          </p:sp>
        </mc:Fallback>
      </mc:AlternateContent>
      <p:sp>
        <p:nvSpPr>
          <p:cNvPr id="4" name="Slide Number Placeholder 3"/>
          <p:cNvSpPr>
            <a:spLocks noGrp="1"/>
          </p:cNvSpPr>
          <p:nvPr>
            <p:ph type="sldNum" sz="quarter" idx="5"/>
          </p:nvPr>
        </p:nvSpPr>
        <p:spPr/>
        <p:txBody>
          <a:bodyPr/>
          <a:lstStyle/>
          <a:p>
            <a:fld id="{B0CA86C1-41BF-4B6B-AC13-F041E0EA5E6E}" type="slidenum">
              <a:rPr lang="en-NL" smtClean="0"/>
              <a:t>14</a:t>
            </a:fld>
            <a:endParaRPr lang="en-NL"/>
          </a:p>
        </p:txBody>
      </p:sp>
    </p:spTree>
    <p:extLst>
      <p:ext uri="{BB962C8B-B14F-4D97-AF65-F5344CB8AC3E}">
        <p14:creationId xmlns:p14="http://schemas.microsoft.com/office/powerpoint/2010/main" val="3656976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NAR + NARX The Non-linear Auto-regressive Neural Network with Exogenous inputs is the neural network structure that resembles the brain structure and nodes are organized in different layers. The top layer is the output of the prediction, and the bottom layer is the set of input values which are the time lag of the response and independent variables. In between these two layers are intermediate layers containing “hidden nodes” or “hidden neurons” </a:t>
                </a:r>
                <a:r>
                  <a:rPr lang="en-GB" sz="1800" dirty="0">
                    <a:effectLst/>
                    <a:latin typeface="Calibri" panose="020F0502020204030204" pitchFamily="34" charset="0"/>
                    <a:ea typeface="Calibri" panose="020F0502020204030204" pitchFamily="34" charset="0"/>
                    <a:cs typeface="Calibri" panose="020F0502020204030204" pitchFamily="34" charset="0"/>
                  </a:rPr>
                  <a:t>(Rob J Hyndman, 2021)</a:t>
                </a:r>
                <a:r>
                  <a:rPr lang="en-US" sz="1800" dirty="0">
                    <a:effectLst/>
                    <a:latin typeface="Calibri" panose="020F0502020204030204" pitchFamily="34" charset="0"/>
                    <a:ea typeface="Calibri" panose="020F0502020204030204" pitchFamily="34" charset="0"/>
                    <a:cs typeface="Calibri" panose="020F0502020204030204" pitchFamily="34" charset="0"/>
                  </a:rPr>
                  <a:t>. In R, we used the fable package </a:t>
                </a:r>
                <a:r>
                  <a:rPr lang="en-GB" sz="1800" dirty="0">
                    <a:effectLst/>
                    <a:latin typeface="Calibri" panose="020F0502020204030204" pitchFamily="34" charset="0"/>
                    <a:ea typeface="Calibri" panose="020F0502020204030204" pitchFamily="34" charset="0"/>
                    <a:cs typeface="Calibri" panose="020F0502020204030204" pitchFamily="34" charset="0"/>
                  </a:rPr>
                  <a:t>(Mitchell O'Hara-Wild, 2021)</a:t>
                </a:r>
                <a:r>
                  <a:rPr lang="en-US" sz="1800" dirty="0">
                    <a:effectLst/>
                    <a:latin typeface="Calibri" panose="020F0502020204030204" pitchFamily="34" charset="0"/>
                    <a:ea typeface="Calibri" panose="020F0502020204030204" pitchFamily="34" charset="0"/>
                    <a:cs typeface="Calibri" panose="020F0502020204030204" pitchFamily="34" charset="0"/>
                  </a:rPr>
                  <a:t> which applies the multilayer feed-forward network with 1 layer of hidden nodes. In this neural network, lagged values of the response and exogenous variables are used as predictors in the input layer. In addition, the previous layer of nodes creates input for the next layer of nodes.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neural network structure, the “weights” are the coefficients attached to these predictors. The weights are selected in the neural network framework using a “learning algorithm” that minimizes a “cost function” such as the Mean Squared Error (MSE) or Mean Absolute Percentage Error(MAPE). In the hidden layer, we apply a weighted linear combination to the inputs before transferring them to each hidden node. For example, the weighted linear combination is </a:t>
                </a:r>
                <a:r>
                  <a:rPr lang="en-GB" sz="1800" dirty="0">
                    <a:effectLst/>
                    <a:latin typeface="Calibri" panose="020F0502020204030204" pitchFamily="34" charset="0"/>
                    <a:ea typeface="Calibri" panose="020F0502020204030204" pitchFamily="34" charset="0"/>
                    <a:cs typeface="Arial" panose="020B0604020202020204" pitchFamily="34" charset="0"/>
                  </a:rPr>
                  <a:t>(Rob J Hyndman, 2021)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r">
                  <a:lnSpc>
                    <a:spcPts val="1200"/>
                  </a:lnSpc>
                  <a:spcBef>
                    <a:spcPts val="600"/>
                  </a:spcBef>
                  <a:spcAft>
                    <a:spcPts val="600"/>
                  </a:spcAft>
                </a:pPr>
                <a14:m>
                  <m:oMath xmlns:m="http://schemas.openxmlformats.org/officeDocument/2006/math">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𝑏</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limLoc m:val="undOvr"/>
                        <m:ctrlPr>
                          <a:rPr lang="nl-NL"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sSub>
                          <m:sSubPr>
                            <m:ctrlPr>
                              <a:rPr lang="nl-N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nary>
                  </m:oMath>
                </a14:m>
                <a:r>
                  <a:rPr lang="en-US" sz="1800" i="1" dirty="0">
                    <a:effectLst/>
                    <a:latin typeface="Calibri" panose="020F0502020204030204" pitchFamily="34" charset="0"/>
                    <a:ea typeface="Malgun Gothic" panose="020B0503020000020004" pitchFamily="34" charset="-127"/>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(3)</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We then adjust the results by non-linear function like the sigmoid function below before being the output or being transferred to the next layer </a:t>
                </a:r>
                <a:r>
                  <a:rPr lang="en-GB" sz="1800" dirty="0">
                    <a:effectLst/>
                    <a:latin typeface="Calibri" panose="020F0502020204030204" pitchFamily="34" charset="0"/>
                    <a:ea typeface="Malgun Gothic" panose="020B0503020000020004" pitchFamily="34" charset="-127"/>
                    <a:cs typeface="Arial" panose="020B0604020202020204" pitchFamily="34" charset="0"/>
                  </a:rPr>
                  <a:t>(Rob J Hyndman,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𝑠</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 = </m:t>
                    </m:r>
                    <m:f>
                      <m:fPr>
                        <m:ctrlPr>
                          <a:rPr lang="nl-NL"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1</m:t>
                        </m:r>
                      </m:num>
                      <m:den>
                        <m:r>
                          <a:rPr lang="en-US" sz="1800" i="1">
                            <a:effectLst/>
                            <a:latin typeface="Cambria Math" panose="02040503050406030204" pitchFamily="18" charset="0"/>
                            <a:ea typeface="Calibri" panose="020F0502020204030204" pitchFamily="34" charset="0"/>
                            <a:cs typeface="Arial" panose="020B0604020202020204" pitchFamily="34" charset="0"/>
                          </a:rPr>
                          <m:t>1+</m:t>
                        </m:r>
                        <m:sSup>
                          <m:sSupPr>
                            <m:ctrlPr>
                              <a:rPr lang="nl-NL"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m:t>
                            </m:r>
                          </m:sup>
                        </m:sSup>
                      </m:den>
                    </m:f>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t>
                </a:r>
              </a:p>
              <a:p>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Arial" panose="020B0604020202020204" pitchFamily="34" charset="0"/>
                  </a:rPr>
                  <a:t>In this thesis, we denote the Non-linear Auto-Regressive Neural network with Exogenous inputs as</a:t>
                </a:r>
                <a14:m>
                  <m:oMath xmlns:m="http://schemas.openxmlformats.org/officeDocument/2006/math">
                    <m:sSub>
                      <m:sSub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a:effectLst/>
                            <a:latin typeface="Cambria Math" panose="02040503050406030204" pitchFamily="18" charset="0"/>
                            <a:ea typeface="Malgun Gothic" panose="020B0503020000020004" pitchFamily="34" charset="-127"/>
                            <a:cs typeface="Arial" panose="020B0604020202020204" pitchFamily="34" charset="0"/>
                          </a:rPr>
                          <m:t> </m:t>
                        </m:r>
                        <m:r>
                          <a:rPr lang="en-US" sz="1800" i="1">
                            <a:effectLst/>
                            <a:latin typeface="Cambria Math" panose="02040503050406030204" pitchFamily="18" charset="0"/>
                            <a:ea typeface="Malgun Gothic" panose="020B0503020000020004" pitchFamily="34" charset="-127"/>
                            <a:cs typeface="Arial" panose="020B0604020202020204" pitchFamily="34" charset="0"/>
                          </a:rPr>
                          <m:t>𝑁𝐴𝑅𝑋</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and Non-linear Auto-Regressive Neural network as </a:t>
                </a:r>
                <a14:m>
                  <m:oMath xmlns:m="http://schemas.openxmlformats.org/officeDocument/2006/math">
                    <m:sSub>
                      <m:sSub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𝑁𝐴𝑅</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to indicate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lagged inputs,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neurons in the hidden layer,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the number of seasonal lagged inputs,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𝑚</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the seasonal period. The fable package automatically chooses the value of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with the default value of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1,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selected from the optimal linear model fitted to the seasonally adjusted data, and </a:t>
                </a:r>
                <a14:m>
                  <m:oMath xmlns:m="http://schemas.openxmlformats.org/officeDocument/2006/math">
                    <m:r>
                      <a:rPr lang="en-US" sz="1800" i="1">
                        <a:effectLst/>
                        <a:latin typeface="Cambria Math" panose="02040503050406030204" pitchFamily="18" charset="0"/>
                        <a:ea typeface="Malgun Gothic" panose="020B0503020000020004" pitchFamily="34" charset="-127"/>
                        <a:cs typeface="Arial" panose="020B0604020202020204" pitchFamily="34" charset="0"/>
                      </a:rPr>
                      <m:t>𝑘</m:t>
                    </m:r>
                    <m:r>
                      <a:rPr lang="en-US" sz="1800" i="1">
                        <a:effectLst/>
                        <a:latin typeface="Cambria Math" panose="02040503050406030204" pitchFamily="18" charset="0"/>
                        <a:ea typeface="Malgun Gothic" panose="020B0503020000020004" pitchFamily="34" charset="-127"/>
                        <a:cs typeface="Arial" panose="020B0604020202020204" pitchFamily="34" charset="0"/>
                      </a:rPr>
                      <m:t> = </m:t>
                    </m:r>
                    <m:f>
                      <m:fPr>
                        <m:ctrlPr>
                          <a:rPr lang="nl-NL" sz="1800" i="1">
                            <a:effectLst/>
                            <a:latin typeface="Cambria Math" panose="02040503050406030204" pitchFamily="18" charset="0"/>
                            <a:ea typeface="Malgun Gothic" panose="020B0503020000020004" pitchFamily="34" charset="-127"/>
                            <a:cs typeface="Arial" panose="020B0604020202020204" pitchFamily="34" charset="0"/>
                          </a:rPr>
                        </m:ctrlPr>
                      </m:fPr>
                      <m:num>
                        <m:r>
                          <a:rPr lang="en-US" sz="1800" i="1">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effectLst/>
                            <a:latin typeface="Cambria Math" panose="02040503050406030204" pitchFamily="18" charset="0"/>
                            <a:ea typeface="Malgun Gothic" panose="020B0503020000020004" pitchFamily="34" charset="-127"/>
                            <a:cs typeface="Arial" panose="020B0604020202020204" pitchFamily="34" charset="0"/>
                          </a:rPr>
                          <m:t>+</m:t>
                        </m:r>
                        <m:r>
                          <a:rPr lang="en-US" sz="1800" i="1">
                            <a:effectLst/>
                            <a:latin typeface="Cambria Math" panose="02040503050406030204" pitchFamily="18" charset="0"/>
                            <a:ea typeface="Malgun Gothic" panose="020B0503020000020004" pitchFamily="34" charset="-127"/>
                            <a:cs typeface="Arial" panose="020B0604020202020204" pitchFamily="34" charset="0"/>
                          </a:rPr>
                          <m:t>𝑃</m:t>
                        </m:r>
                        <m:r>
                          <a:rPr lang="en-US" sz="1800" i="1">
                            <a:effectLst/>
                            <a:latin typeface="Cambria Math" panose="02040503050406030204" pitchFamily="18" charset="0"/>
                            <a:ea typeface="Malgun Gothic" panose="020B0503020000020004" pitchFamily="34" charset="-127"/>
                            <a:cs typeface="Arial" panose="020B0604020202020204" pitchFamily="34" charset="0"/>
                          </a:rPr>
                          <m:t>+1</m:t>
                        </m:r>
                      </m:num>
                      <m:den>
                        <m:r>
                          <a:rPr lang="en-US" sz="1800" i="1">
                            <a:effectLst/>
                            <a:latin typeface="Cambria Math" panose="02040503050406030204" pitchFamily="18" charset="0"/>
                            <a:ea typeface="Malgun Gothic" panose="020B0503020000020004" pitchFamily="34" charset="-127"/>
                            <a:cs typeface="Arial" panose="020B0604020202020204" pitchFamily="34" charset="0"/>
                          </a:rPr>
                          <m:t>2</m:t>
                        </m:r>
                      </m:den>
                    </m:f>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(rounded to the nearest integer). For multi-step-ahead forecasting, we use the one-step ahead and historical data as inputs and continue this process until we complete the forecast horizon </a:t>
                </a:r>
                <a:r>
                  <a:rPr lang="en-GB" sz="1800" dirty="0">
                    <a:effectLst/>
                    <a:latin typeface="Calibri" panose="020F0502020204030204" pitchFamily="34" charset="0"/>
                    <a:ea typeface="Malgun Gothic" panose="020B0503020000020004" pitchFamily="34" charset="-127"/>
                    <a:cs typeface="Arial" panose="020B0604020202020204" pitchFamily="34" charset="0"/>
                  </a:rPr>
                  <a:t>(Mitchell O'Hara-Wild,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a:t>
                </a:r>
                <a:r>
                  <a:rPr lang="en-US" sz="1100" dirty="0">
                    <a:effectLst/>
                    <a:latin typeface="Calibri" panose="020F0502020204030204" pitchFamily="34" charset="0"/>
                    <a:ea typeface="Calibri" panose="020F0502020204030204" pitchFamily="34" charset="0"/>
                    <a:cs typeface="Arial" panose="020B0604020202020204" pitchFamily="34" charset="0"/>
                  </a:rPr>
                  <a:t>Winkler score</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Aft>
                    <a:spcPts val="600"/>
                  </a:spcAft>
                </a:pPr>
                <a:r>
                  <a:rPr lang="en-US" sz="1100" dirty="0">
                    <a:effectLst/>
                    <a:latin typeface="Calibri" panose="020F0502020204030204" pitchFamily="34" charset="0"/>
                    <a:ea typeface="Calibri" panose="020F0502020204030204" pitchFamily="34" charset="0"/>
                    <a:cs typeface="Arial" panose="020B0604020202020204" pitchFamily="34" charset="0"/>
                  </a:rPr>
                  <a:t>To measure the accuracy of the prediction interval for the wind speed, we apply the Winkler score to check how far one actual observation lies within or outside of the prediction interval </a:t>
                </a:r>
                <a:r>
                  <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(Winkler, 1972). If the </a:t>
                </a:r>
                <a14:m>
                  <m:oMath xmlns:m="http://schemas.openxmlformats.org/officeDocument/2006/math">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100</m:t>
                    </m:r>
                    <m:d>
                      <m:dPr>
                        <m:ctrlPr>
                          <a:rPr lang="en-NL"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𝛼</m:t>
                        </m:r>
                      </m:e>
                    </m:d>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oMath>
                </a14:m>
                <a:r>
                  <a:rPr lang="en-US" sz="11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prediction interval at </a:t>
                </a:r>
                <a:r>
                  <a:rPr lang="en-US" sz="1100" dirty="0">
                    <a:effectLst/>
                    <a:latin typeface="Calibri" panose="020F0502020204030204" pitchFamily="34" charset="0"/>
                    <a:ea typeface="Malgun Gothic" panose="020B0503020000020004" pitchFamily="34" charset="-127"/>
                    <a:cs typeface="Arial" panose="020B0604020202020204" pitchFamily="34" charset="0"/>
                  </a:rPr>
                  <a:t>time </a:t>
                </a:r>
                <a14:m>
                  <m:oMath xmlns:m="http://schemas.openxmlformats.org/officeDocument/2006/math">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oMath>
                </a14:m>
                <a:r>
                  <a:rPr lang="en-US" sz="1100" dirty="0">
                    <a:effectLst/>
                    <a:latin typeface="Calibri" panose="020F0502020204030204" pitchFamily="34" charset="0"/>
                    <a:ea typeface="Malgun Gothic" panose="020B0503020000020004" pitchFamily="34" charset="-127"/>
                    <a:cs typeface="Arial" panose="020B0604020202020204" pitchFamily="34" charset="0"/>
                  </a:rPr>
                  <a:t> is defined by </a:t>
                </a:r>
                <a14:m>
                  <m:oMath xmlns:m="http://schemas.openxmlformats.org/officeDocument/2006/math">
                    <m:d>
                      <m:dPr>
                        <m:begChr m:val="["/>
                        <m:endChr m:val="]"/>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effectLst/>
                                <a:latin typeface="Cambria Math" panose="02040503050406030204" pitchFamily="18" charset="0"/>
                                <a:ea typeface="Malgun Gothic" panose="020B0503020000020004" pitchFamily="34" charset="-127"/>
                                <a:cs typeface="Arial" panose="020B0604020202020204" pitchFamily="34" charset="0"/>
                              </a:rPr>
                              <m:t>,</m:t>
                            </m:r>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effectLst/>
                            <a:latin typeface="Cambria Math" panose="02040503050406030204" pitchFamily="18" charset="0"/>
                            <a:ea typeface="Malgun Gothic" panose="020B0503020000020004" pitchFamily="34" charset="-127"/>
                            <a:cs typeface="Arial" panose="020B0604020202020204" pitchFamily="34" charset="0"/>
                          </a:rPr>
                          <m:t>;</m:t>
                        </m:r>
                        <m:sSub>
                          <m:sSubPr>
                            <m:ctrlPr>
                              <a:rPr lang="en-NL" sz="11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effectLst/>
                                <a:latin typeface="Cambria Math" panose="02040503050406030204" pitchFamily="18" charset="0"/>
                                <a:ea typeface="Malgun Gothic" panose="020B0503020000020004" pitchFamily="34" charset="-127"/>
                                <a:cs typeface="Arial" panose="020B0604020202020204" pitchFamily="34" charset="0"/>
                              </a:rPr>
                              <m:t>,</m:t>
                            </m:r>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sub>
                        </m:sSub>
                      </m:e>
                    </m:d>
                  </m:oMath>
                </a14:m>
                <a:r>
                  <a:rPr lang="en-US" sz="1100" dirty="0">
                    <a:effectLst/>
                    <a:latin typeface="Calibri" panose="020F0502020204030204" pitchFamily="34" charset="0"/>
                    <a:ea typeface="Malgun Gothic" panose="020B0503020000020004" pitchFamily="34" charset="-127"/>
                    <a:cs typeface="Arial" panose="020B0604020202020204" pitchFamily="34" charset="0"/>
                  </a:rPr>
                  <a:t>, the Winkler score is the interval length with the penalty for the observation which is outside the interval:</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14:m>
                  <m:oMath xmlns:m="http://schemas.openxmlformats.org/officeDocument/2006/math">
                    <m:d>
                      <m:dPr>
                        <m:begChr m:val="{"/>
                        <m:endChr m:val=""/>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eqArr>
                          <m:eqArr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eqArrPr>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f>
                              <m:f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fPr>
                              <m:num>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num>
                              <m:den>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den>
                            </m:f>
                            <m:d>
                              <m:d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&lt;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e>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e>
                            <m:sSub>
                              <m:sSub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𝑊</m:t>
                                </m:r>
                              </m:e>
                              <m: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d>
                              <m:dPr>
                                <m:ctrlPr>
                                  <a:rPr lang="en-NL"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f>
                              <m:f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fPr>
                              <m:num>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num>
                              <m:den>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𝛼</m:t>
                                </m:r>
                              </m:den>
                            </m:f>
                            <m:d>
                              <m:d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r>
                                  <a:rPr lang="en-US" sz="11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h</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&gt; </m:t>
                            </m:r>
                            <m:sSub>
                              <m:sSubPr>
                                <m:ctrlPr>
                                  <a:rPr lang="en-NL"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𝑙</m:t>
                                </m:r>
                              </m:e>
                              <m:sub>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𝛼</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1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eqArr>
                      </m:e>
                    </m:d>
                  </m:oMath>
                </a14:m>
                <a:r>
                  <a:rPr lang="en-US" sz="900" i="0" dirty="0">
                    <a:solidFill>
                      <a:srgbClr val="44546A"/>
                    </a:solidFill>
                    <a:effectLst/>
                    <a:latin typeface="Calibri" panose="020F0502020204030204" pitchFamily="34" charset="0"/>
                    <a:ea typeface="Malgun Gothic" panose="020B0503020000020004" pitchFamily="34" charset="-127"/>
                    <a:cs typeface="Arial" panose="020B0604020202020204" pitchFamily="34" charset="0"/>
                  </a:rPr>
                  <a:t>			</a:t>
                </a:r>
                <a:r>
                  <a:rPr lang="en-US" sz="11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(9)</a:t>
                </a:r>
                <a:endParaRPr lang="en-NL" sz="9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Bef>
                    <a:spcPts val="600"/>
                  </a:spcBef>
                  <a:spcAft>
                    <a:spcPts val="600"/>
                  </a:spcAft>
                </a:pPr>
                <a:r>
                  <a:rPr lang="en-US" sz="1100" dirty="0">
                    <a:effectLst/>
                    <a:latin typeface="Calibri" panose="020F0502020204030204" pitchFamily="34" charset="0"/>
                    <a:ea typeface="Malgun Gothic" panose="020B0503020000020004" pitchFamily="34" charset="-127"/>
                    <a:cs typeface="Arial" panose="020B0604020202020204" pitchFamily="34" charset="0"/>
                  </a:rPr>
                  <a:t>We can see that if the observation lies in between the prediction interval, the Winkler score is the interval length, and it is small. Whereas, if the observation falls outside the interval, the penalty will be proportional to the distance between the observation and the interval, which makes the Winkler score larger.</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endParaRPr lang="en-GB"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r>
                  <a:rPr lang="en-GB" sz="1100" dirty="0">
                    <a:effectLst/>
                    <a:latin typeface="Calibri" panose="020F0502020204030204" pitchFamily="34" charset="0"/>
                    <a:ea typeface="Malgun Gothic" panose="020B0503020000020004" pitchFamily="34" charset="-127"/>
                    <a:cs typeface="Arial" panose="020B0604020202020204" pitchFamily="34" charset="0"/>
                  </a:rPr>
                  <a:t>3. CRPS</a:t>
                </a: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To establish a weather window of the average daily wind speed, we need to evaluate the accuracy of the whole forecasting distribution. Therefore, we can apply the Continuous Ranked Probability Score (CRPS) proposed by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Gneiting</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Katzfuss</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2014.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First, we calculate the quantile forecast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effectLst/>
                    <a:latin typeface="Calibri" panose="020F0502020204030204" pitchFamily="34" charset="0"/>
                    <a:ea typeface="Calibri" panose="020F0502020204030204" pitchFamily="34" charset="0"/>
                    <a:cs typeface="Arial" panose="020B0604020202020204" pitchFamily="34" charset="0"/>
                  </a:rPr>
                  <a:t> of probability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time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If we denote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as an observation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time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then with the 20</a:t>
                </a:r>
                <a:r>
                  <a:rPr lang="en-US" sz="1800" baseline="300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percentile, we have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0.2,</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effectLst/>
                    <a:latin typeface="Calibri" panose="020F0502020204030204" pitchFamily="34" charset="0"/>
                    <a:ea typeface="Malgun Gothic" panose="020B0503020000020004" pitchFamily="34" charset="-127"/>
                    <a:cs typeface="Arial" panose="020B0604020202020204" pitchFamily="34" charset="0"/>
                  </a:rPr>
                  <a:t> is expected to be less than </a:t>
                </a:r>
                <a14:m>
                  <m:oMath xmlns:m="http://schemas.openxmlformats.org/officeDocument/2006/math">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0.2,</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with the probability of 20%. Then the Quantile Score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is defined as:</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14:m>
                  <m:oMath xmlns:m="http://schemas.openxmlformats.org/officeDocument/2006/math">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d>
                      <m:dPr>
                        <m:begChr m:val="{"/>
                        <m:endChr m:val=""/>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eqArr>
                          <m:eqArr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eqArr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1−</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e>
                            </m:d>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e>
                            </m:d>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𝑖𝑓</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&lt;  </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2×</m:t>
                            </m:r>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𝑝</m:t>
                            </m:r>
                            <m:d>
                              <m:d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dPr>
                              <m:e>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d>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𝑖𝑓</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NL"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m:t> ≥ </m:t>
                            </m:r>
                            <m:sSub>
                              <m:sSubPr>
                                <m:ctrlPr>
                                  <a:rPr lang="en-NL"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44546A"/>
                                    </a:solidFill>
                                    <a:effectLst/>
                                    <a:latin typeface="Cambria Math" panose="02040503050406030204" pitchFamily="18" charset="0"/>
                                    <a:ea typeface="Calibri" panose="020F0502020204030204" pitchFamily="34" charset="0"/>
                                    <a:cs typeface="Arial" panose="020B0604020202020204" pitchFamily="34" charset="0"/>
                                  </a:rPr>
                                  <m:t>𝑡</m:t>
                                </m:r>
                              </m:sub>
                            </m:sSub>
                          </m:e>
                        </m:eqArr>
                      </m:e>
                    </m:d>
                  </m:oMath>
                </a14:m>
                <a:r>
                  <a:rPr lang="en-US" sz="1800" i="1"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(10)</a:t>
                </a:r>
                <a:endParaRPr lang="en-NL" sz="18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The Quantile score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 </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can be considered as an absolute error if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 0.5. If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&gt; 0.5 then </a:t>
                </a:r>
                <a14:m>
                  <m:oMath xmlns:m="http://schemas.openxmlformats.org/officeDocument/2006/math">
                    <m:sSub>
                      <m:sSubPr>
                        <m:ctrlPr>
                          <a:rPr lang="en-NL"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will place a heavier penalty to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effectLst/>
                        <a:latin typeface="Cambria Math" panose="02040503050406030204" pitchFamily="18" charset="0"/>
                        <a:ea typeface="Malgun Gothic" panose="020B0503020000020004" pitchFamily="34" charset="-127"/>
                        <a:cs typeface="Arial" panose="020B0604020202020204" pitchFamily="34" charset="0"/>
                      </a:rPr>
                      <m:t>&gt;</m:t>
                    </m:r>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than when </a:t>
                </a:r>
                <a14:m>
                  <m:oMath xmlns:m="http://schemas.openxmlformats.org/officeDocument/2006/math">
                    <m:sSub>
                      <m:sSubPr>
                        <m:ctrlPr>
                          <a:rPr lang="en-NL" sz="1800" i="1">
                            <a:effectLst/>
                            <a:latin typeface="Cambria Math" panose="02040503050406030204" pitchFamily="18" charset="0"/>
                            <a:ea typeface="Malgun Gothic" panose="020B0503020000020004" pitchFamily="34" charset="-127"/>
                            <a:cs typeface="Arial" panose="020B0604020202020204" pitchFamily="34" charset="0"/>
                          </a:rPr>
                        </m:ctrlPr>
                      </m:sSubPr>
                      <m:e>
                        <m:r>
                          <a:rPr lang="en-US" sz="1800" i="1">
                            <a:effectLst/>
                            <a:latin typeface="Cambria Math" panose="02040503050406030204" pitchFamily="18" charset="0"/>
                            <a:ea typeface="Malgun Gothic" panose="020B0503020000020004" pitchFamily="34" charset="-127"/>
                            <a:cs typeface="Arial" panose="020B0604020202020204" pitchFamily="34" charset="0"/>
                          </a:rPr>
                          <m:t>𝑦</m:t>
                        </m:r>
                      </m:e>
                      <m:sub>
                        <m:r>
                          <a:rPr lang="en-US" sz="1800" i="1">
                            <a:effectLst/>
                            <a:latin typeface="Cambria Math" panose="02040503050406030204" pitchFamily="18" charset="0"/>
                            <a:ea typeface="Malgun Gothic" panose="020B0503020000020004" pitchFamily="34" charset="-127"/>
                            <a:cs typeface="Arial" panose="020B0604020202020204" pitchFamily="34" charset="0"/>
                          </a:rPr>
                          <m:t>𝑡</m:t>
                        </m:r>
                      </m:sub>
                    </m:sSub>
                    <m:r>
                      <a:rPr lang="en-US" sz="1800" i="1">
                        <a:effectLst/>
                        <a:latin typeface="Cambria Math" panose="02040503050406030204" pitchFamily="18" charset="0"/>
                        <a:ea typeface="Malgun Gothic" panose="020B0503020000020004" pitchFamily="34" charset="-127"/>
                        <a:cs typeface="Arial" panose="020B0604020202020204" pitchFamily="34" charset="0"/>
                      </a:rPr>
                      <m:t>&lt;</m:t>
                    </m:r>
                    <m:sSub>
                      <m:sSubPr>
                        <m:ctrlPr>
                          <a:rPr lang="en-NL"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vice versa.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Malgun Gothic" panose="020B0503020000020004" pitchFamily="34" charset="-127"/>
                  </a:rPr>
                  <a:t>The CRPS is an average of </a:t>
                </a:r>
                <a14:m>
                  <m:oMath xmlns:m="http://schemas.openxmlformats.org/officeDocument/2006/math">
                    <m:sSub>
                      <m:sSubPr>
                        <m:ctrlPr>
                          <a:rPr lang="en-NL" sz="16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ctrlPr>
                      </m:sSubPr>
                      <m:e>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𝑄</m:t>
                        </m:r>
                      </m:e>
                      <m:sub>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𝑝</m:t>
                        </m:r>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m:t>
                        </m:r>
                        <m:r>
                          <a:rPr lang="en-US" sz="1800" i="1">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m:t>𝑡</m:t>
                        </m:r>
                      </m:sub>
                    </m:sSub>
                  </m:oMath>
                </a14:m>
                <a:r>
                  <a:rPr lang="en-US" sz="1800" dirty="0">
                    <a:solidFill>
                      <a:srgbClr val="000000"/>
                    </a:solidFill>
                    <a:effectLst/>
                    <a:latin typeface="Calibri" panose="020F0502020204030204" pitchFamily="34" charset="0"/>
                    <a:ea typeface="Malgun Gothic" panose="020B0503020000020004" pitchFamily="34" charset="-127"/>
                  </a:rPr>
                  <a:t> over all values of </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Calibri" panose="020F0502020204030204" pitchFamily="34" charset="0"/>
                      </a:rPr>
                      <m:t>𝑝</m:t>
                    </m:r>
                  </m:oMath>
                </a14:m>
                <a:r>
                  <a:rPr lang="en-US" sz="1800" dirty="0">
                    <a:solidFill>
                      <a:srgbClr val="000000"/>
                    </a:solidFill>
                    <a:effectLst/>
                    <a:latin typeface="Calibri" panose="020F0502020204030204" pitchFamily="34" charset="0"/>
                    <a:ea typeface="Malgun Gothic" panose="020B0503020000020004" pitchFamily="34" charset="-127"/>
                  </a:rPr>
                  <a:t> therefore, it takes the average for each of the predictive densities and the corresponding observation over the period under the study. The CRPS and Mean Absolute Error (MAE) (for deterministic forecasting) are directedly comparable since CRPS is the generalization of MAE with a given lead time and nominal/normalized scale. Given the same lead time, nominal scale, and data set, if a probabilistic forecast has a CRPS value of 7%, it is better than the deterministic forecast with the MAE value of 8%. The lower the CRPS, the better the prediction distribution</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p:txBody>
          </p:sp>
        </mc:Choice>
        <mc:Fallback>
          <p:sp>
            <p:nvSpPr>
              <p:cNvPr id="3" name="Notes Placeholder 2"/>
              <p:cNvSpPr>
                <a:spLocks noGrp="1"/>
              </p:cNvSpPr>
              <p:nvPr>
                <p:ph type="body" idx="1"/>
              </p:nvPr>
            </p:nvSpPr>
            <p:spPr/>
            <p:txBody>
              <a:bodyPr/>
              <a:lstStyle/>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NAR + NARX The Non-linear Auto-regressive Neural Network with Exogenous inputs is the neural network structure that resembles the brain structure and nodes are organized in different layers. The top layer is the output of the prediction, and the bottom layer is the set of input values which are the time lag of the response and independent variables. In between these two layers are intermediate layers containing “hidden nodes” or “hidden neurons” </a:t>
                </a:r>
                <a:r>
                  <a:rPr lang="en-GB" sz="1800" dirty="0">
                    <a:effectLst/>
                    <a:latin typeface="Calibri" panose="020F0502020204030204" pitchFamily="34" charset="0"/>
                    <a:ea typeface="Calibri" panose="020F0502020204030204" pitchFamily="34" charset="0"/>
                    <a:cs typeface="Calibri" panose="020F0502020204030204" pitchFamily="34" charset="0"/>
                  </a:rPr>
                  <a:t>(Rob J Hyndman, 2021)</a:t>
                </a:r>
                <a:r>
                  <a:rPr lang="en-US" sz="1800" dirty="0">
                    <a:effectLst/>
                    <a:latin typeface="Calibri" panose="020F0502020204030204" pitchFamily="34" charset="0"/>
                    <a:ea typeface="Calibri" panose="020F0502020204030204" pitchFamily="34" charset="0"/>
                    <a:cs typeface="Calibri" panose="020F0502020204030204" pitchFamily="34" charset="0"/>
                  </a:rPr>
                  <a:t>. In R, we used the fable package </a:t>
                </a:r>
                <a:r>
                  <a:rPr lang="en-GB" sz="1800" dirty="0">
                    <a:effectLst/>
                    <a:latin typeface="Calibri" panose="020F0502020204030204" pitchFamily="34" charset="0"/>
                    <a:ea typeface="Calibri" panose="020F0502020204030204" pitchFamily="34" charset="0"/>
                    <a:cs typeface="Calibri" panose="020F0502020204030204" pitchFamily="34" charset="0"/>
                  </a:rPr>
                  <a:t>(Mitchell O'Hara-Wild, 2021)</a:t>
                </a:r>
                <a:r>
                  <a:rPr lang="en-US" sz="1800" dirty="0">
                    <a:effectLst/>
                    <a:latin typeface="Calibri" panose="020F0502020204030204" pitchFamily="34" charset="0"/>
                    <a:ea typeface="Calibri" panose="020F0502020204030204" pitchFamily="34" charset="0"/>
                    <a:cs typeface="Calibri" panose="020F0502020204030204" pitchFamily="34" charset="0"/>
                  </a:rPr>
                  <a:t> which applies the multilayer feed-forward network with 1 layer of hidden nodes. In this neural network, lagged values of the response and exogenous variables are used as predictors in the input layer. In addition, the previous layer of nodes creates input for the next layer of nodes. </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neural network structure, the “weights” are the coefficients attached to these predictors. The weights are selected in the neural network framework using a “learning algorithm” that minimizes a “cost function” such as the Mean Squared Error (MSE) or Mean Absolute Percentage Error(MAPE). In the hidden layer, we apply a weighted linear combination to the inputs before transferring them to each hidden node. For example, the weighted linear combination is </a:t>
                </a:r>
                <a:r>
                  <a:rPr lang="en-GB" sz="1800" dirty="0">
                    <a:effectLst/>
                    <a:latin typeface="Calibri" panose="020F0502020204030204" pitchFamily="34" charset="0"/>
                    <a:ea typeface="Calibri" panose="020F0502020204030204" pitchFamily="34" charset="0"/>
                    <a:cs typeface="Arial" panose="020B0604020202020204" pitchFamily="34" charset="0"/>
                  </a:rPr>
                  <a:t>(Rob J Hyndman, 2021)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r">
                  <a:lnSpc>
                    <a:spcPts val="1200"/>
                  </a:lnSpc>
                  <a:spcBef>
                    <a:spcPts val="600"/>
                  </a:spcBef>
                  <a:spcAft>
                    <a:spcPts val="600"/>
                  </a:spcAft>
                </a:pPr>
                <a:r>
                  <a:rPr lang="en-US" sz="1800" i="0">
                    <a:effectLst/>
                    <a:latin typeface="Cambria Math" panose="02040503050406030204" pitchFamily="18" charset="0"/>
                    <a:ea typeface="Calibri" panose="020F0502020204030204" pitchFamily="34" charset="0"/>
                    <a:cs typeface="Arial" panose="020B0604020202020204" pitchFamily="34" charset="0"/>
                  </a:rPr>
                  <a:t>𝑧</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𝑗=𝑏</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𝑗+</a:t>
                </a:r>
                <a:r>
                  <a:rPr lang="nl-NL" sz="1800" i="0">
                    <a:effectLst/>
                    <a:latin typeface="Cambria Math" panose="02040503050406030204" pitchFamily="18" charset="0"/>
                    <a:cs typeface="Arial" panose="020B0604020202020204" pitchFamily="34" charset="0"/>
                  </a:rPr>
                  <a:t>∑1</a:t>
                </a:r>
                <a:r>
                  <a:rPr lang="en-US" sz="1800" i="0">
                    <a:effectLst/>
                    <a:latin typeface="Cambria Math" panose="02040503050406030204" pitchFamily="18" charset="0"/>
                    <a:cs typeface="Arial" panose="020B0604020202020204" pitchFamily="34" charset="0"/>
                  </a:rPr>
                  <a:t>_</a:t>
                </a:r>
                <a:r>
                  <a:rPr lang="nl-N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𝑖=1</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^𝑛▒〖𝑤</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𝑖,𝑗</a:t>
                </a:r>
                <a:r>
                  <a:rPr lang="nl-NL" sz="1800" i="0">
                    <a:effectLst/>
                    <a:latin typeface="Cambria Math" panose="02040503050406030204" pitchFamily="18" charset="0"/>
                    <a:ea typeface="Calibri" panose="020F0502020204030204" pitchFamily="34"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𝑥</a:t>
                </a:r>
                <a:r>
                  <a:rPr lang="nl-N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𝑖 〗</a:t>
                </a:r>
                <a:r>
                  <a:rPr lang="en-US" sz="1800" i="1" dirty="0">
                    <a:effectLst/>
                    <a:latin typeface="Calibri" panose="020F0502020204030204" pitchFamily="34" charset="0"/>
                    <a:ea typeface="Malgun Gothic" panose="020B0503020000020004" pitchFamily="34" charset="-127"/>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(3)</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effectLst/>
                    <a:latin typeface="Calibri" panose="020F0502020204030204" pitchFamily="34" charset="0"/>
                    <a:ea typeface="Malgun Gothic" panose="020B0503020000020004" pitchFamily="34" charset="-127"/>
                    <a:cs typeface="Arial" panose="020B0604020202020204" pitchFamily="34" charset="0"/>
                  </a:rPr>
                  <a:t>We then adjust the results by non-linear function like the sigmoid function below before being the output or being transferred to the next layer </a:t>
                </a:r>
                <a:r>
                  <a:rPr lang="en-GB" sz="1800" dirty="0">
                    <a:effectLst/>
                    <a:latin typeface="Calibri" panose="020F0502020204030204" pitchFamily="34" charset="0"/>
                    <a:ea typeface="Malgun Gothic" panose="020B0503020000020004" pitchFamily="34" charset="-127"/>
                    <a:cs typeface="Arial" panose="020B0604020202020204" pitchFamily="34" charset="0"/>
                  </a:rPr>
                  <a:t>(Rob J Hyndman,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i="0">
                    <a:effectLst/>
                    <a:latin typeface="Cambria Math" panose="02040503050406030204" pitchFamily="18" charset="0"/>
                    <a:ea typeface="Calibri" panose="020F0502020204030204" pitchFamily="34" charset="0"/>
                    <a:cs typeface="Arial" panose="020B0604020202020204" pitchFamily="34" charset="0"/>
                  </a:rPr>
                  <a:t>𝑠(𝑧) = </a:t>
                </a:r>
                <a:r>
                  <a:rPr lang="en-US" sz="1800" i="0">
                    <a:effectLst/>
                    <a:latin typeface="Cambria Math" panose="02040503050406030204" pitchFamily="18" charset="0"/>
                    <a:cs typeface="Arial" panose="020B0604020202020204" pitchFamily="34" charset="0"/>
                  </a:rPr>
                  <a:t> </a:t>
                </a:r>
                <a:r>
                  <a:rPr lang="en-US" sz="1800" i="0">
                    <a:effectLst/>
                    <a:latin typeface="Cambria Math" panose="02040503050406030204" pitchFamily="18" charset="0"/>
                    <a:ea typeface="Calibri" panose="020F0502020204030204" pitchFamily="34" charset="0"/>
                    <a:cs typeface="Arial" panose="020B0604020202020204" pitchFamily="34" charset="0"/>
                  </a:rPr>
                  <a:t>1</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1+𝑒</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−𝑧</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a:t>
                </a:r>
                <a:r>
                  <a:rPr lang="nl-NL" sz="1800" i="0">
                    <a:effectLst/>
                    <a:latin typeface="Cambria Math" panose="02040503050406030204" pitchFamily="18"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Malgun Gothic" panose="020B0503020000020004" pitchFamily="34" charset="-127"/>
                    <a:cs typeface="Arial" panose="020B0604020202020204" pitchFamily="34" charset="0"/>
                  </a:rPr>
                  <a:t> 	</a:t>
                </a:r>
              </a:p>
              <a:p>
                <a:endParaRPr lang="en-US"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Malgun Gothic" panose="020B0503020000020004" pitchFamily="34" charset="-127"/>
                    <a:cs typeface="Arial" panose="020B0604020202020204" pitchFamily="34" charset="0"/>
                  </a:rPr>
                  <a:t>In this thesis, we denote the Non-linear Auto-Regressive Neural network with Exogenous inputs as</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 𝑁𝐴𝑅𝑋(𝑝,𝑃,𝑘)</a:t>
                </a:r>
                <a:r>
                  <a:rPr lang="nl-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and Non-linear Auto-Regressive Neural network as </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𝑁𝐴𝑅(𝑝,𝑃,𝑘)</a:t>
                </a:r>
                <a:r>
                  <a:rPr lang="nl-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to indicate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a:t>
                </a:r>
                <a:r>
                  <a:rPr lang="en-US" sz="1800" dirty="0">
                    <a:effectLst/>
                    <a:latin typeface="Calibri" panose="020F0502020204030204" pitchFamily="34" charset="0"/>
                    <a:ea typeface="Malgun Gothic" panose="020B0503020000020004" pitchFamily="34" charset="-127"/>
                    <a:cs typeface="Arial" panose="020B0604020202020204" pitchFamily="34" charset="0"/>
                  </a:rPr>
                  <a:t> lagged inputs, </a:t>
                </a:r>
                <a:r>
                  <a:rPr lang="en-US" sz="1800" i="0">
                    <a:effectLst/>
                    <a:latin typeface="Cambria Math" panose="02040503050406030204" pitchFamily="18" charset="0"/>
                    <a:ea typeface="Malgun Gothic" panose="020B0503020000020004" pitchFamily="34" charset="-127"/>
                    <a:cs typeface="Arial" panose="020B0604020202020204" pitchFamily="34" charset="0"/>
                  </a:rPr>
                  <a:t>𝑘</a:t>
                </a:r>
                <a:r>
                  <a:rPr lang="en-US" sz="1800" dirty="0">
                    <a:effectLst/>
                    <a:latin typeface="Calibri" panose="020F0502020204030204" pitchFamily="34" charset="0"/>
                    <a:ea typeface="Malgun Gothic" panose="020B0503020000020004" pitchFamily="34" charset="-127"/>
                    <a:cs typeface="Arial" panose="020B0604020202020204" pitchFamily="34" charset="0"/>
                  </a:rPr>
                  <a:t> neurons in the hidden layer, </a:t>
                </a:r>
                <a:r>
                  <a:rPr lang="en-US" sz="1800" i="0">
                    <a:effectLst/>
                    <a:latin typeface="Cambria Math" panose="02040503050406030204" pitchFamily="18" charset="0"/>
                    <a:ea typeface="Malgun Gothic" panose="020B0503020000020004" pitchFamily="34" charset="-127"/>
                    <a:cs typeface="Arial" panose="020B0604020202020204" pitchFamily="34" charset="0"/>
                  </a:rPr>
                  <a:t>𝑃</a:t>
                </a:r>
                <a:r>
                  <a:rPr lang="en-US" sz="1800" dirty="0">
                    <a:effectLst/>
                    <a:latin typeface="Calibri" panose="020F0502020204030204" pitchFamily="34" charset="0"/>
                    <a:ea typeface="Malgun Gothic" panose="020B0503020000020004" pitchFamily="34" charset="-127"/>
                    <a:cs typeface="Arial" panose="020B0604020202020204" pitchFamily="34" charset="0"/>
                  </a:rPr>
                  <a:t> is the number of seasonal lagged inputs, </a:t>
                </a:r>
                <a:r>
                  <a:rPr lang="en-US" sz="1800" i="0">
                    <a:effectLst/>
                    <a:latin typeface="Cambria Math" panose="02040503050406030204" pitchFamily="18" charset="0"/>
                    <a:ea typeface="Malgun Gothic" panose="020B0503020000020004" pitchFamily="34" charset="-127"/>
                    <a:cs typeface="Arial" panose="020B0604020202020204" pitchFamily="34" charset="0"/>
                  </a:rPr>
                  <a:t>𝑚</a:t>
                </a:r>
                <a:r>
                  <a:rPr lang="en-US" sz="1800" dirty="0">
                    <a:effectLst/>
                    <a:latin typeface="Calibri" panose="020F0502020204030204" pitchFamily="34" charset="0"/>
                    <a:ea typeface="Malgun Gothic" panose="020B0503020000020004" pitchFamily="34" charset="-127"/>
                    <a:cs typeface="Arial" panose="020B0604020202020204" pitchFamily="34" charset="0"/>
                  </a:rPr>
                  <a:t> is the seasonal period. The fable package automatically chooses the value of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𝑝,𝑃,𝑘</a:t>
                </a:r>
                <a:r>
                  <a:rPr lang="en-US" sz="1800" dirty="0">
                    <a:effectLst/>
                    <a:latin typeface="Calibri" panose="020F0502020204030204" pitchFamily="34" charset="0"/>
                    <a:ea typeface="Malgun Gothic" panose="020B0503020000020004" pitchFamily="34" charset="-127"/>
                    <a:cs typeface="Arial" panose="020B0604020202020204" pitchFamily="34" charset="0"/>
                  </a:rPr>
                  <a:t> with the default value of </a:t>
                </a:r>
                <a:r>
                  <a:rPr lang="en-US" sz="1800" i="0">
                    <a:effectLst/>
                    <a:latin typeface="Cambria Math" panose="02040503050406030204" pitchFamily="18" charset="0"/>
                    <a:ea typeface="Malgun Gothic" panose="020B0503020000020004" pitchFamily="34" charset="-127"/>
                    <a:cs typeface="Arial" panose="020B0604020202020204" pitchFamily="34" charset="0"/>
                  </a:rPr>
                  <a:t>𝑃</a:t>
                </a:r>
                <a:r>
                  <a:rPr lang="en-US" sz="1800" dirty="0">
                    <a:effectLst/>
                    <a:latin typeface="Calibri" panose="020F0502020204030204" pitchFamily="34" charset="0"/>
                    <a:ea typeface="Malgun Gothic" panose="020B0503020000020004" pitchFamily="34" charset="-127"/>
                    <a:cs typeface="Arial" panose="020B0604020202020204" pitchFamily="34" charset="0"/>
                  </a:rPr>
                  <a:t> is 1, </a:t>
                </a:r>
                <a:r>
                  <a:rPr lang="en-US" sz="1800" i="0">
                    <a:effectLst/>
                    <a:latin typeface="Cambria Math" panose="02040503050406030204" pitchFamily="18" charset="0"/>
                    <a:ea typeface="Malgun Gothic" panose="020B0503020000020004" pitchFamily="34" charset="-127"/>
                    <a:cs typeface="Arial" panose="020B0604020202020204" pitchFamily="34" charset="0"/>
                  </a:rPr>
                  <a:t>𝑝</a:t>
                </a:r>
                <a:r>
                  <a:rPr lang="en-US" sz="1800" dirty="0">
                    <a:effectLst/>
                    <a:latin typeface="Calibri" panose="020F0502020204030204" pitchFamily="34" charset="0"/>
                    <a:ea typeface="Malgun Gothic" panose="020B0503020000020004" pitchFamily="34" charset="-127"/>
                    <a:cs typeface="Arial" panose="020B0604020202020204" pitchFamily="34" charset="0"/>
                  </a:rPr>
                  <a:t> is selected from the optimal linear model fitted to the seasonally adjusted data, and </a:t>
                </a:r>
                <a:r>
                  <a:rPr lang="en-US" sz="1800" i="0">
                    <a:effectLst/>
                    <a:latin typeface="Cambria Math" panose="02040503050406030204" pitchFamily="18" charset="0"/>
                    <a:ea typeface="Malgun Gothic" panose="020B0503020000020004" pitchFamily="34" charset="-127"/>
                    <a:cs typeface="Arial" panose="020B0604020202020204" pitchFamily="34" charset="0"/>
                  </a:rPr>
                  <a:t>𝑘 =  </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𝑝+𝑃+1</a:t>
                </a:r>
                <a:r>
                  <a:rPr lang="nl-NL" sz="1800" i="0">
                    <a:effectLst/>
                    <a:latin typeface="Cambria Math" panose="02040503050406030204" pitchFamily="18" charset="0"/>
                    <a:ea typeface="Malgun Gothic" panose="020B0503020000020004" pitchFamily="34" charset="-127"/>
                    <a:cs typeface="Arial" panose="020B0604020202020204" pitchFamily="34" charset="0"/>
                  </a:rPr>
                  <a:t>)/</a:t>
                </a:r>
                <a:r>
                  <a:rPr lang="en-US" sz="1800" i="0">
                    <a:effectLst/>
                    <a:latin typeface="Cambria Math" panose="02040503050406030204" pitchFamily="18" charset="0"/>
                    <a:ea typeface="Malgun Gothic" panose="020B0503020000020004" pitchFamily="34" charset="-127"/>
                    <a:cs typeface="Arial" panose="020B0604020202020204" pitchFamily="34" charset="0"/>
                  </a:rPr>
                  <a:t>2</a:t>
                </a:r>
                <a:r>
                  <a:rPr lang="en-US" sz="1800" dirty="0">
                    <a:effectLst/>
                    <a:latin typeface="Calibri" panose="020F0502020204030204" pitchFamily="34" charset="0"/>
                    <a:ea typeface="Malgun Gothic" panose="020B0503020000020004" pitchFamily="34" charset="-127"/>
                    <a:cs typeface="Arial" panose="020B0604020202020204" pitchFamily="34" charset="0"/>
                  </a:rPr>
                  <a:t> (rounded to the nearest integer). For multi-step-ahead forecasting, we use the one-step ahead and historical data as inputs and continue this process until we complete the forecast horizon </a:t>
                </a:r>
                <a:r>
                  <a:rPr lang="en-GB" sz="1800" dirty="0">
                    <a:effectLst/>
                    <a:latin typeface="Calibri" panose="020F0502020204030204" pitchFamily="34" charset="0"/>
                    <a:ea typeface="Malgun Gothic" panose="020B0503020000020004" pitchFamily="34" charset="-127"/>
                    <a:cs typeface="Arial" panose="020B0604020202020204" pitchFamily="34" charset="0"/>
                  </a:rPr>
                  <a:t>(Mitchell O'Hara-Wild, 2021)</a:t>
                </a:r>
                <a:r>
                  <a:rPr lang="en-US" sz="1800" dirty="0">
                    <a:effectLst/>
                    <a:latin typeface="Calibri" panose="020F0502020204030204" pitchFamily="34" charset="0"/>
                    <a:ea typeface="Malgun Gothic" panose="020B0503020000020004" pitchFamily="34" charset="-127"/>
                    <a:cs typeface="Arial" panose="020B0604020202020204" pitchFamily="34" charset="0"/>
                  </a:rPr>
                  <a:t>.</a:t>
                </a: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Malgun Gothic" panose="020B0503020000020004" pitchFamily="34"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a:t>
                </a:r>
                <a:r>
                  <a:rPr lang="en-US" sz="1100" dirty="0">
                    <a:effectLst/>
                    <a:latin typeface="Calibri" panose="020F0502020204030204" pitchFamily="34" charset="0"/>
                    <a:ea typeface="Calibri" panose="020F0502020204030204" pitchFamily="34" charset="0"/>
                    <a:cs typeface="Arial" panose="020B0604020202020204" pitchFamily="34" charset="0"/>
                  </a:rPr>
                  <a:t>Winkler score</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Aft>
                    <a:spcPts val="600"/>
                  </a:spcAft>
                </a:pPr>
                <a:r>
                  <a:rPr lang="en-US" sz="1100" dirty="0">
                    <a:effectLst/>
                    <a:latin typeface="Calibri" panose="020F0502020204030204" pitchFamily="34" charset="0"/>
                    <a:ea typeface="Calibri" panose="020F0502020204030204" pitchFamily="34" charset="0"/>
                    <a:cs typeface="Arial" panose="020B0604020202020204" pitchFamily="34" charset="0"/>
                  </a:rPr>
                  <a:t>To measure the accuracy of the prediction interval for the wind speed, we apply the Winkler score to check how far one actual observation lies within or outside of the prediction interval </a:t>
                </a:r>
                <a:r>
                  <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(Winkler, 1972). If the </a:t>
                </a:r>
                <a:r>
                  <a:rPr lang="en-US" sz="11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100</a:t>
                </a:r>
                <a:r>
                  <a:rPr lang="en-NL" sz="1100" i="0">
                    <a:solidFill>
                      <a:srgbClr val="000000"/>
                    </a:solidFill>
                    <a:effectLst/>
                    <a:latin typeface="Cambria Math" panose="02040503050406030204" pitchFamily="18" charset="0"/>
                    <a:cs typeface="Arial" panose="020B0604020202020204" pitchFamily="34" charset="0"/>
                  </a:rPr>
                  <a:t>(</a:t>
                </a:r>
                <a:r>
                  <a:rPr lang="en-US" sz="11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1−𝛼)%</a:t>
                </a:r>
                <a:r>
                  <a:rPr lang="en-US" sz="11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prediction interval at </a:t>
                </a:r>
                <a:r>
                  <a:rPr lang="en-US" sz="1100" dirty="0">
                    <a:effectLst/>
                    <a:latin typeface="Calibri" panose="020F0502020204030204" pitchFamily="34" charset="0"/>
                    <a:ea typeface="Malgun Gothic" panose="020B0503020000020004" pitchFamily="34" charset="-127"/>
                    <a:cs typeface="Arial" panose="020B0604020202020204" pitchFamily="34" charset="0"/>
                  </a:rPr>
                  <a:t>time </a:t>
                </a:r>
                <a:r>
                  <a:rPr lang="en-US" sz="1100" i="0">
                    <a:effectLst/>
                    <a:latin typeface="Cambria Math" panose="02040503050406030204" pitchFamily="18" charset="0"/>
                    <a:ea typeface="Malgun Gothic" panose="020B0503020000020004" pitchFamily="34" charset="-127"/>
                    <a:cs typeface="Arial" panose="020B0604020202020204" pitchFamily="34" charset="0"/>
                  </a:rPr>
                  <a:t>𝑡</a:t>
                </a:r>
                <a:r>
                  <a:rPr lang="en-US" sz="1100" dirty="0">
                    <a:effectLst/>
                    <a:latin typeface="Calibri" panose="020F0502020204030204" pitchFamily="34" charset="0"/>
                    <a:ea typeface="Malgun Gothic" panose="020B0503020000020004" pitchFamily="34" charset="-127"/>
                    <a:cs typeface="Arial" panose="020B0604020202020204" pitchFamily="34" charset="0"/>
                  </a:rPr>
                  <a:t> is defined by </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effectLst/>
                    <a:latin typeface="Cambria Math" panose="02040503050406030204" pitchFamily="18" charset="0"/>
                    <a:ea typeface="Malgun Gothic" panose="020B0503020000020004" pitchFamily="34" charset="-127"/>
                    <a:cs typeface="Arial" panose="020B0604020202020204" pitchFamily="34" charset="0"/>
                  </a:rPr>
                  <a:t>_(</a:t>
                </a:r>
                <a:r>
                  <a:rPr lang="en-US" sz="1100" i="0">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effectLst/>
                    <a:latin typeface="Cambria Math" panose="02040503050406030204" pitchFamily="18" charset="0"/>
                    <a:ea typeface="Malgun Gothic" panose="020B0503020000020004" pitchFamily="34" charset="-127"/>
                    <a:cs typeface="Arial" panose="020B0604020202020204" pitchFamily="34" charset="0"/>
                  </a:rPr>
                  <a:t>_(</a:t>
                </a:r>
                <a:r>
                  <a:rPr lang="en-US" sz="1100" i="0">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effectLst/>
                    <a:latin typeface="Cambria Math" panose="02040503050406030204" pitchFamily="18" charset="0"/>
                    <a:ea typeface="Malgun Gothic" panose="020B0503020000020004" pitchFamily="34" charset="-127"/>
                    <a:cs typeface="Arial" panose="020B0604020202020204" pitchFamily="34" charset="0"/>
                  </a:rPr>
                  <a:t>)</a:t>
                </a:r>
                <a:r>
                  <a:rPr lang="en-US" sz="1100" i="0">
                    <a:effectLst/>
                    <a:latin typeface="Cambria Math" panose="02040503050406030204" pitchFamily="18" charset="0"/>
                    <a:ea typeface="Malgun Gothic" panose="020B0503020000020004" pitchFamily="34" charset="-127"/>
                    <a:cs typeface="Arial" panose="020B0604020202020204" pitchFamily="34" charset="0"/>
                  </a:rPr>
                  <a:t> ]</a:t>
                </a:r>
                <a:r>
                  <a:rPr lang="en-US" sz="1100" dirty="0">
                    <a:effectLst/>
                    <a:latin typeface="Calibri" panose="020F0502020204030204" pitchFamily="34" charset="0"/>
                    <a:ea typeface="Malgun Gothic" panose="020B0503020000020004" pitchFamily="34" charset="-127"/>
                    <a:cs typeface="Arial" panose="020B0604020202020204" pitchFamily="34" charset="0"/>
                  </a:rPr>
                  <a:t>, the Winkler score is the interval length with the penalty for the observation which is outside the interval:</a:t>
                </a:r>
                <a:endParaRPr lang="en-NL" sz="11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en-NL" sz="1100" i="0">
                    <a:solidFill>
                      <a:srgbClr val="44546A"/>
                    </a:solidFill>
                    <a:effectLst/>
                    <a:latin typeface="Cambria Math" panose="02040503050406030204" pitchFamily="18"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)+2</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𝑖𝑓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𝑡&lt;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𝑖𝑓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𝑊</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𝛼,𝑡</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)+ 2</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𝛼</a:t>
                </a:r>
                <a:r>
                  <a:rPr lang="en-NL"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−ℎ</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                                  𝑖𝑓 𝑦</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𝑡&gt; 𝑙</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𝛼,𝑡</a:t>
                </a:r>
                <a:r>
                  <a:rPr lang="en-NL"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1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900" i="0" dirty="0">
                    <a:solidFill>
                      <a:srgbClr val="44546A"/>
                    </a:solidFill>
                    <a:effectLst/>
                    <a:latin typeface="Calibri" panose="020F0502020204030204" pitchFamily="34" charset="0"/>
                    <a:ea typeface="Malgun Gothic" panose="020B0503020000020004" pitchFamily="34" charset="-127"/>
                    <a:cs typeface="Arial" panose="020B0604020202020204" pitchFamily="34" charset="0"/>
                  </a:rPr>
                  <a:t>			</a:t>
                </a:r>
                <a:r>
                  <a:rPr lang="en-US" sz="11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(9)</a:t>
                </a:r>
                <a:endParaRPr lang="en-NL" sz="9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marL="457200" algn="just">
                  <a:lnSpc>
                    <a:spcPts val="1200"/>
                  </a:lnSpc>
                  <a:spcBef>
                    <a:spcPts val="600"/>
                  </a:spcBef>
                  <a:spcAft>
                    <a:spcPts val="600"/>
                  </a:spcAft>
                </a:pPr>
                <a:r>
                  <a:rPr lang="en-US" sz="1100" dirty="0">
                    <a:effectLst/>
                    <a:latin typeface="Calibri" panose="020F0502020204030204" pitchFamily="34" charset="0"/>
                    <a:ea typeface="Malgun Gothic" panose="020B0503020000020004" pitchFamily="34" charset="-127"/>
                    <a:cs typeface="Arial" panose="020B0604020202020204" pitchFamily="34" charset="0"/>
                  </a:rPr>
                  <a:t>We can see that if the observation lies in between the prediction interval, the Winkler score is the interval length, and it is small. Whereas, if the observation falls outside the interval, the penalty will be proportional to the distance between the observation and the interval, which makes the Winkler score larger.</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endParaRPr lang="en-GB" sz="1100" dirty="0">
                  <a:effectLst/>
                  <a:latin typeface="Calibri" panose="020F0502020204030204" pitchFamily="34" charset="0"/>
                  <a:ea typeface="Malgun Gothic" panose="020B0503020000020004" pitchFamily="34" charset="-127"/>
                  <a:cs typeface="Arial" panose="020B0604020202020204" pitchFamily="34" charset="0"/>
                </a:endParaRPr>
              </a:p>
              <a:p>
                <a:pPr marL="457200" algn="just">
                  <a:lnSpc>
                    <a:spcPts val="1200"/>
                  </a:lnSpc>
                  <a:spcBef>
                    <a:spcPts val="600"/>
                  </a:spcBef>
                  <a:spcAft>
                    <a:spcPts val="600"/>
                  </a:spcAft>
                </a:pPr>
                <a:r>
                  <a:rPr lang="en-GB" sz="1100" dirty="0">
                    <a:effectLst/>
                    <a:latin typeface="Calibri" panose="020F0502020204030204" pitchFamily="34" charset="0"/>
                    <a:ea typeface="Malgun Gothic" panose="020B0503020000020004" pitchFamily="34" charset="-127"/>
                    <a:cs typeface="Arial" panose="020B0604020202020204" pitchFamily="34" charset="0"/>
                  </a:rPr>
                  <a:t>3. CRPS</a:t>
                </a:r>
              </a:p>
              <a:p>
                <a:pPr algn="just">
                  <a:lnSpc>
                    <a:spcPts val="1200"/>
                  </a:lnSpc>
                  <a:spcBef>
                    <a:spcPts val="600"/>
                  </a:spcBef>
                  <a:spcAft>
                    <a:spcPts val="600"/>
                  </a:spcAft>
                </a:pPr>
                <a:r>
                  <a:rPr lang="en-US" sz="1800" dirty="0">
                    <a:effectLst/>
                    <a:latin typeface="Calibri" panose="020F0502020204030204" pitchFamily="34" charset="0"/>
                    <a:ea typeface="Calibri" panose="020F0502020204030204" pitchFamily="34" charset="0"/>
                    <a:cs typeface="Arial" panose="020B0604020202020204" pitchFamily="34" charset="0"/>
                  </a:rPr>
                  <a:t>To establish a weather window of the average daily wind speed, we need to evaluate the accuracy of the whole forecasting distribution. Therefore, we can apply the Continuous Ranked Probability Score (CRPS) proposed by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Gneiting</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a:t>
                </a:r>
                <a:r>
                  <a:rPr lang="en-U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Katzfuss</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2014.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First, we calculate the quantile forecast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 of probability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time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𝑡</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If we denote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as an observation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time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𝑡</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then with the 20</a:t>
                </a:r>
                <a:r>
                  <a:rPr lang="en-US" sz="1800" baseline="300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percentile, we have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0.2,𝑡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a:t>
                </a:r>
                <a:r>
                  <a:rPr lang="en-US" sz="1800" dirty="0">
                    <a:effectLst/>
                    <a:latin typeface="Calibri" panose="020F0502020204030204" pitchFamily="34" charset="0"/>
                    <a:ea typeface="Malgun Gothic" panose="020B0503020000020004" pitchFamily="34" charset="-127"/>
                    <a:cs typeface="Arial" panose="020B0604020202020204" pitchFamily="34" charset="0"/>
                  </a:rPr>
                  <a:t> is expected to be less than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0.2,𝑡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with the probability of 20%. Then the Quantile Score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is defined as:</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2×</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1−𝑝)</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 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𝑖𝑓  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𝑡&lt;  </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2×𝑝</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                𝑖𝑓 </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44546A"/>
                    </a:solidFill>
                    <a:effectLst/>
                    <a:latin typeface="Cambria Math" panose="02040503050406030204" pitchFamily="18" charset="0"/>
                    <a:ea typeface="Malgun Gothic" panose="020B0503020000020004" pitchFamily="34" charset="-127"/>
                    <a:cs typeface="Arial" panose="020B0604020202020204" pitchFamily="34" charset="0"/>
                  </a:rPr>
                  <a:t>𝑡  ≥ </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a:t>
                </a:r>
                <a:r>
                  <a:rPr lang="en-US" sz="1800" i="0">
                    <a:solidFill>
                      <a:srgbClr val="44546A"/>
                    </a:solidFill>
                    <a:effectLst/>
                    <a:latin typeface="Cambria Math" panose="02040503050406030204" pitchFamily="18" charset="0"/>
                    <a:ea typeface="Calibri" panose="020F0502020204030204" pitchFamily="34" charset="0"/>
                    <a:cs typeface="Arial" panose="020B0604020202020204" pitchFamily="34" charset="0"/>
                  </a:rPr>
                  <a:t> )┤</a:t>
                </a:r>
                <a:r>
                  <a:rPr lang="en-US" sz="1800" i="1"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(10)</a:t>
                </a:r>
                <a:endParaRPr lang="en-NL" sz="18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a:p>
                <a:pPr algn="just">
                  <a:lnSpc>
                    <a:spcPts val="1200"/>
                  </a:lnSpc>
                  <a:spcBef>
                    <a:spcPts val="600"/>
                  </a:spcBef>
                  <a:spcAft>
                    <a:spcPts val="600"/>
                  </a:spcAft>
                </a:pP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The Quantile score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  </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can be considered as an absolute error if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 0.5. If </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&gt; 0.5 then </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𝑄</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𝑝,𝑡</a:t>
                </a:r>
                <a:r>
                  <a:rPr lang="en-NL" sz="1800" i="0">
                    <a:solidFill>
                      <a:srgbClr val="000000"/>
                    </a:solidFill>
                    <a:effectLst/>
                    <a:latin typeface="Cambria Math" panose="02040503050406030204" pitchFamily="18" charset="0"/>
                    <a:ea typeface="Malgun Gothic" panose="020B0503020000020004" pitchFamily="34" charset="-127"/>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will place a heavier penalty to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𝑡&gt;</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than when </a:t>
                </a:r>
                <a:r>
                  <a:rPr lang="en-US" sz="1800" i="0">
                    <a:effectLst/>
                    <a:latin typeface="Cambria Math" panose="02040503050406030204" pitchFamily="18" charset="0"/>
                    <a:ea typeface="Malgun Gothic" panose="020B0503020000020004" pitchFamily="34" charset="-127"/>
                    <a:cs typeface="Arial" panose="020B0604020202020204" pitchFamily="34" charset="0"/>
                  </a:rPr>
                  <a:t>𝑦</a:t>
                </a:r>
                <a:r>
                  <a:rPr lang="en-NL" sz="1800" i="0">
                    <a:effectLst/>
                    <a:latin typeface="Cambria Math" panose="02040503050406030204" pitchFamily="18" charset="0"/>
                    <a:ea typeface="Malgun Gothic" panose="020B0503020000020004" pitchFamily="34" charset="-127"/>
                    <a:cs typeface="Arial" panose="020B0604020202020204" pitchFamily="34" charset="0"/>
                  </a:rPr>
                  <a:t>_</a:t>
                </a:r>
                <a:r>
                  <a:rPr lang="en-US" sz="1800" i="0">
                    <a:effectLst/>
                    <a:latin typeface="Cambria Math" panose="02040503050406030204" pitchFamily="18" charset="0"/>
                    <a:ea typeface="Malgun Gothic" panose="020B0503020000020004" pitchFamily="34" charset="-127"/>
                    <a:cs typeface="Arial" panose="020B0604020202020204" pitchFamily="34" charset="0"/>
                  </a:rPr>
                  <a:t>𝑡&lt;</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𝑓</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_(</a:t>
                </a:r>
                <a:r>
                  <a:rPr lang="en-US"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𝑝,𝑡</a:t>
                </a:r>
                <a:r>
                  <a:rPr lang="en-NL" sz="1800" i="0">
                    <a:solidFill>
                      <a:srgbClr val="000000"/>
                    </a:solidFill>
                    <a:effectLst/>
                    <a:latin typeface="Cambria Math" panose="02040503050406030204" pitchFamily="18" charset="0"/>
                    <a:ea typeface="Calibri" panose="020F0502020204030204" pitchFamily="34" charset="0"/>
                    <a:cs typeface="Arial" panose="020B0604020202020204" pitchFamily="34" charset="0"/>
                  </a:rPr>
                  <a:t>)</a:t>
                </a:r>
                <a:r>
                  <a:rPr lang="en-US" sz="18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and vice versa. </a:t>
                </a:r>
                <a:endParaRPr lang="en-N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Calibri" panose="020F0502020204030204" pitchFamily="34" charset="0"/>
                    <a:ea typeface="Malgun Gothic" panose="020B0503020000020004" pitchFamily="34" charset="-127"/>
                  </a:rPr>
                  <a:t>The CRPS is an average of </a:t>
                </a:r>
                <a:r>
                  <a:rPr lang="en-US" sz="18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𝑄</a:t>
                </a:r>
                <a:r>
                  <a:rPr lang="en-NL" sz="16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_(</a:t>
                </a:r>
                <a:r>
                  <a:rPr lang="en-US" sz="18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𝑝,𝑡</a:t>
                </a:r>
                <a:r>
                  <a:rPr lang="en-NL" sz="1600" i="0">
                    <a:solidFill>
                      <a:srgbClr val="000000"/>
                    </a:solidFill>
                    <a:effectLst/>
                    <a:latin typeface="Cambria Math" panose="02040503050406030204" pitchFamily="18" charset="0"/>
                    <a:ea typeface="Malgun Gothic" panose="020B0503020000020004" pitchFamily="34" charset="-127"/>
                    <a:cs typeface="Calibri" panose="020F0502020204030204" pitchFamily="34" charset="0"/>
                  </a:rPr>
                  <a:t>)</a:t>
                </a:r>
                <a:r>
                  <a:rPr lang="en-US" sz="1800" dirty="0">
                    <a:solidFill>
                      <a:srgbClr val="000000"/>
                    </a:solidFill>
                    <a:effectLst/>
                    <a:latin typeface="Calibri" panose="020F0502020204030204" pitchFamily="34" charset="0"/>
                    <a:ea typeface="Malgun Gothic" panose="020B0503020000020004" pitchFamily="34" charset="-127"/>
                  </a:rPr>
                  <a:t> over all values of </a:t>
                </a:r>
                <a:r>
                  <a:rPr lang="en-US" sz="1800" i="0">
                    <a:solidFill>
                      <a:srgbClr val="000000"/>
                    </a:solidFill>
                    <a:effectLst/>
                    <a:latin typeface="Cambria Math" panose="02040503050406030204" pitchFamily="18" charset="0"/>
                    <a:ea typeface="Calibri" panose="020F0502020204030204" pitchFamily="34" charset="0"/>
                    <a:cs typeface="Calibri" panose="020F0502020204030204" pitchFamily="34" charset="0"/>
                  </a:rPr>
                  <a:t>𝑝</a:t>
                </a:r>
                <a:r>
                  <a:rPr lang="en-US" sz="1800" dirty="0">
                    <a:solidFill>
                      <a:srgbClr val="000000"/>
                    </a:solidFill>
                    <a:effectLst/>
                    <a:latin typeface="Calibri" panose="020F0502020204030204" pitchFamily="34" charset="0"/>
                    <a:ea typeface="Malgun Gothic" panose="020B0503020000020004" pitchFamily="34" charset="-127"/>
                  </a:rPr>
                  <a:t> therefore, it takes the average for each of the predictive densities and the corresponding observation over the period under the study. The CRPS and Mean Absolute Error (MAE) (for deterministic forecasting) are directedly comparable since CRPS is the generalization of MAE with a given lead time and nominal/normalized scale. Given the same lead time, nominal scale, and data set, if a probabilistic forecast has a CRPS value of 7%, it is better than the deterministic forecast with the MAE value of 8%. The lower the CRPS, the better the prediction distribution</a:t>
                </a:r>
                <a:endParaRPr lang="nl-NL" sz="1100" dirty="0">
                  <a:effectLst/>
                  <a:latin typeface="Calibri" panose="020F0502020204030204" pitchFamily="34" charset="0"/>
                  <a:ea typeface="Malgun Gothic" panose="020B0503020000020004" pitchFamily="34" charset="-127"/>
                  <a:cs typeface="Arial" panose="020B0604020202020204" pitchFamily="34" charset="0"/>
                </a:endParaRPr>
              </a:p>
            </p:txBody>
          </p:sp>
        </mc:Fallback>
      </mc:AlternateContent>
      <p:sp>
        <p:nvSpPr>
          <p:cNvPr id="4" name="Slide Number Placeholder 3"/>
          <p:cNvSpPr>
            <a:spLocks noGrp="1"/>
          </p:cNvSpPr>
          <p:nvPr>
            <p:ph type="sldNum" sz="quarter" idx="5"/>
          </p:nvPr>
        </p:nvSpPr>
        <p:spPr/>
        <p:txBody>
          <a:bodyPr/>
          <a:lstStyle/>
          <a:p>
            <a:fld id="{B0CA86C1-41BF-4B6B-AC13-F041E0EA5E6E}" type="slidenum">
              <a:rPr lang="en-NL" smtClean="0"/>
              <a:t>15</a:t>
            </a:fld>
            <a:endParaRPr lang="en-NL"/>
          </a:p>
        </p:txBody>
      </p:sp>
    </p:spTree>
    <p:extLst>
      <p:ext uri="{BB962C8B-B14F-4D97-AF65-F5344CB8AC3E}">
        <p14:creationId xmlns:p14="http://schemas.microsoft.com/office/powerpoint/2010/main" val="170147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17</a:t>
            </a:fld>
            <a:endParaRPr lang="en-NL"/>
          </a:p>
        </p:txBody>
      </p:sp>
    </p:spTree>
    <p:extLst>
      <p:ext uri="{BB962C8B-B14F-4D97-AF65-F5344CB8AC3E}">
        <p14:creationId xmlns:p14="http://schemas.microsoft.com/office/powerpoint/2010/main" val="2233124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0CA86C1-41BF-4B6B-AC13-F041E0EA5E6E}" type="slidenum">
              <a:rPr lang="en-NL" smtClean="0"/>
              <a:t>18</a:t>
            </a:fld>
            <a:endParaRPr lang="en-NL"/>
          </a:p>
        </p:txBody>
      </p:sp>
    </p:spTree>
    <p:extLst>
      <p:ext uri="{BB962C8B-B14F-4D97-AF65-F5344CB8AC3E}">
        <p14:creationId xmlns:p14="http://schemas.microsoft.com/office/powerpoint/2010/main" val="5867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2461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2889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89737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0545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7013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989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89237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1320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5656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00854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6/3/2022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8970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495032"/>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6/3/2022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495032"/>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495032"/>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08382237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88" r:id="rId6"/>
    <p:sldLayoutId id="2147483684" r:id="rId7"/>
    <p:sldLayoutId id="2147483685" r:id="rId8"/>
    <p:sldLayoutId id="2147483686" r:id="rId9"/>
    <p:sldLayoutId id="2147483687" r:id="rId10"/>
    <p:sldLayoutId id="2147483689"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1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6.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27.svg"/><Relationship Id="rId9"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26.png"/><Relationship Id="rId7"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7.xml"/><Relationship Id="rId16"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60.svg"/><Relationship Id="rId11" Type="http://schemas.openxmlformats.org/officeDocument/2006/relationships/image" Target="../media/image96.png"/><Relationship Id="rId5" Type="http://schemas.openxmlformats.org/officeDocument/2006/relationships/image" Target="../media/image59.png"/><Relationship Id="rId15" Type="http://schemas.openxmlformats.org/officeDocument/2006/relationships/image" Target="../media/image104.png"/><Relationship Id="rId10" Type="http://schemas.openxmlformats.org/officeDocument/2006/relationships/image" Target="../media/image95.png"/><Relationship Id="rId19" Type="http://schemas.openxmlformats.org/officeDocument/2006/relationships/image" Target="../media/image108.png"/><Relationship Id="rId4" Type="http://schemas.openxmlformats.org/officeDocument/2006/relationships/image" Target="../media/image27.svg"/><Relationship Id="rId9" Type="http://schemas.openxmlformats.org/officeDocument/2006/relationships/image" Target="../media/image100.png"/><Relationship Id="rId14" Type="http://schemas.openxmlformats.org/officeDocument/2006/relationships/image" Target="../media/image103.pn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QuickStyle" Target="../diagrams/quickStyle5.xml"/><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diagramLayout" Target="../diagrams/layout5.xml"/><Relationship Id="rId2" Type="http://schemas.openxmlformats.org/officeDocument/2006/relationships/image" Target="../media/image109.jp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diagramData" Target="../diagrams/data5.xml"/><Relationship Id="rId5" Type="http://schemas.openxmlformats.org/officeDocument/2006/relationships/image" Target="../media/image82.png"/><Relationship Id="rId15" Type="http://schemas.microsoft.com/office/2007/relationships/diagramDrawing" Target="../diagrams/drawing5.xml"/><Relationship Id="rId10" Type="http://schemas.openxmlformats.org/officeDocument/2006/relationships/image" Target="../media/image27.svg"/><Relationship Id="rId4" Type="http://schemas.openxmlformats.org/officeDocument/2006/relationships/image" Target="../media/image31.svg"/><Relationship Id="rId9" Type="http://schemas.openxmlformats.org/officeDocument/2006/relationships/image" Target="../media/image26.png"/><Relationship Id="rId14" Type="http://schemas.openxmlformats.org/officeDocument/2006/relationships/diagramColors" Target="../diagrams/colors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hart" Target="../charts/chart2.xml"/><Relationship Id="rId5" Type="http://schemas.openxmlformats.org/officeDocument/2006/relationships/image" Target="../media/image110.pn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26.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27.svg"/><Relationship Id="rId9" Type="http://schemas.openxmlformats.org/officeDocument/2006/relationships/image" Target="../media/image115.png"/></Relationships>
</file>

<file path=ppt/slides/_rels/slide19.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83.svg"/><Relationship Id="rId4" Type="http://schemas.openxmlformats.org/officeDocument/2006/relationships/image" Target="../media/image119.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diagramQuickStyle" Target="../diagrams/quickStyle6.xml"/><Relationship Id="rId3" Type="http://schemas.openxmlformats.org/officeDocument/2006/relationships/image" Target="../media/image123.png"/><Relationship Id="rId7" Type="http://schemas.openxmlformats.org/officeDocument/2006/relationships/image" Target="../media/image26.png"/><Relationship Id="rId12" Type="http://schemas.openxmlformats.org/officeDocument/2006/relationships/diagramLayout" Target="../diagrams/layout6.xml"/><Relationship Id="rId2" Type="http://schemas.openxmlformats.org/officeDocument/2006/relationships/image" Target="../media/image122.jp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diagramData" Target="../diagrams/data6.xml"/><Relationship Id="rId5" Type="http://schemas.openxmlformats.org/officeDocument/2006/relationships/image" Target="../media/image82.png"/><Relationship Id="rId15" Type="http://schemas.microsoft.com/office/2007/relationships/diagramDrawing" Target="../diagrams/drawing6.xml"/><Relationship Id="rId10" Type="http://schemas.openxmlformats.org/officeDocument/2006/relationships/image" Target="../media/image29.svg"/><Relationship Id="rId4" Type="http://schemas.openxmlformats.org/officeDocument/2006/relationships/image" Target="../media/image124.svg"/><Relationship Id="rId9" Type="http://schemas.openxmlformats.org/officeDocument/2006/relationships/image" Target="../media/image28.png"/><Relationship Id="rId14"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124.svg"/></Relationships>
</file>

<file path=ppt/slides/_rels/slide2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3.svg"/><Relationship Id="rId7" Type="http://schemas.openxmlformats.org/officeDocument/2006/relationships/image" Target="../media/image129.sv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sv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sv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83.sv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hart" Target="../charts/chart6.xml"/><Relationship Id="rId7" Type="http://schemas.openxmlformats.org/officeDocument/2006/relationships/image" Target="../media/image137.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83.svg"/><Relationship Id="rId5" Type="http://schemas.openxmlformats.org/officeDocument/2006/relationships/image" Target="../media/image136.png"/><Relationship Id="rId10" Type="http://schemas.openxmlformats.org/officeDocument/2006/relationships/image" Target="../media/image82.png"/><Relationship Id="rId4" Type="http://schemas.openxmlformats.org/officeDocument/2006/relationships/chart" Target="../charts/chart7.xml"/><Relationship Id="rId9"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24.svg"/><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chart" Target="../charts/chart9.xml"/></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chart" Target="../charts/chart12.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diagramQuickStyle" Target="../diagrams/quickStyle2.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diagramLayout" Target="../diagrams/layout2.xml"/><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diagramData" Target="../diagrams/data2.xml"/><Relationship Id="rId5" Type="http://schemas.openxmlformats.org/officeDocument/2006/relationships/image" Target="../media/image6.png"/><Relationship Id="rId15" Type="http://schemas.microsoft.com/office/2007/relationships/diagramDrawing" Target="../diagrams/drawing2.xml"/><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diagramColors" Target="../diagrams/colors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6.xml"/><Relationship Id="rId4" Type="http://schemas.openxmlformats.org/officeDocument/2006/relationships/chart" Target="../charts/char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48.svg"/><Relationship Id="rId13" Type="http://schemas.microsoft.com/office/2007/relationships/diagramDrawing" Target="../diagrams/drawing7.xml"/><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diagramColors" Target="../diagrams/colors7.xml"/><Relationship Id="rId2" Type="http://schemas.openxmlformats.org/officeDocument/2006/relationships/image" Target="../media/image142.jpg"/><Relationship Id="rId1" Type="http://schemas.openxmlformats.org/officeDocument/2006/relationships/slideLayout" Target="../slideLayouts/slideLayout6.xml"/><Relationship Id="rId6" Type="http://schemas.openxmlformats.org/officeDocument/2006/relationships/image" Target="../media/image146.svg"/><Relationship Id="rId11" Type="http://schemas.openxmlformats.org/officeDocument/2006/relationships/diagramQuickStyle" Target="../diagrams/quickStyle7.xml"/><Relationship Id="rId5" Type="http://schemas.openxmlformats.org/officeDocument/2006/relationships/image" Target="../media/image145.png"/><Relationship Id="rId10" Type="http://schemas.openxmlformats.org/officeDocument/2006/relationships/diagramLayout" Target="../diagrams/layout7.xml"/><Relationship Id="rId4" Type="http://schemas.openxmlformats.org/officeDocument/2006/relationships/image" Target="../media/image144.svg"/><Relationship Id="rId9"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49.svg"/><Relationship Id="rId7" Type="http://schemas.openxmlformats.org/officeDocument/2006/relationships/image" Target="../media/image153.svg"/><Relationship Id="rId2"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43.png"/><Relationship Id="rId7" Type="http://schemas.openxmlformats.org/officeDocument/2006/relationships/image" Target="../media/image15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44.svg"/></Relationships>
</file>

<file path=ppt/slides/_rels/slide34.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diagramLayout" Target="../diagrams/layout8.xml"/><Relationship Id="rId7" Type="http://schemas.openxmlformats.org/officeDocument/2006/relationships/image" Target="../media/image159.pn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3" Type="http://schemas.openxmlformats.org/officeDocument/2006/relationships/image" Target="../media/image174.png"/><Relationship Id="rId18" Type="http://schemas.openxmlformats.org/officeDocument/2006/relationships/image" Target="../media/image179.svg"/><Relationship Id="rId26" Type="http://schemas.openxmlformats.org/officeDocument/2006/relationships/image" Target="../media/image187.svg"/><Relationship Id="rId3" Type="http://schemas.openxmlformats.org/officeDocument/2006/relationships/image" Target="../media/image164.png"/><Relationship Id="rId21" Type="http://schemas.openxmlformats.org/officeDocument/2006/relationships/image" Target="../media/image182.png"/><Relationship Id="rId34" Type="http://schemas.openxmlformats.org/officeDocument/2006/relationships/image" Target="../media/image195.sv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33" Type="http://schemas.openxmlformats.org/officeDocument/2006/relationships/image" Target="../media/image194.png"/><Relationship Id="rId2" Type="http://schemas.openxmlformats.org/officeDocument/2006/relationships/image" Target="../media/image163.jpeg"/><Relationship Id="rId16" Type="http://schemas.openxmlformats.org/officeDocument/2006/relationships/image" Target="../media/image177.png"/><Relationship Id="rId20" Type="http://schemas.openxmlformats.org/officeDocument/2006/relationships/image" Target="../media/image181.svg"/><Relationship Id="rId29"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image" Target="../media/image167.svg"/><Relationship Id="rId11" Type="http://schemas.openxmlformats.org/officeDocument/2006/relationships/image" Target="../media/image172.png"/><Relationship Id="rId24" Type="http://schemas.openxmlformats.org/officeDocument/2006/relationships/image" Target="../media/image185.svg"/><Relationship Id="rId32" Type="http://schemas.openxmlformats.org/officeDocument/2006/relationships/image" Target="../media/image193.svg"/><Relationship Id="rId5" Type="http://schemas.openxmlformats.org/officeDocument/2006/relationships/image" Target="../media/image166.png"/><Relationship Id="rId15" Type="http://schemas.openxmlformats.org/officeDocument/2006/relationships/image" Target="../media/image176.jpeg"/><Relationship Id="rId23" Type="http://schemas.openxmlformats.org/officeDocument/2006/relationships/image" Target="../media/image184.png"/><Relationship Id="rId28" Type="http://schemas.openxmlformats.org/officeDocument/2006/relationships/image" Target="../media/image189.svg"/><Relationship Id="rId10" Type="http://schemas.openxmlformats.org/officeDocument/2006/relationships/image" Target="../media/image171.svg"/><Relationship Id="rId19" Type="http://schemas.openxmlformats.org/officeDocument/2006/relationships/image" Target="../media/image180.png"/><Relationship Id="rId31" Type="http://schemas.openxmlformats.org/officeDocument/2006/relationships/image" Target="../media/image192.png"/><Relationship Id="rId4" Type="http://schemas.openxmlformats.org/officeDocument/2006/relationships/image" Target="../media/image165.sv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svg"/><Relationship Id="rId27" Type="http://schemas.openxmlformats.org/officeDocument/2006/relationships/image" Target="../media/image188.png"/><Relationship Id="rId30" Type="http://schemas.openxmlformats.org/officeDocument/2006/relationships/image" Target="../media/image191.svg"/><Relationship Id="rId8" Type="http://schemas.openxmlformats.org/officeDocument/2006/relationships/image" Target="../media/image169.sv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svg"/><Relationship Id="rId18" Type="http://schemas.openxmlformats.org/officeDocument/2006/relationships/image" Target="../media/image39.svg"/><Relationship Id="rId3" Type="http://schemas.microsoft.com/office/2007/relationships/hdphoto" Target="../media/hdphoto1.wdp"/><Relationship Id="rId21" Type="http://schemas.openxmlformats.org/officeDocument/2006/relationships/image" Target="../media/image9.svg"/><Relationship Id="rId7" Type="http://schemas.openxmlformats.org/officeDocument/2006/relationships/image" Target="../media/image29.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5.png"/><Relationship Id="rId16" Type="http://schemas.openxmlformats.org/officeDocument/2006/relationships/image" Target="../media/image37.jpg"/><Relationship Id="rId20"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2.svg"/><Relationship Id="rId5" Type="http://schemas.openxmlformats.org/officeDocument/2006/relationships/image" Target="../media/image27.svg"/><Relationship Id="rId15" Type="http://schemas.openxmlformats.org/officeDocument/2006/relationships/image" Target="../media/image36.jpg"/><Relationship Id="rId23" Type="http://schemas.openxmlformats.org/officeDocument/2006/relationships/image" Target="../media/image11.svg"/><Relationship Id="rId10" Type="http://schemas.openxmlformats.org/officeDocument/2006/relationships/image" Target="../media/image16.png"/><Relationship Id="rId19" Type="http://schemas.openxmlformats.org/officeDocument/2006/relationships/image" Target="../media/image40.jpe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5.jpeg"/><Relationship Id="rId22"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96.png"/><Relationship Id="rId7" Type="http://schemas.openxmlformats.org/officeDocument/2006/relationships/image" Target="../media/image26.png"/><Relationship Id="rId12" Type="http://schemas.openxmlformats.org/officeDocument/2006/relationships/image" Target="../media/image11.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7.svg"/><Relationship Id="rId11" Type="http://schemas.openxmlformats.org/officeDocument/2006/relationships/image" Target="../media/image10.png"/><Relationship Id="rId5" Type="http://schemas.openxmlformats.org/officeDocument/2006/relationships/image" Target="../media/image38.png"/><Relationship Id="rId10" Type="http://schemas.openxmlformats.org/officeDocument/2006/relationships/image" Target="../media/image29.svg"/><Relationship Id="rId4" Type="http://schemas.openxmlformats.org/officeDocument/2006/relationships/image" Target="../media/image197.svg"/><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6.xml"/><Relationship Id="rId4" Type="http://schemas.openxmlformats.org/officeDocument/2006/relationships/image" Target="../media/image198.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3.png"/><Relationship Id="rId7" Type="http://schemas.openxmlformats.org/officeDocument/2006/relationships/diagramQuickStyle" Target="../diagrams/quickStyle3.xml"/><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diagramLayout" Target="../diagrams/layout3.xml"/><Relationship Id="rId11" Type="http://schemas.openxmlformats.org/officeDocument/2006/relationships/image" Target="../media/image7.svg"/><Relationship Id="rId5" Type="http://schemas.openxmlformats.org/officeDocument/2006/relationships/diagramData" Target="../diagrams/data3.xml"/><Relationship Id="rId10" Type="http://schemas.openxmlformats.org/officeDocument/2006/relationships/image" Target="../media/image6.png"/><Relationship Id="rId4" Type="http://schemas.openxmlformats.org/officeDocument/2006/relationships/image" Target="../media/image24.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5.jpeg"/><Relationship Id="rId18" Type="http://schemas.openxmlformats.org/officeDocument/2006/relationships/image" Target="../media/image40.jpeg"/><Relationship Id="rId26" Type="http://schemas.openxmlformats.org/officeDocument/2006/relationships/image" Target="../media/image46.pn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4.svg"/><Relationship Id="rId17" Type="http://schemas.openxmlformats.org/officeDocument/2006/relationships/image" Target="../media/image39.svg"/><Relationship Id="rId25"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11.svg"/><Relationship Id="rId1" Type="http://schemas.openxmlformats.org/officeDocument/2006/relationships/slideLayout" Target="../slideLayouts/slideLayout8.xml"/><Relationship Id="rId6" Type="http://schemas.openxmlformats.org/officeDocument/2006/relationships/image" Target="../media/image29.svg"/><Relationship Id="rId11" Type="http://schemas.openxmlformats.org/officeDocument/2006/relationships/image" Target="../media/image33.png"/><Relationship Id="rId24" Type="http://schemas.openxmlformats.org/officeDocument/2006/relationships/image" Target="../media/image44.svg"/><Relationship Id="rId5" Type="http://schemas.openxmlformats.org/officeDocument/2006/relationships/image" Target="../media/image28.png"/><Relationship Id="rId15" Type="http://schemas.openxmlformats.org/officeDocument/2006/relationships/image" Target="../media/image37.jpg"/><Relationship Id="rId23" Type="http://schemas.openxmlformats.org/officeDocument/2006/relationships/image" Target="../media/image43.png"/><Relationship Id="rId10" Type="http://schemas.openxmlformats.org/officeDocument/2006/relationships/image" Target="../media/image32.svg"/><Relationship Id="rId19" Type="http://schemas.openxmlformats.org/officeDocument/2006/relationships/image" Target="../media/image10.png"/><Relationship Id="rId4" Type="http://schemas.openxmlformats.org/officeDocument/2006/relationships/image" Target="../media/image27.svg"/><Relationship Id="rId9" Type="http://schemas.openxmlformats.org/officeDocument/2006/relationships/image" Target="../media/image16.png"/><Relationship Id="rId14" Type="http://schemas.openxmlformats.org/officeDocument/2006/relationships/image" Target="../media/image36.jpg"/><Relationship Id="rId22" Type="http://schemas.openxmlformats.org/officeDocument/2006/relationships/image" Target="../media/image42.svg"/><Relationship Id="rId27"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1.xml"/><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diagramQuickStyle" Target="../diagrams/quickStyle4.xml"/><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diagramLayout" Target="../diagrams/layout4.xm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svg"/><Relationship Id="rId11" Type="http://schemas.openxmlformats.org/officeDocument/2006/relationships/diagramData" Target="../diagrams/data4.xml"/><Relationship Id="rId5" Type="http://schemas.openxmlformats.org/officeDocument/2006/relationships/image" Target="../media/image55.png"/><Relationship Id="rId15" Type="http://schemas.microsoft.com/office/2007/relationships/diagramDrawing" Target="../diagrams/drawing4.xml"/><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2292" y="5495648"/>
            <a:ext cx="10765912" cy="511169"/>
          </a:xfrm>
        </p:spPr>
        <p:txBody>
          <a:bodyPr>
            <a:normAutofit/>
          </a:bodyPr>
          <a:lstStyle/>
          <a:p>
            <a:pPr>
              <a:lnSpc>
                <a:spcPct val="90000"/>
              </a:lnSpc>
            </a:pPr>
            <a:r>
              <a:rPr lang="en-US" sz="3000" dirty="0" err="1">
                <a:latin typeface="Calibri" panose="020F0502020204030204" pitchFamily="34" charset="0"/>
                <a:cs typeface="Calibri" panose="020F0502020204030204" pitchFamily="34" charset="0"/>
              </a:rPr>
              <a:t>PHạM</a:t>
            </a:r>
            <a:r>
              <a:rPr lang="en-US" sz="3000" dirty="0">
                <a:latin typeface="Calibri" panose="020F0502020204030204" pitchFamily="34" charset="0"/>
                <a:cs typeface="Calibri" panose="020F0502020204030204" pitchFamily="34" charset="0"/>
              </a:rPr>
              <a:t> ANH </a:t>
            </a:r>
            <a:r>
              <a:rPr lang="en-US" sz="3000" dirty="0" err="1">
                <a:latin typeface="Calibri" panose="020F0502020204030204" pitchFamily="34" charset="0"/>
                <a:cs typeface="Calibri" panose="020F0502020204030204" pitchFamily="34" charset="0"/>
              </a:rPr>
              <a:t>tuấn</a:t>
            </a:r>
            <a:endParaRPr lang="en-US" sz="3000"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512292" y="5946687"/>
            <a:ext cx="8829674" cy="429622"/>
          </a:xfrm>
        </p:spPr>
        <p:txBody>
          <a:bodyPr anchor="t">
            <a:normAutofit lnSpcReduction="10000"/>
          </a:bodyPr>
          <a:lstStyle/>
          <a:p>
            <a:r>
              <a:rPr lang="en-US" dirty="0">
                <a:latin typeface="Calibri" panose="020F0502020204030204" pitchFamily="34" charset="0"/>
                <a:cs typeface="Calibri" panose="020F0502020204030204" pitchFamily="34" charset="0"/>
              </a:rPr>
              <a:t>THESIS INTERNSHIP 2021-2022</a:t>
            </a:r>
          </a:p>
        </p:txBody>
      </p:sp>
      <p:pic>
        <p:nvPicPr>
          <p:cNvPr id="8" name="Picture 7">
            <a:extLst>
              <a:ext uri="{FF2B5EF4-FFF2-40B4-BE49-F238E27FC236}">
                <a16:creationId xmlns:a16="http://schemas.microsoft.com/office/drawing/2014/main" id="{267E2DC0-27AF-146F-E634-880301A0A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878"/>
            <a:ext cx="7129855" cy="2103307"/>
          </a:xfrm>
          <a:prstGeom prst="rect">
            <a:avLst/>
          </a:prstGeom>
        </p:spPr>
      </p:pic>
      <p:pic>
        <p:nvPicPr>
          <p:cNvPr id="5" name="Picture 4" descr="Graphical user interface, text&#10;&#10;Description automatically generated with medium confidence">
            <a:extLst>
              <a:ext uri="{FF2B5EF4-FFF2-40B4-BE49-F238E27FC236}">
                <a16:creationId xmlns:a16="http://schemas.microsoft.com/office/drawing/2014/main" id="{1EDD44E2-7CCB-4D8B-B65A-C82E741AD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868" y="224878"/>
            <a:ext cx="5119088" cy="2354780"/>
          </a:xfrm>
          <a:prstGeom prst="rect">
            <a:avLst/>
          </a:prstGeom>
        </p:spPr>
      </p:pic>
      <p:cxnSp>
        <p:nvCxnSpPr>
          <p:cNvPr id="33" name="Straight Connector 32">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0FD8B15-8668-B18D-68CF-E7D9249CD2EB}"/>
              </a:ext>
            </a:extLst>
          </p:cNvPr>
          <p:cNvSpPr txBox="1">
            <a:spLocks/>
          </p:cNvSpPr>
          <p:nvPr/>
        </p:nvSpPr>
        <p:spPr>
          <a:xfrm>
            <a:off x="713044" y="3000999"/>
            <a:ext cx="10765912" cy="51116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kern="1200" cap="all" spc="30" baseline="0">
                <a:solidFill>
                  <a:schemeClr val="tx1"/>
                </a:solidFill>
                <a:latin typeface="+mj-lt"/>
                <a:ea typeface="+mj-ea"/>
                <a:cs typeface="+mj-cs"/>
              </a:defRPr>
            </a:lvl1pPr>
          </a:lstStyle>
          <a:p>
            <a:pPr algn="ctr">
              <a:lnSpc>
                <a:spcPct val="90000"/>
              </a:lnSpc>
            </a:pPr>
            <a:r>
              <a:rPr lang="en-GB" sz="3000" b="1" dirty="0">
                <a:latin typeface="Calibri" panose="020F0502020204030204" pitchFamily="34" charset="0"/>
                <a:cs typeface="Calibri" panose="020F0502020204030204" pitchFamily="34" charset="0"/>
              </a:rPr>
              <a:t>IS THERE A WINDOW OF OPPORTUNITY IN THE WEATHER? WIND SPEED &amp; WAVE HEIGHT FORECASTS FOR OPERATION AND MAINTENANCE OF GEMINI WIND FARM – THE CASE OF JACK-UP VESSEL</a:t>
            </a:r>
            <a:endParaRPr lang="en-US" sz="3000" b="1"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B790E0A2-D038-0DBA-7D6F-FE939E121021}"/>
              </a:ext>
            </a:extLst>
          </p:cNvPr>
          <p:cNvSpPr txBox="1">
            <a:spLocks/>
          </p:cNvSpPr>
          <p:nvPr/>
        </p:nvSpPr>
        <p:spPr>
          <a:xfrm>
            <a:off x="4909094" y="5469180"/>
            <a:ext cx="10765912" cy="107527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tx1"/>
                </a:solidFill>
                <a:latin typeface="+mj-lt"/>
                <a:ea typeface="+mj-ea"/>
                <a:cs typeface="+mj-cs"/>
              </a:defRPr>
            </a:lvl1pPr>
          </a:lstStyle>
          <a:p>
            <a:pPr marL="457200" indent="-457200">
              <a:lnSpc>
                <a:spcPct val="90000"/>
              </a:lnSpc>
              <a:buFont typeface="Arial" panose="020B0604020202020204" pitchFamily="34" charset="0"/>
              <a:buChar char="•"/>
            </a:pPr>
            <a:r>
              <a:rPr lang="en-US" sz="3000" dirty="0">
                <a:latin typeface="Calibri" panose="020F0502020204030204" pitchFamily="34" charset="0"/>
                <a:cs typeface="Calibri" panose="020F0502020204030204" pitchFamily="34" charset="0"/>
              </a:rPr>
              <a:t>Prof. IR. </a:t>
            </a:r>
            <a:r>
              <a:rPr lang="en-US" sz="3000" dirty="0" err="1">
                <a:latin typeface="Calibri" panose="020F0502020204030204" pitchFamily="34" charset="0"/>
                <a:cs typeface="Calibri" panose="020F0502020204030204" pitchFamily="34" charset="0"/>
              </a:rPr>
              <a:t>Rommert</a:t>
            </a:r>
            <a:r>
              <a:rPr lang="en-US" sz="3000" dirty="0">
                <a:latin typeface="Calibri" panose="020F0502020204030204" pitchFamily="34" charset="0"/>
                <a:cs typeface="Calibri" panose="020F0502020204030204" pitchFamily="34" charset="0"/>
              </a:rPr>
              <a:t> Dekker</a:t>
            </a:r>
          </a:p>
          <a:p>
            <a:pPr marL="457200" indent="-457200">
              <a:lnSpc>
                <a:spcPct val="90000"/>
              </a:lnSpc>
              <a:buFont typeface="Arial" panose="020B0604020202020204" pitchFamily="34" charset="0"/>
              <a:buChar char="•"/>
            </a:pPr>
            <a:r>
              <a:rPr lang="en-US" sz="3000" dirty="0">
                <a:latin typeface="Calibri" panose="020F0502020204030204" pitchFamily="34" charset="0"/>
                <a:cs typeface="Calibri" panose="020F0502020204030204" pitchFamily="34" charset="0"/>
              </a:rPr>
              <a:t>Assoc. Prof. NM Almeida Camacho </a:t>
            </a:r>
          </a:p>
        </p:txBody>
      </p:sp>
      <p:sp>
        <p:nvSpPr>
          <p:cNvPr id="4" name="Rectangle 3">
            <a:extLst>
              <a:ext uri="{FF2B5EF4-FFF2-40B4-BE49-F238E27FC236}">
                <a16:creationId xmlns:a16="http://schemas.microsoft.com/office/drawing/2014/main" id="{BDE0152E-498D-6C46-B4DE-4C05F1389A0A}"/>
              </a:ext>
            </a:extLst>
          </p:cNvPr>
          <p:cNvSpPr/>
          <p:nvPr/>
        </p:nvSpPr>
        <p:spPr>
          <a:xfrm>
            <a:off x="654423" y="4644607"/>
            <a:ext cx="10883153" cy="372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2EB7DD14-66E9-11BD-3051-404E5E2DBF42}"/>
              </a:ext>
            </a:extLst>
          </p:cNvPr>
          <p:cNvCxnSpPr/>
          <p:nvPr/>
        </p:nvCxnSpPr>
        <p:spPr>
          <a:xfrm>
            <a:off x="610677" y="5150224"/>
            <a:ext cx="109717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C239C-872B-BF9F-7309-97EF4DC32B2B}"/>
              </a:ext>
            </a:extLst>
          </p:cNvPr>
          <p:cNvSpPr txBox="1">
            <a:spLocks/>
          </p:cNvSpPr>
          <p:nvPr/>
        </p:nvSpPr>
        <p:spPr>
          <a:xfrm>
            <a:off x="1262788" y="100348"/>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Data Pre-processing</a:t>
            </a:r>
            <a:endParaRPr lang="nl-NL" sz="3000" b="1" dirty="0">
              <a:solidFill>
                <a:schemeClr val="bg1"/>
              </a:solidFill>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FCB2345E-0F36-5861-4064-F34E9C0BB28E}"/>
              </a:ext>
            </a:extLst>
          </p:cNvPr>
          <p:cNvCxnSpPr>
            <a:cxnSpLocks/>
          </p:cNvCxnSpPr>
          <p:nvPr/>
        </p:nvCxnSpPr>
        <p:spPr>
          <a:xfrm>
            <a:off x="6096000" y="1131728"/>
            <a:ext cx="0" cy="180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c 4" descr="Continuous Improvement with solid fill">
            <a:extLst>
              <a:ext uri="{FF2B5EF4-FFF2-40B4-BE49-F238E27FC236}">
                <a16:creationId xmlns:a16="http://schemas.microsoft.com/office/drawing/2014/main" id="{33769968-E7ED-C803-0C01-87F9A39126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361" y="8733"/>
            <a:ext cx="720000" cy="720000"/>
          </a:xfrm>
          <a:prstGeom prst="rect">
            <a:avLst/>
          </a:prstGeom>
        </p:spPr>
      </p:pic>
      <p:pic>
        <p:nvPicPr>
          <p:cNvPr id="6" name="Graphic 5" descr="Continuous Improvement with solid fill">
            <a:extLst>
              <a:ext uri="{FF2B5EF4-FFF2-40B4-BE49-F238E27FC236}">
                <a16:creationId xmlns:a16="http://schemas.microsoft.com/office/drawing/2014/main" id="{7A7DA742-0C29-2A5D-DB71-719600E6FF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3924" y="8733"/>
            <a:ext cx="720000" cy="720000"/>
          </a:xfrm>
          <a:prstGeom prst="rect">
            <a:avLst/>
          </a:prstGeom>
        </p:spPr>
      </p:pic>
      <p:sp>
        <p:nvSpPr>
          <p:cNvPr id="7" name="Content Placeholder 2">
            <a:extLst>
              <a:ext uri="{FF2B5EF4-FFF2-40B4-BE49-F238E27FC236}">
                <a16:creationId xmlns:a16="http://schemas.microsoft.com/office/drawing/2014/main" id="{6F90C121-80F2-5BBD-ED23-DA933CAA106C}"/>
              </a:ext>
            </a:extLst>
          </p:cNvPr>
          <p:cNvSpPr txBox="1">
            <a:spLocks/>
          </p:cNvSpPr>
          <p:nvPr/>
        </p:nvSpPr>
        <p:spPr>
          <a:xfrm>
            <a:off x="7405922" y="100348"/>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Data Decomposition</a:t>
            </a:r>
            <a:endParaRPr lang="nl-NL" sz="3000" b="1"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56766AC-EC08-930B-1C7E-FEFA4434D554}"/>
              </a:ext>
            </a:extLst>
          </p:cNvPr>
          <p:cNvSpPr txBox="1"/>
          <p:nvPr/>
        </p:nvSpPr>
        <p:spPr>
          <a:xfrm>
            <a:off x="227845" y="757766"/>
            <a:ext cx="2699177" cy="553998"/>
          </a:xfrm>
          <a:prstGeom prst="rect">
            <a:avLst/>
          </a:prstGeom>
          <a:solidFill>
            <a:schemeClr val="bg1">
              <a:lumMod val="95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Large </a:t>
            </a:r>
            <a:r>
              <a:rPr lang="en-GB" sz="1500" b="1" dirty="0">
                <a:latin typeface="Calibri" panose="020F0502020204030204" pitchFamily="34" charset="0"/>
                <a:ea typeface="Calibri" panose="020F0502020204030204" pitchFamily="34" charset="0"/>
                <a:cs typeface="Arial" panose="020B0604020202020204" pitchFamily="34" charset="0"/>
              </a:rPr>
              <a:t>number of m</a:t>
            </a:r>
            <a:r>
              <a:rPr lang="en-GB" sz="1500" b="1" dirty="0">
                <a:effectLst/>
                <a:latin typeface="Calibri" panose="020F0502020204030204" pitchFamily="34" charset="0"/>
                <a:ea typeface="Calibri" panose="020F0502020204030204" pitchFamily="34" charset="0"/>
                <a:cs typeface="Arial" panose="020B0604020202020204" pitchFamily="34" charset="0"/>
              </a:rPr>
              <a:t>issing observations</a:t>
            </a:r>
            <a:endParaRPr lang="en-NL" sz="1500" dirty="0"/>
          </a:p>
        </p:txBody>
      </p:sp>
      <p:sp>
        <p:nvSpPr>
          <p:cNvPr id="11" name="TextBox 10">
            <a:extLst>
              <a:ext uri="{FF2B5EF4-FFF2-40B4-BE49-F238E27FC236}">
                <a16:creationId xmlns:a16="http://schemas.microsoft.com/office/drawing/2014/main" id="{9314018B-CE30-9EE0-82A5-91F50B7A2C42}"/>
              </a:ext>
            </a:extLst>
          </p:cNvPr>
          <p:cNvSpPr txBox="1"/>
          <p:nvPr/>
        </p:nvSpPr>
        <p:spPr>
          <a:xfrm>
            <a:off x="3194916" y="873182"/>
            <a:ext cx="2699177" cy="323165"/>
          </a:xfrm>
          <a:prstGeom prst="rect">
            <a:avLst/>
          </a:prstGeom>
          <a:solidFill>
            <a:schemeClr val="accent1">
              <a:lumMod val="40000"/>
              <a:lumOff val="60000"/>
            </a:schemeClr>
          </a:solidFill>
          <a:ln w="28575">
            <a:noFill/>
          </a:ln>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Random Forest Imputation</a:t>
            </a:r>
            <a:endParaRPr lang="en-NL" sz="1500" dirty="0"/>
          </a:p>
        </p:txBody>
      </p:sp>
      <p:sp>
        <p:nvSpPr>
          <p:cNvPr id="12" name="TextBox 11">
            <a:extLst>
              <a:ext uri="{FF2B5EF4-FFF2-40B4-BE49-F238E27FC236}">
                <a16:creationId xmlns:a16="http://schemas.microsoft.com/office/drawing/2014/main" id="{36DAC533-60E5-D3A5-94A6-26CFA4BDED01}"/>
              </a:ext>
            </a:extLst>
          </p:cNvPr>
          <p:cNvSpPr txBox="1"/>
          <p:nvPr/>
        </p:nvSpPr>
        <p:spPr>
          <a:xfrm>
            <a:off x="227846" y="1478692"/>
            <a:ext cx="2699177" cy="323165"/>
          </a:xfrm>
          <a:prstGeom prst="rect">
            <a:avLst/>
          </a:prstGeom>
          <a:solidFill>
            <a:schemeClr val="bg1">
              <a:lumMod val="95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Data is not normally distributed</a:t>
            </a:r>
            <a:endParaRPr lang="en-NL" sz="1500" dirty="0"/>
          </a:p>
        </p:txBody>
      </p:sp>
      <p:sp>
        <p:nvSpPr>
          <p:cNvPr id="13" name="TextBox 12">
            <a:extLst>
              <a:ext uri="{FF2B5EF4-FFF2-40B4-BE49-F238E27FC236}">
                <a16:creationId xmlns:a16="http://schemas.microsoft.com/office/drawing/2014/main" id="{E9A80F49-ABA3-F41B-E246-3919BA0955A0}"/>
              </a:ext>
            </a:extLst>
          </p:cNvPr>
          <p:cNvSpPr txBox="1"/>
          <p:nvPr/>
        </p:nvSpPr>
        <p:spPr>
          <a:xfrm>
            <a:off x="3194916" y="1478691"/>
            <a:ext cx="2699177"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Box-Cox transformation</a:t>
            </a:r>
            <a:endParaRPr lang="en-NL" sz="1500" dirty="0"/>
          </a:p>
        </p:txBody>
      </p:sp>
      <p:sp>
        <p:nvSpPr>
          <p:cNvPr id="14" name="TextBox 13">
            <a:extLst>
              <a:ext uri="{FF2B5EF4-FFF2-40B4-BE49-F238E27FC236}">
                <a16:creationId xmlns:a16="http://schemas.microsoft.com/office/drawing/2014/main" id="{8BC3139D-9771-9A5E-9A8A-17563DA78393}"/>
              </a:ext>
            </a:extLst>
          </p:cNvPr>
          <p:cNvSpPr txBox="1"/>
          <p:nvPr/>
        </p:nvSpPr>
        <p:spPr>
          <a:xfrm>
            <a:off x="227126" y="1977218"/>
            <a:ext cx="2699177" cy="553998"/>
          </a:xfrm>
          <a:prstGeom prst="rect">
            <a:avLst/>
          </a:prstGeom>
          <a:solidFill>
            <a:schemeClr val="bg1">
              <a:lumMod val="95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Different granularity in wind energy</a:t>
            </a:r>
            <a:endParaRPr lang="en-NL" sz="1500" dirty="0"/>
          </a:p>
        </p:txBody>
      </p:sp>
      <p:sp>
        <p:nvSpPr>
          <p:cNvPr id="15" name="TextBox 14">
            <a:extLst>
              <a:ext uri="{FF2B5EF4-FFF2-40B4-BE49-F238E27FC236}">
                <a16:creationId xmlns:a16="http://schemas.microsoft.com/office/drawing/2014/main" id="{13BE13BA-7C4E-5670-6490-AAD9B2CC4480}"/>
              </a:ext>
            </a:extLst>
          </p:cNvPr>
          <p:cNvSpPr txBox="1"/>
          <p:nvPr/>
        </p:nvSpPr>
        <p:spPr>
          <a:xfrm>
            <a:off x="3194915" y="2092634"/>
            <a:ext cx="2699177" cy="323165"/>
          </a:xfrm>
          <a:prstGeom prst="rect">
            <a:avLst/>
          </a:prstGeom>
          <a:solidFill>
            <a:schemeClr val="accent1">
              <a:lumMod val="40000"/>
              <a:lumOff val="60000"/>
            </a:schemeClr>
          </a:solidFill>
          <a:ln w="28575">
            <a:noFill/>
          </a:ln>
        </p:spPr>
        <p:txBody>
          <a:bodyPr wrap="square">
            <a:spAutoFit/>
          </a:bodyPr>
          <a:lstStyle/>
          <a:p>
            <a:pPr algn="ctr"/>
            <a:r>
              <a:rPr lang="en-GB" sz="1500" b="1" dirty="0">
                <a:latin typeface="Calibri" panose="020F0502020204030204" pitchFamily="34" charset="0"/>
                <a:cs typeface="Arial" panose="020B0604020202020204" pitchFamily="34" charset="0"/>
              </a:rPr>
              <a:t>Mathematical transformation</a:t>
            </a:r>
            <a:endParaRPr lang="en-NL" sz="1500" dirty="0"/>
          </a:p>
        </p:txBody>
      </p:sp>
      <p:cxnSp>
        <p:nvCxnSpPr>
          <p:cNvPr id="17" name="Straight Arrow Connector 16">
            <a:extLst>
              <a:ext uri="{FF2B5EF4-FFF2-40B4-BE49-F238E27FC236}">
                <a16:creationId xmlns:a16="http://schemas.microsoft.com/office/drawing/2014/main" id="{3CF420BC-2BFC-FD6B-A3B5-DC4A151D543C}"/>
              </a:ext>
            </a:extLst>
          </p:cNvPr>
          <p:cNvCxnSpPr>
            <a:stCxn id="11" idx="1"/>
            <a:endCxn id="9" idx="3"/>
          </p:cNvCxnSpPr>
          <p:nvPr/>
        </p:nvCxnSpPr>
        <p:spPr>
          <a:xfrm flipH="1">
            <a:off x="2927022" y="1034765"/>
            <a:ext cx="2678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CD1110-E9B2-80D8-6AE5-E0DA8030D0A1}"/>
              </a:ext>
            </a:extLst>
          </p:cNvPr>
          <p:cNvCxnSpPr/>
          <p:nvPr/>
        </p:nvCxnSpPr>
        <p:spPr>
          <a:xfrm flipH="1">
            <a:off x="2927023" y="1640273"/>
            <a:ext cx="2678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0EFF0F4-72FB-8F9E-7D65-6866ADA17EB8}"/>
              </a:ext>
            </a:extLst>
          </p:cNvPr>
          <p:cNvCxnSpPr/>
          <p:nvPr/>
        </p:nvCxnSpPr>
        <p:spPr>
          <a:xfrm flipH="1">
            <a:off x="2915142" y="2254216"/>
            <a:ext cx="2678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477DBE-3798-9403-13C1-8CAD1B458F59}"/>
              </a:ext>
            </a:extLst>
          </p:cNvPr>
          <p:cNvSpPr txBox="1"/>
          <p:nvPr/>
        </p:nvSpPr>
        <p:spPr>
          <a:xfrm>
            <a:off x="6297904" y="988758"/>
            <a:ext cx="2699177" cy="323165"/>
          </a:xfrm>
          <a:prstGeom prst="rect">
            <a:avLst/>
          </a:prstGeom>
          <a:solidFill>
            <a:schemeClr val="bg1">
              <a:lumMod val="95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Multi-seasonality</a:t>
            </a:r>
            <a:endParaRPr lang="en-NL" sz="1500" dirty="0"/>
          </a:p>
        </p:txBody>
      </p:sp>
      <p:sp>
        <p:nvSpPr>
          <p:cNvPr id="21" name="TextBox 20">
            <a:extLst>
              <a:ext uri="{FF2B5EF4-FFF2-40B4-BE49-F238E27FC236}">
                <a16:creationId xmlns:a16="http://schemas.microsoft.com/office/drawing/2014/main" id="{0EC1C80C-DDF1-6533-56C4-A55A09A840EC}"/>
              </a:ext>
            </a:extLst>
          </p:cNvPr>
          <p:cNvSpPr txBox="1"/>
          <p:nvPr/>
        </p:nvSpPr>
        <p:spPr>
          <a:xfrm>
            <a:off x="9264974" y="753641"/>
            <a:ext cx="2699177" cy="784830"/>
          </a:xfrm>
          <a:prstGeom prst="rect">
            <a:avLst/>
          </a:prstGeom>
          <a:solidFill>
            <a:schemeClr val="accent1">
              <a:lumMod val="40000"/>
              <a:lumOff val="60000"/>
            </a:schemeClr>
          </a:solidFill>
          <a:ln w="28575">
            <a:solidFill>
              <a:srgbClr val="FF0000"/>
            </a:solidFill>
          </a:ln>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Seasonal &amp; Trend decomposition using Loess (STL)</a:t>
            </a:r>
            <a:endParaRPr lang="en-NL" sz="1500" dirty="0"/>
          </a:p>
        </p:txBody>
      </p:sp>
      <p:cxnSp>
        <p:nvCxnSpPr>
          <p:cNvPr id="22" name="Straight Arrow Connector 21">
            <a:extLst>
              <a:ext uri="{FF2B5EF4-FFF2-40B4-BE49-F238E27FC236}">
                <a16:creationId xmlns:a16="http://schemas.microsoft.com/office/drawing/2014/main" id="{A0D5517B-B823-AC8B-E7F2-B9958ECBB784}"/>
              </a:ext>
            </a:extLst>
          </p:cNvPr>
          <p:cNvCxnSpPr/>
          <p:nvPr/>
        </p:nvCxnSpPr>
        <p:spPr>
          <a:xfrm flipH="1">
            <a:off x="8997081" y="1149662"/>
            <a:ext cx="2678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F5CDDAA-E47A-16D3-0E06-DB4F778D4C56}"/>
              </a:ext>
            </a:extLst>
          </p:cNvPr>
          <p:cNvSpPr txBox="1"/>
          <p:nvPr/>
        </p:nvSpPr>
        <p:spPr>
          <a:xfrm>
            <a:off x="6205597" y="2178110"/>
            <a:ext cx="1917552"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Seasonal components</a:t>
            </a:r>
            <a:endParaRPr lang="en-NL" sz="1500" dirty="0"/>
          </a:p>
        </p:txBody>
      </p:sp>
      <p:cxnSp>
        <p:nvCxnSpPr>
          <p:cNvPr id="24" name="Straight Connector 23">
            <a:extLst>
              <a:ext uri="{FF2B5EF4-FFF2-40B4-BE49-F238E27FC236}">
                <a16:creationId xmlns:a16="http://schemas.microsoft.com/office/drawing/2014/main" id="{484E3519-8828-00DD-E115-55044EA463DA}"/>
              </a:ext>
            </a:extLst>
          </p:cNvPr>
          <p:cNvCxnSpPr>
            <a:cxnSpLocks/>
          </p:cNvCxnSpPr>
          <p:nvPr/>
        </p:nvCxnSpPr>
        <p:spPr>
          <a:xfrm flipH="1">
            <a:off x="7862726" y="1638141"/>
            <a:ext cx="2268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11F4C-D0DA-94A6-87A8-17B52C084696}"/>
              </a:ext>
            </a:extLst>
          </p:cNvPr>
          <p:cNvSpPr/>
          <p:nvPr/>
        </p:nvSpPr>
        <p:spPr>
          <a:xfrm rot="16200000">
            <a:off x="8849397" y="190204"/>
            <a:ext cx="311084" cy="3435301"/>
          </a:xfrm>
          <a:prstGeom prst="rightBrac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28" name="TextBox 27">
            <a:extLst>
              <a:ext uri="{FF2B5EF4-FFF2-40B4-BE49-F238E27FC236}">
                <a16:creationId xmlns:a16="http://schemas.microsoft.com/office/drawing/2014/main" id="{1CF18470-4437-7645-8C65-0A828F0B8FCB}"/>
              </a:ext>
            </a:extLst>
          </p:cNvPr>
          <p:cNvSpPr txBox="1"/>
          <p:nvPr/>
        </p:nvSpPr>
        <p:spPr>
          <a:xfrm>
            <a:off x="8213892" y="2178109"/>
            <a:ext cx="1917552"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Trend</a:t>
            </a:r>
            <a:endParaRPr lang="en-NL" sz="1500" dirty="0"/>
          </a:p>
        </p:txBody>
      </p:sp>
      <p:sp>
        <p:nvSpPr>
          <p:cNvPr id="29" name="TextBox 28">
            <a:extLst>
              <a:ext uri="{FF2B5EF4-FFF2-40B4-BE49-F238E27FC236}">
                <a16:creationId xmlns:a16="http://schemas.microsoft.com/office/drawing/2014/main" id="{70EB4CA3-64F3-71EF-65BE-6516A0F9D445}"/>
              </a:ext>
            </a:extLst>
          </p:cNvPr>
          <p:cNvSpPr txBox="1"/>
          <p:nvPr/>
        </p:nvSpPr>
        <p:spPr>
          <a:xfrm>
            <a:off x="10222187" y="2178109"/>
            <a:ext cx="1917552"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Remainder</a:t>
            </a:r>
            <a:endParaRPr lang="en-NL" sz="1500" dirty="0"/>
          </a:p>
        </p:txBody>
      </p:sp>
      <p:sp>
        <p:nvSpPr>
          <p:cNvPr id="30" name="Content Placeholder 2">
            <a:extLst>
              <a:ext uri="{FF2B5EF4-FFF2-40B4-BE49-F238E27FC236}">
                <a16:creationId xmlns:a16="http://schemas.microsoft.com/office/drawing/2014/main" id="{EA03A373-723B-99A6-991A-349E99B998C6}"/>
              </a:ext>
            </a:extLst>
          </p:cNvPr>
          <p:cNvSpPr txBox="1">
            <a:spLocks/>
          </p:cNvSpPr>
          <p:nvPr/>
        </p:nvSpPr>
        <p:spPr>
          <a:xfrm>
            <a:off x="7475240" y="3269190"/>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Prediction methods</a:t>
            </a:r>
            <a:endParaRPr lang="nl-NL" sz="3000" b="1" dirty="0">
              <a:solidFill>
                <a:schemeClr val="bg1"/>
              </a:solidFill>
              <a:latin typeface="Calibri" panose="020F0502020204030204" pitchFamily="34" charset="0"/>
              <a:cs typeface="Calibri" panose="020F0502020204030204" pitchFamily="34" charset="0"/>
            </a:endParaRPr>
          </a:p>
        </p:txBody>
      </p:sp>
      <p:sp>
        <p:nvSpPr>
          <p:cNvPr id="31" name="Content Placeholder 2">
            <a:extLst>
              <a:ext uri="{FF2B5EF4-FFF2-40B4-BE49-F238E27FC236}">
                <a16:creationId xmlns:a16="http://schemas.microsoft.com/office/drawing/2014/main" id="{AFFAFFF2-FEDF-BF2D-7891-D63B41B2AE86}"/>
              </a:ext>
            </a:extLst>
          </p:cNvPr>
          <p:cNvSpPr txBox="1">
            <a:spLocks/>
          </p:cNvSpPr>
          <p:nvPr/>
        </p:nvSpPr>
        <p:spPr>
          <a:xfrm>
            <a:off x="1347715" y="3282675"/>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Validation methods</a:t>
            </a:r>
            <a:endParaRPr lang="nl-NL" sz="3000" b="1" dirty="0">
              <a:solidFill>
                <a:schemeClr val="bg1"/>
              </a:solidFill>
              <a:latin typeface="Calibri" panose="020F0502020204030204" pitchFamily="34" charset="0"/>
              <a:cs typeface="Calibri" panose="020F0502020204030204" pitchFamily="34" charset="0"/>
            </a:endParaRPr>
          </a:p>
        </p:txBody>
      </p:sp>
      <p:pic>
        <p:nvPicPr>
          <p:cNvPr id="32" name="Graphic 31" descr="Partial sun with solid fill">
            <a:extLst>
              <a:ext uri="{FF2B5EF4-FFF2-40B4-BE49-F238E27FC236}">
                <a16:creationId xmlns:a16="http://schemas.microsoft.com/office/drawing/2014/main" id="{745882A3-B955-C46A-E40D-EDABE73C95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52243" y="3177575"/>
            <a:ext cx="720000" cy="720000"/>
          </a:xfrm>
          <a:prstGeom prst="rect">
            <a:avLst/>
          </a:prstGeom>
        </p:spPr>
      </p:pic>
      <p:pic>
        <p:nvPicPr>
          <p:cNvPr id="33" name="Graphic 32" descr="Clipboard Mixed with solid fill">
            <a:extLst>
              <a:ext uri="{FF2B5EF4-FFF2-40B4-BE49-F238E27FC236}">
                <a16:creationId xmlns:a16="http://schemas.microsoft.com/office/drawing/2014/main" id="{35448F7C-47FB-EEB7-841C-85A5FF9B98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146" y="3191060"/>
            <a:ext cx="720000" cy="720000"/>
          </a:xfrm>
          <a:prstGeom prst="rect">
            <a:avLst/>
          </a:prstGeom>
        </p:spPr>
      </p:pic>
      <p:sp>
        <p:nvSpPr>
          <p:cNvPr id="34" name="TextBox 33">
            <a:extLst>
              <a:ext uri="{FF2B5EF4-FFF2-40B4-BE49-F238E27FC236}">
                <a16:creationId xmlns:a16="http://schemas.microsoft.com/office/drawing/2014/main" id="{4388BD8E-B5B7-0898-5623-BA96A5B3A540}"/>
              </a:ext>
            </a:extLst>
          </p:cNvPr>
          <p:cNvSpPr txBox="1"/>
          <p:nvPr/>
        </p:nvSpPr>
        <p:spPr>
          <a:xfrm>
            <a:off x="6652243" y="3999317"/>
            <a:ext cx="1976222" cy="292388"/>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No constant mean</a:t>
            </a:r>
            <a:endParaRPr lang="en-NL" sz="1300" b="1"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307C99CA-2C93-13F5-AE6B-DF6D2ADE3A54}"/>
              </a:ext>
            </a:extLst>
          </p:cNvPr>
          <p:cNvSpPr txBox="1"/>
          <p:nvPr/>
        </p:nvSpPr>
        <p:spPr>
          <a:xfrm>
            <a:off x="9626881" y="4001958"/>
            <a:ext cx="1976222" cy="292388"/>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No constant variance</a:t>
            </a:r>
            <a:endParaRPr lang="en-NL" sz="1300" b="1" dirty="0">
              <a:latin typeface="Calibri" panose="020F0502020204030204" pitchFamily="34" charset="0"/>
              <a:cs typeface="Calibri" panose="020F0502020204030204" pitchFamily="34" charset="0"/>
            </a:endParaRPr>
          </a:p>
        </p:txBody>
      </p:sp>
      <p:sp>
        <p:nvSpPr>
          <p:cNvPr id="38" name="Left Brace 37">
            <a:extLst>
              <a:ext uri="{FF2B5EF4-FFF2-40B4-BE49-F238E27FC236}">
                <a16:creationId xmlns:a16="http://schemas.microsoft.com/office/drawing/2014/main" id="{292C7A2F-20D6-4B09-2BFA-33DC941F7BA1}"/>
              </a:ext>
            </a:extLst>
          </p:cNvPr>
          <p:cNvSpPr/>
          <p:nvPr/>
        </p:nvSpPr>
        <p:spPr>
          <a:xfrm rot="5400000">
            <a:off x="8989215" y="3395245"/>
            <a:ext cx="275379" cy="283511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cxnSp>
        <p:nvCxnSpPr>
          <p:cNvPr id="39" name="Straight Connector 38">
            <a:extLst>
              <a:ext uri="{FF2B5EF4-FFF2-40B4-BE49-F238E27FC236}">
                <a16:creationId xmlns:a16="http://schemas.microsoft.com/office/drawing/2014/main" id="{C53D7616-4C45-71A8-7320-AA436D50F680}"/>
              </a:ext>
            </a:extLst>
          </p:cNvPr>
          <p:cNvCxnSpPr>
            <a:cxnSpLocks/>
          </p:cNvCxnSpPr>
          <p:nvPr/>
        </p:nvCxnSpPr>
        <p:spPr>
          <a:xfrm flipH="1">
            <a:off x="8031024" y="4467639"/>
            <a:ext cx="2268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333E020-C4AF-2D6D-4B50-FD3D38CF975F}"/>
              </a:ext>
            </a:extLst>
          </p:cNvPr>
          <p:cNvSpPr txBox="1"/>
          <p:nvPr/>
        </p:nvSpPr>
        <p:spPr>
          <a:xfrm>
            <a:off x="6652244" y="5096659"/>
            <a:ext cx="1976222"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Long-term (daily data)</a:t>
            </a:r>
            <a:endParaRPr lang="en-NL" sz="1500" dirty="0"/>
          </a:p>
        </p:txBody>
      </p:sp>
      <p:sp>
        <p:nvSpPr>
          <p:cNvPr id="41" name="TextBox 40">
            <a:extLst>
              <a:ext uri="{FF2B5EF4-FFF2-40B4-BE49-F238E27FC236}">
                <a16:creationId xmlns:a16="http://schemas.microsoft.com/office/drawing/2014/main" id="{E78693D7-584A-A4C7-2947-CC37F8CCC3B9}"/>
              </a:ext>
            </a:extLst>
          </p:cNvPr>
          <p:cNvSpPr txBox="1"/>
          <p:nvPr/>
        </p:nvSpPr>
        <p:spPr>
          <a:xfrm>
            <a:off x="9649666" y="5096659"/>
            <a:ext cx="1953437" cy="324000"/>
          </a:xfrm>
          <a:prstGeom prst="rect">
            <a:avLst/>
          </a:prstGeom>
          <a:solidFill>
            <a:schemeClr val="accent1">
              <a:lumMod val="40000"/>
              <a:lumOff val="60000"/>
            </a:schemeClr>
          </a:solidFill>
        </p:spPr>
        <p:txBody>
          <a:bodyPr wrap="square">
            <a:spAutoFit/>
          </a:bodyPr>
          <a:lstStyle/>
          <a:p>
            <a:pPr algn="ctr"/>
            <a:r>
              <a:rPr lang="en-GB" sz="1300" b="1" dirty="0">
                <a:effectLst/>
                <a:latin typeface="Calibri" panose="020F0502020204030204" pitchFamily="34" charset="0"/>
                <a:ea typeface="Calibri" panose="020F0502020204030204" pitchFamily="34" charset="0"/>
                <a:cs typeface="Arial" panose="020B0604020202020204" pitchFamily="34" charset="0"/>
              </a:rPr>
              <a:t>Short–term (hourly data)</a:t>
            </a:r>
            <a:endParaRPr lang="en-NL" sz="1300" dirty="0"/>
          </a:p>
        </p:txBody>
      </p:sp>
      <p:sp>
        <p:nvSpPr>
          <p:cNvPr id="42" name="TextBox 41">
            <a:extLst>
              <a:ext uri="{FF2B5EF4-FFF2-40B4-BE49-F238E27FC236}">
                <a16:creationId xmlns:a16="http://schemas.microsoft.com/office/drawing/2014/main" id="{0DA3A757-3720-4A19-5182-5A8748C3E6DC}"/>
              </a:ext>
            </a:extLst>
          </p:cNvPr>
          <p:cNvSpPr txBox="1"/>
          <p:nvPr/>
        </p:nvSpPr>
        <p:spPr>
          <a:xfrm>
            <a:off x="6652243" y="5552825"/>
            <a:ext cx="1976222" cy="1015663"/>
          </a:xfrm>
          <a:prstGeom prst="rect">
            <a:avLst/>
          </a:prstGeom>
          <a:solidFill>
            <a:schemeClr val="accent1">
              <a:lumMod val="40000"/>
              <a:lumOff val="60000"/>
            </a:schemeClr>
          </a:solidFill>
          <a:ln w="28575">
            <a:solidFill>
              <a:srgbClr val="FF0000"/>
            </a:solidFill>
          </a:ln>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Dynamic Harmonic Regression using Fourier Terms (F-ARMA)</a:t>
            </a:r>
            <a:endParaRPr lang="en-NL" sz="1500" dirty="0"/>
          </a:p>
        </p:txBody>
      </p:sp>
      <p:sp>
        <p:nvSpPr>
          <p:cNvPr id="43" name="TextBox 42">
            <a:extLst>
              <a:ext uri="{FF2B5EF4-FFF2-40B4-BE49-F238E27FC236}">
                <a16:creationId xmlns:a16="http://schemas.microsoft.com/office/drawing/2014/main" id="{42FFD49E-4F12-4002-3008-1D2504F438BD}"/>
              </a:ext>
            </a:extLst>
          </p:cNvPr>
          <p:cNvSpPr txBox="1"/>
          <p:nvPr/>
        </p:nvSpPr>
        <p:spPr>
          <a:xfrm>
            <a:off x="9649666" y="5552824"/>
            <a:ext cx="1940866" cy="1015663"/>
          </a:xfrm>
          <a:prstGeom prst="rect">
            <a:avLst/>
          </a:prstGeom>
          <a:solidFill>
            <a:schemeClr val="accent1">
              <a:lumMod val="40000"/>
              <a:lumOff val="60000"/>
            </a:schemeClr>
          </a:solidFill>
          <a:ln w="28575">
            <a:solidFill>
              <a:srgbClr val="FF0000"/>
            </a:solidFill>
          </a:ln>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Non-linear Autoregressive Neural Network (NARX – NAR) </a:t>
            </a:r>
            <a:endParaRPr lang="en-NL" sz="1500" dirty="0"/>
          </a:p>
        </p:txBody>
      </p:sp>
      <p:sp>
        <p:nvSpPr>
          <p:cNvPr id="44" name="TextBox 43">
            <a:extLst>
              <a:ext uri="{FF2B5EF4-FFF2-40B4-BE49-F238E27FC236}">
                <a16:creationId xmlns:a16="http://schemas.microsoft.com/office/drawing/2014/main" id="{78689E69-3BAF-257B-DACD-E7D862E2A222}"/>
              </a:ext>
            </a:extLst>
          </p:cNvPr>
          <p:cNvSpPr txBox="1"/>
          <p:nvPr/>
        </p:nvSpPr>
        <p:spPr>
          <a:xfrm>
            <a:off x="3488166" y="3943431"/>
            <a:ext cx="1976222" cy="246221"/>
          </a:xfrm>
          <a:prstGeom prst="rect">
            <a:avLst/>
          </a:prstGeom>
          <a:solidFill>
            <a:schemeClr val="accent1">
              <a:lumMod val="40000"/>
              <a:lumOff val="60000"/>
            </a:schemeClr>
          </a:solidFill>
        </p:spPr>
        <p:txBody>
          <a:bodyPr wrap="square" rtlCol="0">
            <a:spAutoFit/>
          </a:bodyPr>
          <a:lstStyle/>
          <a:p>
            <a:pPr algn="ctr"/>
            <a:r>
              <a:rPr lang="en-US" sz="1000" b="1" dirty="0">
                <a:latin typeface="Calibri" panose="020F0502020204030204" pitchFamily="34" charset="0"/>
                <a:cs typeface="Calibri" panose="020F0502020204030204" pitchFamily="34" charset="0"/>
              </a:rPr>
              <a:t>Root Mean Squared Error (RMSE)</a:t>
            </a:r>
            <a:endParaRPr lang="en-NL" sz="1000" b="1"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EB14E260-8927-7867-699B-02A72F5156CE}"/>
              </a:ext>
            </a:extLst>
          </p:cNvPr>
          <p:cNvSpPr txBox="1"/>
          <p:nvPr/>
        </p:nvSpPr>
        <p:spPr>
          <a:xfrm>
            <a:off x="3488166" y="4270499"/>
            <a:ext cx="1976222" cy="400110"/>
          </a:xfrm>
          <a:prstGeom prst="rect">
            <a:avLst/>
          </a:prstGeom>
          <a:solidFill>
            <a:schemeClr val="accent1">
              <a:lumMod val="40000"/>
              <a:lumOff val="60000"/>
            </a:schemeClr>
          </a:solidFill>
        </p:spPr>
        <p:txBody>
          <a:bodyPr wrap="square" rtlCol="0">
            <a:spAutoFit/>
          </a:bodyPr>
          <a:lstStyle/>
          <a:p>
            <a:pPr algn="ctr"/>
            <a:r>
              <a:rPr lang="en-US" sz="1000" b="1" dirty="0">
                <a:latin typeface="Calibri" panose="020F0502020204030204" pitchFamily="34" charset="0"/>
                <a:cs typeface="Calibri" panose="020F0502020204030204" pitchFamily="34" charset="0"/>
              </a:rPr>
              <a:t>Mean Absolute Percentage Error (MAPE)</a:t>
            </a:r>
            <a:endParaRPr lang="en-NL" sz="1000" b="1" dirty="0">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CA04DC21-94B6-60F0-CD55-7FF0EE8C3CDD}"/>
              </a:ext>
            </a:extLst>
          </p:cNvPr>
          <p:cNvSpPr txBox="1"/>
          <p:nvPr/>
        </p:nvSpPr>
        <p:spPr>
          <a:xfrm>
            <a:off x="3486786" y="5232413"/>
            <a:ext cx="1976222" cy="246221"/>
          </a:xfrm>
          <a:prstGeom prst="rect">
            <a:avLst/>
          </a:prstGeom>
          <a:solidFill>
            <a:schemeClr val="accent1">
              <a:lumMod val="40000"/>
              <a:lumOff val="60000"/>
            </a:schemeClr>
          </a:solidFill>
          <a:ln w="28575">
            <a:noFill/>
          </a:ln>
        </p:spPr>
        <p:txBody>
          <a:bodyPr wrap="square" rtlCol="0">
            <a:spAutoFit/>
          </a:bodyPr>
          <a:lstStyle/>
          <a:p>
            <a:pPr algn="ctr"/>
            <a:r>
              <a:rPr lang="en-US" sz="1000" b="1" dirty="0">
                <a:latin typeface="Calibri" panose="020F0502020204030204" pitchFamily="34" charset="0"/>
                <a:cs typeface="Calibri" panose="020F0502020204030204" pitchFamily="34" charset="0"/>
              </a:rPr>
              <a:t>Winkler Score</a:t>
            </a:r>
            <a:endParaRPr lang="en-NL" sz="1000" b="1" dirty="0">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85D5666B-5E07-A4AC-F3E7-845ED06DB4CF}"/>
              </a:ext>
            </a:extLst>
          </p:cNvPr>
          <p:cNvSpPr txBox="1"/>
          <p:nvPr/>
        </p:nvSpPr>
        <p:spPr>
          <a:xfrm>
            <a:off x="3486786" y="5565240"/>
            <a:ext cx="1976222" cy="400110"/>
          </a:xfrm>
          <a:prstGeom prst="rect">
            <a:avLst/>
          </a:prstGeom>
          <a:solidFill>
            <a:schemeClr val="accent1">
              <a:lumMod val="40000"/>
              <a:lumOff val="60000"/>
            </a:schemeClr>
          </a:solidFill>
          <a:ln w="28575">
            <a:noFill/>
          </a:ln>
        </p:spPr>
        <p:txBody>
          <a:bodyPr wrap="square" rtlCol="0">
            <a:spAutoFit/>
          </a:bodyPr>
          <a:lstStyle/>
          <a:p>
            <a:pPr algn="ctr"/>
            <a:r>
              <a:rPr lang="en-US" sz="1000" b="1" dirty="0">
                <a:latin typeface="Calibri" panose="020F0502020204030204" pitchFamily="34" charset="0"/>
                <a:cs typeface="Calibri" panose="020F0502020204030204" pitchFamily="34" charset="0"/>
              </a:rPr>
              <a:t>Continuous Rank Probability Score (CRPS)</a:t>
            </a:r>
            <a:endParaRPr lang="en-NL" sz="1000" b="1" dirty="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4EBEBE6C-4839-7489-814A-7A39203591A7}"/>
              </a:ext>
            </a:extLst>
          </p:cNvPr>
          <p:cNvSpPr txBox="1"/>
          <p:nvPr/>
        </p:nvSpPr>
        <p:spPr>
          <a:xfrm>
            <a:off x="3488166" y="4751456"/>
            <a:ext cx="1976222" cy="400110"/>
          </a:xfrm>
          <a:prstGeom prst="rect">
            <a:avLst/>
          </a:prstGeom>
          <a:solidFill>
            <a:schemeClr val="accent1">
              <a:lumMod val="40000"/>
              <a:lumOff val="60000"/>
            </a:schemeClr>
          </a:solidFill>
        </p:spPr>
        <p:txBody>
          <a:bodyPr wrap="square" rtlCol="0">
            <a:spAutoFit/>
          </a:bodyPr>
          <a:lstStyle/>
          <a:p>
            <a:pPr algn="ctr"/>
            <a:r>
              <a:rPr lang="en-US" sz="1000" b="1" dirty="0">
                <a:latin typeface="Calibri" panose="020F0502020204030204" pitchFamily="34" charset="0"/>
                <a:cs typeface="Calibri" panose="020F0502020204030204" pitchFamily="34" charset="0"/>
              </a:rPr>
              <a:t>Time series Cross Validation (</a:t>
            </a:r>
            <a:r>
              <a:rPr lang="en-US" sz="1000" b="1" dirty="0" err="1">
                <a:latin typeface="Calibri" panose="020F0502020204030204" pitchFamily="34" charset="0"/>
                <a:cs typeface="Calibri" panose="020F0502020204030204" pitchFamily="34" charset="0"/>
              </a:rPr>
              <a:t>tsCV</a:t>
            </a:r>
            <a:r>
              <a:rPr lang="en-US" sz="1000" b="1" dirty="0">
                <a:latin typeface="Calibri" panose="020F0502020204030204" pitchFamily="34" charset="0"/>
                <a:cs typeface="Calibri" panose="020F0502020204030204" pitchFamily="34" charset="0"/>
              </a:rPr>
              <a:t>)</a:t>
            </a:r>
            <a:endParaRPr lang="en-NL" sz="1000" b="1"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5ECC1C8-8FE8-447A-AE02-C8D72C69D2AB}"/>
              </a:ext>
            </a:extLst>
          </p:cNvPr>
          <p:cNvSpPr txBox="1"/>
          <p:nvPr/>
        </p:nvSpPr>
        <p:spPr>
          <a:xfrm>
            <a:off x="3486786" y="6373265"/>
            <a:ext cx="1976222" cy="400110"/>
          </a:xfrm>
          <a:prstGeom prst="rect">
            <a:avLst/>
          </a:prstGeom>
          <a:solidFill>
            <a:schemeClr val="accent1">
              <a:lumMod val="40000"/>
              <a:lumOff val="60000"/>
            </a:schemeClr>
          </a:solidFill>
        </p:spPr>
        <p:txBody>
          <a:bodyPr wrap="square" rtlCol="0">
            <a:spAutoFit/>
          </a:bodyPr>
          <a:lstStyle/>
          <a:p>
            <a:pPr algn="ctr"/>
            <a:r>
              <a:rPr lang="en-US" sz="1000" b="1" dirty="0">
                <a:latin typeface="Calibri" panose="020F0502020204030204" pitchFamily="34" charset="0"/>
                <a:cs typeface="Calibri" panose="020F0502020204030204" pitchFamily="34" charset="0"/>
              </a:rPr>
              <a:t>Corrected Akaike’s Information Criterion (</a:t>
            </a:r>
            <a:r>
              <a:rPr lang="en-US" sz="1000" b="1" dirty="0" err="1">
                <a:latin typeface="Calibri" panose="020F0502020204030204" pitchFamily="34" charset="0"/>
                <a:cs typeface="Calibri" panose="020F0502020204030204" pitchFamily="34" charset="0"/>
              </a:rPr>
              <a:t>AICc</a:t>
            </a:r>
            <a:r>
              <a:rPr lang="en-US" sz="1000" b="1" dirty="0">
                <a:latin typeface="Calibri" panose="020F0502020204030204" pitchFamily="34" charset="0"/>
                <a:cs typeface="Calibri" panose="020F0502020204030204" pitchFamily="34" charset="0"/>
              </a:rPr>
              <a:t>)</a:t>
            </a:r>
            <a:endParaRPr lang="en-NL" sz="1000" b="1"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74447070-7251-4D5E-A443-AEA0DF4E60B9}"/>
              </a:ext>
            </a:extLst>
          </p:cNvPr>
          <p:cNvSpPr txBox="1"/>
          <p:nvPr/>
        </p:nvSpPr>
        <p:spPr>
          <a:xfrm>
            <a:off x="3486786" y="6040438"/>
            <a:ext cx="1976222" cy="246221"/>
          </a:xfrm>
          <a:prstGeom prst="rect">
            <a:avLst/>
          </a:prstGeom>
          <a:solidFill>
            <a:schemeClr val="accent1">
              <a:lumMod val="40000"/>
              <a:lumOff val="60000"/>
            </a:schemeClr>
          </a:solidFill>
        </p:spPr>
        <p:txBody>
          <a:bodyPr wrap="square" rtlCol="0">
            <a:spAutoFit/>
          </a:bodyPr>
          <a:lstStyle/>
          <a:p>
            <a:pPr algn="ctr"/>
            <a:r>
              <a:rPr lang="en-US" sz="1000" b="1" dirty="0" err="1">
                <a:latin typeface="Calibri" panose="020F0502020204030204" pitchFamily="34" charset="0"/>
                <a:cs typeface="Calibri" panose="020F0502020204030204" pitchFamily="34" charset="0"/>
              </a:rPr>
              <a:t>Ljung</a:t>
            </a:r>
            <a:r>
              <a:rPr lang="en-US" sz="1000" b="1" dirty="0">
                <a:latin typeface="Calibri" panose="020F0502020204030204" pitchFamily="34" charset="0"/>
                <a:cs typeface="Calibri" panose="020F0502020204030204" pitchFamily="34" charset="0"/>
              </a:rPr>
              <a:t>-Box test</a:t>
            </a:r>
            <a:endParaRPr lang="en-NL" sz="1000" b="1"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16591D3A-5867-4365-A5BE-FF4FB1A0C6D7}"/>
              </a:ext>
            </a:extLst>
          </p:cNvPr>
          <p:cNvSpPr txBox="1"/>
          <p:nvPr/>
        </p:nvSpPr>
        <p:spPr>
          <a:xfrm>
            <a:off x="227127" y="4389606"/>
            <a:ext cx="2699177" cy="323165"/>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Point forecast accuracy</a:t>
            </a:r>
            <a:endParaRPr lang="en-NL" sz="1500" dirty="0"/>
          </a:p>
        </p:txBody>
      </p:sp>
      <p:sp>
        <p:nvSpPr>
          <p:cNvPr id="52" name="TextBox 51">
            <a:extLst>
              <a:ext uri="{FF2B5EF4-FFF2-40B4-BE49-F238E27FC236}">
                <a16:creationId xmlns:a16="http://schemas.microsoft.com/office/drawing/2014/main" id="{1DF4F96B-5262-4CDC-AC7F-D1466E27C774}"/>
              </a:ext>
            </a:extLst>
          </p:cNvPr>
          <p:cNvSpPr txBox="1"/>
          <p:nvPr/>
        </p:nvSpPr>
        <p:spPr>
          <a:xfrm>
            <a:off x="227127" y="5442130"/>
            <a:ext cx="2699177" cy="323165"/>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Forecast distribution accuracy</a:t>
            </a:r>
            <a:endParaRPr lang="en-NL" sz="1500" dirty="0"/>
          </a:p>
        </p:txBody>
      </p:sp>
      <p:sp>
        <p:nvSpPr>
          <p:cNvPr id="53" name="TextBox 52">
            <a:extLst>
              <a:ext uri="{FF2B5EF4-FFF2-40B4-BE49-F238E27FC236}">
                <a16:creationId xmlns:a16="http://schemas.microsoft.com/office/drawing/2014/main" id="{5198585D-50AD-4728-A5AC-057D8B1FB8FB}"/>
              </a:ext>
            </a:extLst>
          </p:cNvPr>
          <p:cNvSpPr txBox="1"/>
          <p:nvPr/>
        </p:nvSpPr>
        <p:spPr>
          <a:xfrm>
            <a:off x="227127" y="6245323"/>
            <a:ext cx="2699177" cy="323165"/>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Model selection criteria</a:t>
            </a:r>
            <a:endParaRPr lang="en-NL" sz="1500" dirty="0"/>
          </a:p>
        </p:txBody>
      </p:sp>
      <p:sp>
        <p:nvSpPr>
          <p:cNvPr id="2" name="Left Brace 1">
            <a:extLst>
              <a:ext uri="{FF2B5EF4-FFF2-40B4-BE49-F238E27FC236}">
                <a16:creationId xmlns:a16="http://schemas.microsoft.com/office/drawing/2014/main" id="{1D1D1606-57B7-4606-9AF7-A4C9612039A6}"/>
              </a:ext>
            </a:extLst>
          </p:cNvPr>
          <p:cNvSpPr/>
          <p:nvPr/>
        </p:nvSpPr>
        <p:spPr>
          <a:xfrm>
            <a:off x="3128211" y="3943431"/>
            <a:ext cx="172035" cy="12081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4" name="Left Brace 53">
            <a:extLst>
              <a:ext uri="{FF2B5EF4-FFF2-40B4-BE49-F238E27FC236}">
                <a16:creationId xmlns:a16="http://schemas.microsoft.com/office/drawing/2014/main" id="{74BDD265-2980-4AFD-BD9B-17E488DB2A5D}"/>
              </a:ext>
            </a:extLst>
          </p:cNvPr>
          <p:cNvSpPr/>
          <p:nvPr/>
        </p:nvSpPr>
        <p:spPr>
          <a:xfrm>
            <a:off x="3133422" y="5232413"/>
            <a:ext cx="172035" cy="7329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55" name="Left Brace 54">
            <a:extLst>
              <a:ext uri="{FF2B5EF4-FFF2-40B4-BE49-F238E27FC236}">
                <a16:creationId xmlns:a16="http://schemas.microsoft.com/office/drawing/2014/main" id="{D5B710DE-FECC-426D-9A73-DA01FA22ABB5}"/>
              </a:ext>
            </a:extLst>
          </p:cNvPr>
          <p:cNvSpPr/>
          <p:nvPr/>
        </p:nvSpPr>
        <p:spPr>
          <a:xfrm>
            <a:off x="3128211" y="6040438"/>
            <a:ext cx="172035" cy="7329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56" name="Straight Connector 55">
            <a:extLst>
              <a:ext uri="{FF2B5EF4-FFF2-40B4-BE49-F238E27FC236}">
                <a16:creationId xmlns:a16="http://schemas.microsoft.com/office/drawing/2014/main" id="{C0C7623E-A3D4-4724-8203-7AD4FFA63BE3}"/>
              </a:ext>
            </a:extLst>
          </p:cNvPr>
          <p:cNvCxnSpPr>
            <a:cxnSpLocks/>
          </p:cNvCxnSpPr>
          <p:nvPr/>
        </p:nvCxnSpPr>
        <p:spPr>
          <a:xfrm>
            <a:off x="6096000" y="3889119"/>
            <a:ext cx="0" cy="252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D7E1439E-8CE8-497C-8C0F-81A9CCB9EFA7}"/>
              </a:ext>
            </a:extLst>
          </p:cNvPr>
          <p:cNvSpPr/>
          <p:nvPr/>
        </p:nvSpPr>
        <p:spPr>
          <a:xfrm>
            <a:off x="5792083" y="219665"/>
            <a:ext cx="607834" cy="29264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Arrow: Right 56">
            <a:extLst>
              <a:ext uri="{FF2B5EF4-FFF2-40B4-BE49-F238E27FC236}">
                <a16:creationId xmlns:a16="http://schemas.microsoft.com/office/drawing/2014/main" id="{51819EE9-9FD4-462E-A960-49F99EA814F9}"/>
              </a:ext>
            </a:extLst>
          </p:cNvPr>
          <p:cNvSpPr/>
          <p:nvPr/>
        </p:nvSpPr>
        <p:spPr>
          <a:xfrm rot="10800000">
            <a:off x="5792083" y="3377771"/>
            <a:ext cx="607834" cy="29264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Arrow: Right 57">
            <a:extLst>
              <a:ext uri="{FF2B5EF4-FFF2-40B4-BE49-F238E27FC236}">
                <a16:creationId xmlns:a16="http://schemas.microsoft.com/office/drawing/2014/main" id="{D8D216B6-47DA-47F1-B868-9EB7240174A0}"/>
              </a:ext>
            </a:extLst>
          </p:cNvPr>
          <p:cNvSpPr/>
          <p:nvPr/>
        </p:nvSpPr>
        <p:spPr>
          <a:xfrm rot="5400000">
            <a:off x="8858517" y="2730845"/>
            <a:ext cx="536771" cy="292647"/>
          </a:xfrm>
          <a:prstGeom prst="rightArrow">
            <a:avLst>
              <a:gd name="adj1" fmla="val 50000"/>
              <a:gd name="adj2" fmla="val 50000"/>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TextBox 58">
            <a:extLst>
              <a:ext uri="{FF2B5EF4-FFF2-40B4-BE49-F238E27FC236}">
                <a16:creationId xmlns:a16="http://schemas.microsoft.com/office/drawing/2014/main" id="{230C0EBC-2221-4BCD-ACF1-3DB821543671}"/>
              </a:ext>
            </a:extLst>
          </p:cNvPr>
          <p:cNvSpPr txBox="1"/>
          <p:nvPr/>
        </p:nvSpPr>
        <p:spPr>
          <a:xfrm>
            <a:off x="666966" y="4771229"/>
            <a:ext cx="1800000" cy="261610"/>
          </a:xfrm>
          <a:prstGeom prst="rect">
            <a:avLst/>
          </a:prstGeom>
          <a:solidFill>
            <a:schemeClr val="bg1">
              <a:lumMod val="95000"/>
            </a:schemeClr>
          </a:solidFill>
        </p:spPr>
        <p:txBody>
          <a:bodyPr wrap="square">
            <a:spAutoFit/>
          </a:bodyPr>
          <a:lstStyle/>
          <a:p>
            <a:pPr algn="ctr"/>
            <a:r>
              <a:rPr lang="en-US" sz="1100" dirty="0">
                <a:latin typeface="Calibri" panose="020F0502020204030204" pitchFamily="34" charset="0"/>
                <a:cs typeface="Calibri" panose="020F0502020204030204" pitchFamily="34" charset="0"/>
              </a:rPr>
              <a:t>Short-term prediction</a:t>
            </a:r>
            <a:endParaRPr lang="en-NL" sz="1100" dirty="0">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CB3FE035-C001-49FE-845C-5F283168D6EA}"/>
              </a:ext>
            </a:extLst>
          </p:cNvPr>
          <p:cNvSpPr txBox="1"/>
          <p:nvPr/>
        </p:nvSpPr>
        <p:spPr>
          <a:xfrm>
            <a:off x="659734" y="5825193"/>
            <a:ext cx="1800000" cy="261610"/>
          </a:xfrm>
          <a:prstGeom prst="rect">
            <a:avLst/>
          </a:prstGeom>
          <a:solidFill>
            <a:schemeClr val="bg1">
              <a:lumMod val="95000"/>
            </a:schemeClr>
          </a:solidFill>
        </p:spPr>
        <p:txBody>
          <a:bodyPr wrap="square">
            <a:spAutoFit/>
          </a:bodyPr>
          <a:lstStyle/>
          <a:p>
            <a:pPr algn="ctr"/>
            <a:r>
              <a:rPr lang="en-US" sz="1100" dirty="0">
                <a:latin typeface="Calibri" panose="020F0502020204030204" pitchFamily="34" charset="0"/>
                <a:cs typeface="Calibri" panose="020F0502020204030204" pitchFamily="34" charset="0"/>
              </a:rPr>
              <a:t>Long-term prediction</a:t>
            </a:r>
            <a:endParaRPr lang="en-NL"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71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descr="Mathematics with solid fill">
            <a:extLst>
              <a:ext uri="{FF2B5EF4-FFF2-40B4-BE49-F238E27FC236}">
                <a16:creationId xmlns:a16="http://schemas.microsoft.com/office/drawing/2014/main" id="{F21598CB-D131-D2FC-13B0-015E1BA7B5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615" y="0"/>
            <a:ext cx="900000" cy="900000"/>
          </a:xfrm>
          <a:prstGeom prst="rect">
            <a:avLst/>
          </a:prstGeom>
        </p:spPr>
      </p:pic>
      <p:sp>
        <p:nvSpPr>
          <p:cNvPr id="5" name="TextBox 4">
            <a:extLst>
              <a:ext uri="{FF2B5EF4-FFF2-40B4-BE49-F238E27FC236}">
                <a16:creationId xmlns:a16="http://schemas.microsoft.com/office/drawing/2014/main" id="{74AC161A-27EA-0B75-5E4E-806345AB2E9D}"/>
              </a:ext>
            </a:extLst>
          </p:cNvPr>
          <p:cNvSpPr txBox="1"/>
          <p:nvPr/>
        </p:nvSpPr>
        <p:spPr>
          <a:xfrm>
            <a:off x="1152886" y="265334"/>
            <a:ext cx="5808809" cy="369332"/>
          </a:xfrm>
          <a:prstGeom prst="rect">
            <a:avLst/>
          </a:prstGeom>
          <a:solidFill>
            <a:schemeClr val="accent1">
              <a:lumMod val="60000"/>
              <a:lumOff val="40000"/>
            </a:schemeClr>
          </a:solidFill>
        </p:spPr>
        <p:txBody>
          <a:bodyPr wrap="square">
            <a:spAutoFit/>
          </a:bodyPr>
          <a:lstStyle/>
          <a:p>
            <a:pPr algn="ctr"/>
            <a:r>
              <a:rPr lang="en-GB" b="1" dirty="0">
                <a:latin typeface="Calibri" panose="020F0502020204030204" pitchFamily="34" charset="0"/>
                <a:cs typeface="Arial" panose="020B0604020202020204" pitchFamily="34" charset="0"/>
              </a:rPr>
              <a:t>Offshore wind energy output transformation 2017 - 2020</a:t>
            </a:r>
            <a:endParaRPr lang="en-NL" dirty="0"/>
          </a:p>
        </p:txBody>
      </p:sp>
      <p:sp>
        <p:nvSpPr>
          <p:cNvPr id="6" name="TextBox 5">
            <a:extLst>
              <a:ext uri="{FF2B5EF4-FFF2-40B4-BE49-F238E27FC236}">
                <a16:creationId xmlns:a16="http://schemas.microsoft.com/office/drawing/2014/main" id="{67482783-041E-F1CD-B2ED-3B509BAD5B76}"/>
              </a:ext>
            </a:extLst>
          </p:cNvPr>
          <p:cNvSpPr txBox="1"/>
          <p:nvPr/>
        </p:nvSpPr>
        <p:spPr>
          <a:xfrm>
            <a:off x="8122986" y="900000"/>
            <a:ext cx="2699177" cy="646331"/>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Proportion of offshore energy generated by Gemini wind farm based on nominal energy output </a:t>
            </a:r>
            <a:endParaRPr lang="en-NL" sz="1200" dirty="0"/>
          </a:p>
        </p:txBody>
      </p:sp>
      <p:sp>
        <p:nvSpPr>
          <p:cNvPr id="7" name="TextBox 6">
            <a:extLst>
              <a:ext uri="{FF2B5EF4-FFF2-40B4-BE49-F238E27FC236}">
                <a16:creationId xmlns:a16="http://schemas.microsoft.com/office/drawing/2014/main" id="{174B810E-8E1F-2D94-910C-3BC741B3D068}"/>
              </a:ext>
            </a:extLst>
          </p:cNvPr>
          <p:cNvSpPr txBox="1"/>
          <p:nvPr/>
        </p:nvSpPr>
        <p:spPr>
          <a:xfrm>
            <a:off x="8179746" y="3722220"/>
            <a:ext cx="2699177" cy="461665"/>
          </a:xfrm>
          <a:prstGeom prst="rect">
            <a:avLst/>
          </a:prstGeom>
          <a:solidFill>
            <a:schemeClr val="accent1">
              <a:lumMod val="40000"/>
              <a:lumOff val="60000"/>
            </a:schemeClr>
          </a:solidFill>
        </p:spPr>
        <p:txBody>
          <a:bodyPr wrap="square">
            <a:spAutoFit/>
          </a:bodyPr>
          <a:lstStyle/>
          <a:p>
            <a:pPr algn="ctr"/>
            <a:r>
              <a:rPr lang="en-GB" sz="1200" b="1" dirty="0">
                <a:latin typeface="Calibri" panose="020F0502020204030204" pitchFamily="34" charset="0"/>
                <a:cs typeface="Arial" panose="020B0604020202020204" pitchFamily="34" charset="0"/>
              </a:rPr>
              <a:t>Wind power generated per wind turbine in Gemini wind farm</a:t>
            </a:r>
            <a:endParaRPr lang="en-NL" sz="1200" dirty="0"/>
          </a:p>
        </p:txBody>
      </p:sp>
      <p:sp>
        <p:nvSpPr>
          <p:cNvPr id="8" name="Arrow: Right 7">
            <a:extLst>
              <a:ext uri="{FF2B5EF4-FFF2-40B4-BE49-F238E27FC236}">
                <a16:creationId xmlns:a16="http://schemas.microsoft.com/office/drawing/2014/main" id="{40EAC80C-19F3-92C9-DC6F-93B0EF9518D9}"/>
              </a:ext>
            </a:extLst>
          </p:cNvPr>
          <p:cNvSpPr/>
          <p:nvPr/>
        </p:nvSpPr>
        <p:spPr>
          <a:xfrm>
            <a:off x="2769579" y="1103785"/>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Arrow: Right 8">
            <a:extLst>
              <a:ext uri="{FF2B5EF4-FFF2-40B4-BE49-F238E27FC236}">
                <a16:creationId xmlns:a16="http://schemas.microsoft.com/office/drawing/2014/main" id="{578443C1-F15F-A7A1-0526-69FC7642081D}"/>
              </a:ext>
            </a:extLst>
          </p:cNvPr>
          <p:cNvSpPr/>
          <p:nvPr/>
        </p:nvSpPr>
        <p:spPr>
          <a:xfrm>
            <a:off x="6735398" y="1103785"/>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Arrow: Right 9">
            <a:extLst>
              <a:ext uri="{FF2B5EF4-FFF2-40B4-BE49-F238E27FC236}">
                <a16:creationId xmlns:a16="http://schemas.microsoft.com/office/drawing/2014/main" id="{75CAFD52-3FE5-F6EF-C989-1221A743138A}"/>
              </a:ext>
            </a:extLst>
          </p:cNvPr>
          <p:cNvSpPr/>
          <p:nvPr/>
        </p:nvSpPr>
        <p:spPr>
          <a:xfrm rot="5400000">
            <a:off x="9325432" y="3300168"/>
            <a:ext cx="407807" cy="258401"/>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97E2B561-15D2-54D4-0239-C33E403A1298}"/>
              </a:ext>
            </a:extLst>
          </p:cNvPr>
          <p:cNvSpPr txBox="1"/>
          <p:nvPr/>
        </p:nvSpPr>
        <p:spPr>
          <a:xfrm>
            <a:off x="3576000" y="894743"/>
            <a:ext cx="2520000" cy="646331"/>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Actual offshore wind energy generated in the Netherlands every hour on average</a:t>
            </a:r>
            <a:endParaRPr lang="en-NL" sz="1200" dirty="0"/>
          </a:p>
        </p:txBody>
      </p:sp>
      <p:sp>
        <p:nvSpPr>
          <p:cNvPr id="13" name="TextBox 12">
            <a:extLst>
              <a:ext uri="{FF2B5EF4-FFF2-40B4-BE49-F238E27FC236}">
                <a16:creationId xmlns:a16="http://schemas.microsoft.com/office/drawing/2014/main" id="{3D343F0D-6D98-9F0A-A5C5-51EBF67FB693}"/>
              </a:ext>
            </a:extLst>
          </p:cNvPr>
          <p:cNvSpPr txBox="1"/>
          <p:nvPr/>
        </p:nvSpPr>
        <p:spPr>
          <a:xfrm>
            <a:off x="91040" y="900000"/>
            <a:ext cx="2520000" cy="646331"/>
          </a:xfrm>
          <a:prstGeom prst="rect">
            <a:avLst/>
          </a:prstGeom>
          <a:solidFill>
            <a:schemeClr val="accent1">
              <a:lumMod val="40000"/>
              <a:lumOff val="60000"/>
            </a:schemeClr>
          </a:solidFill>
        </p:spPr>
        <p:txBody>
          <a:bodyPr wrap="square">
            <a:spAutoFit/>
          </a:bodyPr>
          <a:lstStyle/>
          <a:p>
            <a:pPr algn="ctr"/>
            <a:r>
              <a:rPr lang="en-GB" sz="1200" b="1" dirty="0">
                <a:latin typeface="Calibri" panose="020F0502020204030204" pitchFamily="34" charset="0"/>
                <a:cs typeface="Arial" panose="020B0604020202020204" pitchFamily="34" charset="0"/>
              </a:rPr>
              <a:t>Actual offshore wind energy generated in The Netherlands every 15 minutes</a:t>
            </a:r>
            <a:endParaRPr lang="en-NL" sz="1200"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A4BBB39-D80B-B287-7F8B-AFDBDA56F616}"/>
                  </a:ext>
                </a:extLst>
              </p:cNvPr>
              <p:cNvSpPr txBox="1"/>
              <p:nvPr/>
            </p:nvSpPr>
            <p:spPr>
              <a:xfrm>
                <a:off x="443963" y="1920010"/>
                <a:ext cx="1800000" cy="576000"/>
              </a:xfrm>
              <a:prstGeom prst="rect">
                <a:avLst/>
              </a:prstGeom>
              <a:solidFill>
                <a:schemeClr val="bg1">
                  <a:lumMod val="95000"/>
                </a:schemeClr>
              </a:solidFill>
            </p:spPr>
            <p:txBody>
              <a:bodyPr wrap="square" lIns="0" tIns="0" rIns="0" bIns="0" rtlCol="0" anchor="ctr">
                <a:spAutoFit/>
              </a:bodyPr>
              <a:lstStyle/>
              <a:p>
                <a:pPr algn="ctr"/>
                <a14:m>
                  <m:oMath xmlns:m="http://schemas.openxmlformats.org/officeDocument/2006/math">
                    <m:sSub>
                      <m:sSubPr>
                        <m:ctrlPr>
                          <a:rPr lang="en-NL" sz="1500" b="1" i="1" smtClean="0">
                            <a:latin typeface="Cambria Math" panose="02040503050406030204" pitchFamily="18" charset="0"/>
                          </a:rPr>
                        </m:ctrlPr>
                      </m:sSubPr>
                      <m:e>
                        <m:r>
                          <a:rPr lang="en-GB" sz="1500" b="1" i="1" smtClean="0">
                            <a:latin typeface="Cambria Math" panose="02040503050406030204" pitchFamily="18" charset="0"/>
                          </a:rPr>
                          <m:t>𝒆</m:t>
                        </m:r>
                      </m:e>
                      <m:sub>
                        <m:r>
                          <a:rPr lang="en-GB" sz="1500" b="1" i="1" smtClean="0">
                            <a:latin typeface="Cambria Math" panose="02040503050406030204" pitchFamily="18" charset="0"/>
                          </a:rPr>
                          <m:t>𝒕</m:t>
                        </m:r>
                      </m:sub>
                    </m:sSub>
                  </m:oMath>
                </a14:m>
                <a:r>
                  <a:rPr lang="en-GB" sz="1500" b="1" dirty="0"/>
                  <a:t> </a:t>
                </a:r>
                <a:r>
                  <a:rPr lang="en-GB" sz="1500" b="1" dirty="0">
                    <a:latin typeface="Calibri" panose="020F0502020204030204" pitchFamily="34" charset="0"/>
                    <a:cs typeface="Calibri" panose="020F0502020204030204" pitchFamily="34" charset="0"/>
                  </a:rPr>
                  <a:t>with</a:t>
                </a:r>
                <a:r>
                  <a:rPr lang="en-GB" sz="1500" b="1" dirty="0"/>
                  <a:t> </a:t>
                </a:r>
                <a:endParaRPr lang="en-GB" sz="1500" b="1" i="1" dirty="0">
                  <a:latin typeface="Cambria Math" panose="02040503050406030204" pitchFamily="18" charset="0"/>
                </a:endParaRPr>
              </a:p>
              <a:p>
                <a:pPr algn="ctr"/>
                <a14:m>
                  <m:oMath xmlns:m="http://schemas.openxmlformats.org/officeDocument/2006/math">
                    <m:r>
                      <a:rPr lang="en-GB" sz="1500" b="1" i="1">
                        <a:latin typeface="Cambria Math" panose="02040503050406030204" pitchFamily="18" charset="0"/>
                      </a:rPr>
                      <m:t>𝒕</m:t>
                    </m:r>
                  </m:oMath>
                </a14:m>
                <a:r>
                  <a:rPr lang="en-GB" sz="1500" b="1" dirty="0"/>
                  <a:t> = </a:t>
                </a:r>
                <a14:m>
                  <m:oMath xmlns:m="http://schemas.openxmlformats.org/officeDocument/2006/math">
                    <m:r>
                      <a:rPr lang="en-GB" sz="1500" b="1" i="1" smtClean="0">
                        <a:latin typeface="Cambria Math" panose="02040503050406030204" pitchFamily="18" charset="0"/>
                      </a:rPr>
                      <m:t>{</m:t>
                    </m:r>
                    <m:r>
                      <a:rPr lang="en-GB" sz="1500" b="1" i="1" smtClean="0">
                        <a:latin typeface="Cambria Math" panose="02040503050406030204" pitchFamily="18" charset="0"/>
                      </a:rPr>
                      <m:t>𝟏𝟓</m:t>
                    </m:r>
                    <m:r>
                      <a:rPr lang="en-GB" sz="1500" b="1" i="1" smtClean="0">
                        <a:latin typeface="Cambria Math" panose="02040503050406030204" pitchFamily="18" charset="0"/>
                      </a:rPr>
                      <m:t>,</m:t>
                    </m:r>
                    <m:r>
                      <a:rPr lang="en-GB" sz="1500" b="1" i="1" smtClean="0">
                        <a:latin typeface="Cambria Math" panose="02040503050406030204" pitchFamily="18" charset="0"/>
                      </a:rPr>
                      <m:t>𝟑𝟎</m:t>
                    </m:r>
                    <m:r>
                      <a:rPr lang="en-GB" sz="1500" b="1" i="1" smtClean="0">
                        <a:latin typeface="Cambria Math" panose="02040503050406030204" pitchFamily="18" charset="0"/>
                      </a:rPr>
                      <m:t>,</m:t>
                    </m:r>
                    <m:r>
                      <a:rPr lang="en-GB" sz="1500" b="1" i="1" smtClean="0">
                        <a:latin typeface="Cambria Math" panose="02040503050406030204" pitchFamily="18" charset="0"/>
                      </a:rPr>
                      <m:t>𝟒𝟓</m:t>
                    </m:r>
                    <m:r>
                      <a:rPr lang="en-GB" sz="1500" b="1" i="1" smtClean="0">
                        <a:latin typeface="Cambria Math" panose="02040503050406030204" pitchFamily="18" charset="0"/>
                      </a:rPr>
                      <m:t>,</m:t>
                    </m:r>
                    <m:r>
                      <a:rPr lang="en-GB" sz="1500" b="1" i="1" smtClean="0">
                        <a:latin typeface="Cambria Math" panose="02040503050406030204" pitchFamily="18" charset="0"/>
                      </a:rPr>
                      <m:t>𝟔𝟎</m:t>
                    </m:r>
                  </m:oMath>
                </a14:m>
                <a:r>
                  <a:rPr lang="en-GB" sz="1500" b="1" dirty="0"/>
                  <a:t>}</a:t>
                </a:r>
                <a:endParaRPr lang="en-NL" sz="1500" b="1" dirty="0"/>
              </a:p>
            </p:txBody>
          </p:sp>
        </mc:Choice>
        <mc:Fallback>
          <p:sp>
            <p:nvSpPr>
              <p:cNvPr id="14" name="TextBox 13">
                <a:extLst>
                  <a:ext uri="{FF2B5EF4-FFF2-40B4-BE49-F238E27FC236}">
                    <a16:creationId xmlns:a16="http://schemas.microsoft.com/office/drawing/2014/main" id="{FA4BBB39-D80B-B287-7F8B-AFDBDA56F616}"/>
                  </a:ext>
                </a:extLst>
              </p:cNvPr>
              <p:cNvSpPr txBox="1">
                <a:spLocks noRot="1" noChangeAspect="1" noMove="1" noResize="1" noEditPoints="1" noAdjustHandles="1" noChangeArrowheads="1" noChangeShapeType="1" noTextEdit="1"/>
              </p:cNvSpPr>
              <p:nvPr/>
            </p:nvSpPr>
            <p:spPr>
              <a:xfrm>
                <a:off x="443963" y="1920010"/>
                <a:ext cx="1800000" cy="576000"/>
              </a:xfrm>
              <a:prstGeom prst="rect">
                <a:avLst/>
              </a:prstGeom>
              <a:blipFill>
                <a:blip r:embed="rId4"/>
                <a:stretch>
                  <a:fillRect r="-339" b="-10638"/>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033CD6F-C6E6-B4D3-739C-97981644ABB3}"/>
                  </a:ext>
                </a:extLst>
              </p:cNvPr>
              <p:cNvSpPr txBox="1"/>
              <p:nvPr/>
            </p:nvSpPr>
            <p:spPr>
              <a:xfrm>
                <a:off x="3936000" y="1920010"/>
                <a:ext cx="1800000" cy="576000"/>
              </a:xfrm>
              <a:prstGeom prst="rect">
                <a:avLst/>
              </a:prstGeom>
              <a:solidFill>
                <a:schemeClr val="bg1">
                  <a:lumMod val="95000"/>
                </a:schemeClr>
              </a:solidFill>
            </p:spPr>
            <p:txBody>
              <a:bodyPr wrap="square" lIns="0" tIns="0" rIns="0" bIns="0" rtlCol="0" anchor="ctr">
                <a:spAutoFit/>
              </a:bodyPr>
              <a:lstStyle/>
              <a:p>
                <a:pPr algn="ctr"/>
                <a14:m>
                  <m:oMath xmlns:m="http://schemas.openxmlformats.org/officeDocument/2006/math">
                    <m:sSub>
                      <m:sSubPr>
                        <m:ctrlPr>
                          <a:rPr lang="en-GB" sz="1500" b="1" i="1" smtClean="0">
                            <a:latin typeface="Cambria Math" panose="02040503050406030204" pitchFamily="18" charset="0"/>
                          </a:rPr>
                        </m:ctrlPr>
                      </m:sSubPr>
                      <m:e>
                        <m:r>
                          <a:rPr lang="en-GB" sz="1500" b="1" i="1" smtClean="0">
                            <a:latin typeface="Cambria Math" panose="02040503050406030204" pitchFamily="18" charset="0"/>
                          </a:rPr>
                          <m:t>𝑬</m:t>
                        </m:r>
                      </m:e>
                      <m:sub>
                        <m:r>
                          <a:rPr lang="en-GB" sz="1500" b="1" i="1" smtClean="0">
                            <a:latin typeface="Cambria Math" panose="02040503050406030204" pitchFamily="18" charset="0"/>
                          </a:rPr>
                          <m:t>𝑻</m:t>
                        </m:r>
                      </m:sub>
                    </m:sSub>
                    <m:r>
                      <a:rPr lang="en-GB" sz="1500" b="1" i="1" smtClean="0">
                        <a:latin typeface="Cambria Math" panose="02040503050406030204" pitchFamily="18" charset="0"/>
                      </a:rPr>
                      <m:t>=</m:t>
                    </m:r>
                    <m:f>
                      <m:fPr>
                        <m:ctrlPr>
                          <a:rPr lang="en-GB" sz="1500" b="1" i="1" smtClean="0">
                            <a:latin typeface="Cambria Math" panose="02040503050406030204" pitchFamily="18" charset="0"/>
                          </a:rPr>
                        </m:ctrlPr>
                      </m:fPr>
                      <m:num>
                        <m:nary>
                          <m:naryPr>
                            <m:chr m:val="∑"/>
                            <m:subHide m:val="on"/>
                            <m:supHide m:val="on"/>
                            <m:ctrlPr>
                              <a:rPr lang="en-GB" sz="1500" b="1" i="1" smtClean="0">
                                <a:latin typeface="Cambria Math" panose="02040503050406030204" pitchFamily="18" charset="0"/>
                              </a:rPr>
                            </m:ctrlPr>
                          </m:naryPr>
                          <m:sub/>
                          <m:sup/>
                          <m:e>
                            <m:sSub>
                              <m:sSubPr>
                                <m:ctrlPr>
                                  <a:rPr lang="en-GB" sz="1500" b="1" i="1" smtClean="0">
                                    <a:latin typeface="Cambria Math" panose="02040503050406030204" pitchFamily="18" charset="0"/>
                                  </a:rPr>
                                </m:ctrlPr>
                              </m:sSubPr>
                              <m:e>
                                <m:r>
                                  <a:rPr lang="en-GB" sz="1500" b="1" i="1" smtClean="0">
                                    <a:latin typeface="Cambria Math" panose="02040503050406030204" pitchFamily="18" charset="0"/>
                                  </a:rPr>
                                  <m:t>𝒆</m:t>
                                </m:r>
                              </m:e>
                              <m:sub>
                                <m:r>
                                  <a:rPr lang="en-GB" sz="1500" b="1" i="1" smtClean="0">
                                    <a:latin typeface="Cambria Math" panose="02040503050406030204" pitchFamily="18" charset="0"/>
                                  </a:rPr>
                                  <m:t>𝒕</m:t>
                                </m:r>
                              </m:sub>
                            </m:sSub>
                          </m:e>
                        </m:nary>
                      </m:num>
                      <m:den>
                        <m:r>
                          <a:rPr lang="en-GB" sz="1500" b="1" i="1" smtClean="0">
                            <a:latin typeface="Cambria Math" panose="02040503050406030204" pitchFamily="18" charset="0"/>
                          </a:rPr>
                          <m:t>𝟒</m:t>
                        </m:r>
                      </m:den>
                    </m:f>
                  </m:oMath>
                </a14:m>
                <a:r>
                  <a:rPr lang="en-GB" sz="1500" b="1" dirty="0"/>
                  <a:t> </a:t>
                </a:r>
                <a:r>
                  <a:rPr lang="en-GB" sz="1500" b="1" dirty="0">
                    <a:latin typeface="Calibri" panose="020F0502020204030204" pitchFamily="34" charset="0"/>
                    <a:cs typeface="Calibri" panose="020F0502020204030204" pitchFamily="34" charset="0"/>
                  </a:rPr>
                  <a:t>with</a:t>
                </a:r>
                <a:r>
                  <a:rPr lang="en-GB" sz="1500" b="1" dirty="0"/>
                  <a:t> </a:t>
                </a:r>
                <a:endParaRPr lang="en-GB" sz="1500" b="1" i="1" dirty="0">
                  <a:latin typeface="Cambria Math" panose="02040503050406030204" pitchFamily="18" charset="0"/>
                </a:endParaRPr>
              </a:p>
              <a:p>
                <a:pPr algn="ctr"/>
                <a14:m>
                  <m:oMath xmlns:m="http://schemas.openxmlformats.org/officeDocument/2006/math">
                    <m:r>
                      <a:rPr lang="en-GB" sz="1500" b="1" i="1" smtClean="0">
                        <a:latin typeface="Cambria Math" panose="02040503050406030204" pitchFamily="18" charset="0"/>
                      </a:rPr>
                      <m:t>𝑻</m:t>
                    </m:r>
                  </m:oMath>
                </a14:m>
                <a:r>
                  <a:rPr lang="en-GB" sz="1500" b="1" dirty="0"/>
                  <a:t> = </a:t>
                </a:r>
                <a14:m>
                  <m:oMath xmlns:m="http://schemas.openxmlformats.org/officeDocument/2006/math">
                    <m:r>
                      <a:rPr lang="en-GB" sz="1500" b="1" i="1" smtClean="0">
                        <a:latin typeface="Cambria Math" panose="02040503050406030204" pitchFamily="18" charset="0"/>
                      </a:rPr>
                      <m:t>{</m:t>
                    </m:r>
                    <m:r>
                      <a:rPr lang="en-GB" sz="1500" b="1" i="1" smtClean="0">
                        <a:latin typeface="Cambria Math" panose="02040503050406030204" pitchFamily="18" charset="0"/>
                      </a:rPr>
                      <m:t>𝟏</m:t>
                    </m:r>
                    <m:r>
                      <a:rPr lang="en-GB" sz="1500" b="1" i="1" smtClean="0">
                        <a:latin typeface="Cambria Math" panose="02040503050406030204" pitchFamily="18" charset="0"/>
                      </a:rPr>
                      <m:t>,</m:t>
                    </m:r>
                    <m:r>
                      <a:rPr lang="en-GB" sz="1500" b="1" i="1" smtClean="0">
                        <a:latin typeface="Cambria Math" panose="02040503050406030204" pitchFamily="18" charset="0"/>
                      </a:rPr>
                      <m:t>𝟐</m:t>
                    </m:r>
                    <m:r>
                      <a:rPr lang="en-GB" sz="1500" b="1" i="1" smtClean="0">
                        <a:latin typeface="Cambria Math" panose="02040503050406030204" pitchFamily="18" charset="0"/>
                      </a:rPr>
                      <m:t>,</m:t>
                    </m:r>
                    <m:r>
                      <a:rPr lang="en-GB" sz="1500" b="1" i="1" smtClean="0">
                        <a:latin typeface="Cambria Math" panose="02040503050406030204" pitchFamily="18" charset="0"/>
                      </a:rPr>
                      <m:t>𝟑</m:t>
                    </m:r>
                    <m:r>
                      <a:rPr lang="en-GB" sz="1500" b="1" i="1" smtClean="0">
                        <a:latin typeface="Cambria Math" panose="02040503050406030204" pitchFamily="18" charset="0"/>
                      </a:rPr>
                      <m:t>,…,</m:t>
                    </m:r>
                    <m:r>
                      <a:rPr lang="en-GB" sz="1500" b="1" i="1" smtClean="0">
                        <a:latin typeface="Cambria Math" panose="02040503050406030204" pitchFamily="18" charset="0"/>
                      </a:rPr>
                      <m:t>𝟐𝟒</m:t>
                    </m:r>
                    <m:r>
                      <a:rPr lang="en-GB" sz="1500" b="1" i="1" smtClean="0">
                        <a:latin typeface="Cambria Math" panose="02040503050406030204" pitchFamily="18" charset="0"/>
                      </a:rPr>
                      <m:t>}</m:t>
                    </m:r>
                  </m:oMath>
                </a14:m>
                <a:endParaRPr lang="en-NL" sz="1500" b="1" dirty="0"/>
              </a:p>
            </p:txBody>
          </p:sp>
        </mc:Choice>
        <mc:Fallback>
          <p:sp>
            <p:nvSpPr>
              <p:cNvPr id="15" name="TextBox 14">
                <a:extLst>
                  <a:ext uri="{FF2B5EF4-FFF2-40B4-BE49-F238E27FC236}">
                    <a16:creationId xmlns:a16="http://schemas.microsoft.com/office/drawing/2014/main" id="{1033CD6F-C6E6-B4D3-739C-97981644ABB3}"/>
                  </a:ext>
                </a:extLst>
              </p:cNvPr>
              <p:cNvSpPr txBox="1">
                <a:spLocks noRot="1" noChangeAspect="1" noMove="1" noResize="1" noEditPoints="1" noAdjustHandles="1" noChangeArrowheads="1" noChangeShapeType="1" noTextEdit="1"/>
              </p:cNvSpPr>
              <p:nvPr/>
            </p:nvSpPr>
            <p:spPr>
              <a:xfrm>
                <a:off x="3936000" y="1920010"/>
                <a:ext cx="1800000" cy="576000"/>
              </a:xfrm>
              <a:prstGeom prst="rect">
                <a:avLst/>
              </a:prstGeom>
              <a:blipFill>
                <a:blip r:embed="rId5"/>
                <a:stretch>
                  <a:fillRect t="-50000" b="-20213"/>
                </a:stretch>
              </a:blipFill>
            </p:spPr>
            <p:txBody>
              <a:bodyPr/>
              <a:lstStyle/>
              <a:p>
                <a:r>
                  <a:rPr lang="en-NL">
                    <a:noFill/>
                  </a:rPr>
                  <a:t> </a:t>
                </a:r>
              </a:p>
            </p:txBody>
          </p:sp>
        </mc:Fallback>
      </mc:AlternateContent>
      <p:graphicFrame>
        <p:nvGraphicFramePr>
          <p:cNvPr id="16" name="Table 15">
            <a:extLst>
              <a:ext uri="{FF2B5EF4-FFF2-40B4-BE49-F238E27FC236}">
                <a16:creationId xmlns:a16="http://schemas.microsoft.com/office/drawing/2014/main" id="{7A59FF6D-5BEB-E837-2BD4-7E61FC329B73}"/>
              </a:ext>
            </a:extLst>
          </p:cNvPr>
          <p:cNvGraphicFramePr>
            <a:graphicFrameLocks noGrp="1"/>
          </p:cNvGraphicFramePr>
          <p:nvPr>
            <p:extLst>
              <p:ext uri="{D42A27DB-BD31-4B8C-83A1-F6EECF244321}">
                <p14:modId xmlns:p14="http://schemas.microsoft.com/office/powerpoint/2010/main" val="726833654"/>
              </p:ext>
            </p:extLst>
          </p:nvPr>
        </p:nvGraphicFramePr>
        <p:xfrm>
          <a:off x="6393237" y="1706143"/>
          <a:ext cx="5531670" cy="1371600"/>
        </p:xfrm>
        <a:graphic>
          <a:graphicData uri="http://schemas.openxmlformats.org/drawingml/2006/table">
            <a:tbl>
              <a:tblPr firstRow="1" firstCol="1" bandRow="1">
                <a:tableStyleId>{9D7B26C5-4107-4FEC-AEDC-1716B250A1EF}</a:tableStyleId>
              </a:tblPr>
              <a:tblGrid>
                <a:gridCol w="1921776">
                  <a:extLst>
                    <a:ext uri="{9D8B030D-6E8A-4147-A177-3AD203B41FA5}">
                      <a16:colId xmlns:a16="http://schemas.microsoft.com/office/drawing/2014/main" val="609932495"/>
                    </a:ext>
                  </a:extLst>
                </a:gridCol>
                <a:gridCol w="1705680">
                  <a:extLst>
                    <a:ext uri="{9D8B030D-6E8A-4147-A177-3AD203B41FA5}">
                      <a16:colId xmlns:a16="http://schemas.microsoft.com/office/drawing/2014/main" val="170462875"/>
                    </a:ext>
                  </a:extLst>
                </a:gridCol>
                <a:gridCol w="1051088">
                  <a:extLst>
                    <a:ext uri="{9D8B030D-6E8A-4147-A177-3AD203B41FA5}">
                      <a16:colId xmlns:a16="http://schemas.microsoft.com/office/drawing/2014/main" val="967179889"/>
                    </a:ext>
                  </a:extLst>
                </a:gridCol>
                <a:gridCol w="853126">
                  <a:extLst>
                    <a:ext uri="{9D8B030D-6E8A-4147-A177-3AD203B41FA5}">
                      <a16:colId xmlns:a16="http://schemas.microsoft.com/office/drawing/2014/main" val="798002486"/>
                    </a:ext>
                  </a:extLst>
                </a:gridCol>
              </a:tblGrid>
              <a:tr h="144145">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Wind farm</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Capacity wind farm (MW)</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Proportion (%)</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In use since</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66085500"/>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Borssele V (Innovation site)</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19</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0.77</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2021</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27521322"/>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Borssele I &amp; II</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752</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30.57</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2020</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767476917"/>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Borssele III &amp; IV</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731.5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29.74</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2020</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72636013"/>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Gemini</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600</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24.39</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2016</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3361705"/>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Luchterduinen</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129</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5.24</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2015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48571543"/>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Prinses Amalia</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120</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4.88</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2008</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39038716"/>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Egmond aan Zee (OWEZ)</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108</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b="1" dirty="0">
                          <a:solidFill>
                            <a:srgbClr val="FF0000"/>
                          </a:solidFill>
                          <a:effectLst/>
                          <a:latin typeface="Calibri" panose="020F0502020204030204" pitchFamily="34" charset="0"/>
                          <a:cs typeface="Calibri" panose="020F0502020204030204" pitchFamily="34" charset="0"/>
                        </a:rPr>
                        <a:t>4.41</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2007</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7420314"/>
                  </a:ext>
                </a:extLst>
              </a:tr>
              <a:tr h="144145">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Total</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2459.5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ts val="1200"/>
                        </a:lnSpc>
                        <a:spcBef>
                          <a:spcPts val="600"/>
                        </a:spcBef>
                        <a:spcAft>
                          <a:spcPts val="600"/>
                        </a:spcAft>
                      </a:pPr>
                      <a:r>
                        <a:rPr lang="nl-NL" sz="1000">
                          <a:effectLst/>
                          <a:latin typeface="Calibri" panose="020F0502020204030204" pitchFamily="34" charset="0"/>
                          <a:cs typeface="Calibri" panose="020F0502020204030204" pitchFamily="34" charset="0"/>
                        </a:rPr>
                        <a:t> </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ts val="1200"/>
                        </a:lnSpc>
                        <a:spcBef>
                          <a:spcPts val="600"/>
                        </a:spcBef>
                        <a:spcAft>
                          <a:spcPts val="600"/>
                        </a:spcAft>
                      </a:pPr>
                      <a:r>
                        <a:rPr lang="nl-NL" sz="1000" dirty="0">
                          <a:effectLst/>
                          <a:latin typeface="Calibri" panose="020F0502020204030204" pitchFamily="34" charset="0"/>
                          <a:cs typeface="Calibri" panose="020F0502020204030204" pitchFamily="34" charset="0"/>
                        </a:rPr>
                        <a:t> </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14033393"/>
                  </a:ext>
                </a:extLst>
              </a:tr>
            </a:tbl>
          </a:graphicData>
        </a:graphic>
      </p:graphicFrame>
      <p:graphicFrame>
        <p:nvGraphicFramePr>
          <p:cNvPr id="17" name="Table 16">
            <a:extLst>
              <a:ext uri="{FF2B5EF4-FFF2-40B4-BE49-F238E27FC236}">
                <a16:creationId xmlns:a16="http://schemas.microsoft.com/office/drawing/2014/main" id="{6F17A438-EF78-22BB-9C02-C3E26F4ACCEE}"/>
              </a:ext>
            </a:extLst>
          </p:cNvPr>
          <p:cNvGraphicFramePr>
            <a:graphicFrameLocks noGrp="1"/>
          </p:cNvGraphicFramePr>
          <p:nvPr>
            <p:extLst>
              <p:ext uri="{D42A27DB-BD31-4B8C-83A1-F6EECF244321}">
                <p14:modId xmlns:p14="http://schemas.microsoft.com/office/powerpoint/2010/main" val="2033732345"/>
              </p:ext>
            </p:extLst>
          </p:nvPr>
        </p:nvGraphicFramePr>
        <p:xfrm>
          <a:off x="4631568" y="4361991"/>
          <a:ext cx="7293339" cy="1676400"/>
        </p:xfrm>
        <a:graphic>
          <a:graphicData uri="http://schemas.openxmlformats.org/drawingml/2006/table">
            <a:tbl>
              <a:tblPr firstRow="1" firstCol="1" bandRow="1">
                <a:tableStyleId>{9D7B26C5-4107-4FEC-AEDC-1716B250A1EF}</a:tableStyleId>
              </a:tblPr>
              <a:tblGrid>
                <a:gridCol w="1253710">
                  <a:extLst>
                    <a:ext uri="{9D8B030D-6E8A-4147-A177-3AD203B41FA5}">
                      <a16:colId xmlns:a16="http://schemas.microsoft.com/office/drawing/2014/main" val="3885869465"/>
                    </a:ext>
                  </a:extLst>
                </a:gridCol>
                <a:gridCol w="1183475">
                  <a:extLst>
                    <a:ext uri="{9D8B030D-6E8A-4147-A177-3AD203B41FA5}">
                      <a16:colId xmlns:a16="http://schemas.microsoft.com/office/drawing/2014/main" val="1251873251"/>
                    </a:ext>
                  </a:extLst>
                </a:gridCol>
                <a:gridCol w="1232377">
                  <a:extLst>
                    <a:ext uri="{9D8B030D-6E8A-4147-A177-3AD203B41FA5}">
                      <a16:colId xmlns:a16="http://schemas.microsoft.com/office/drawing/2014/main" val="3886628234"/>
                    </a:ext>
                  </a:extLst>
                </a:gridCol>
                <a:gridCol w="1369309">
                  <a:extLst>
                    <a:ext uri="{9D8B030D-6E8A-4147-A177-3AD203B41FA5}">
                      <a16:colId xmlns:a16="http://schemas.microsoft.com/office/drawing/2014/main" val="2033084117"/>
                    </a:ext>
                  </a:extLst>
                </a:gridCol>
                <a:gridCol w="2254468">
                  <a:extLst>
                    <a:ext uri="{9D8B030D-6E8A-4147-A177-3AD203B41FA5}">
                      <a16:colId xmlns:a16="http://schemas.microsoft.com/office/drawing/2014/main" val="656448963"/>
                    </a:ext>
                  </a:extLst>
                </a:gridCol>
              </a:tblGrid>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Month</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Gemini capacity (MW)</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Borssele I &amp; II capacity (MW)</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Borssele III &amp; IV capacity (MW)</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Gemini energy output proportion in The Netherlands (%)</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420046660"/>
                  </a:ext>
                </a:extLst>
              </a:tr>
              <a:tr h="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January - March</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a:solidFill>
                            <a:srgbClr val="FF0000"/>
                          </a:solidFill>
                          <a:effectLst/>
                          <a:latin typeface="Calibri" panose="020F0502020204030204" pitchFamily="34" charset="0"/>
                          <a:cs typeface="Calibri" panose="020F0502020204030204" pitchFamily="34" charset="0"/>
                        </a:rPr>
                        <a:t>62.69</a:t>
                      </a:r>
                      <a:endParaRPr lang="en-NL" sz="1000" b="1">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74979546"/>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April</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12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57</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202267716"/>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May</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24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52</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72019979"/>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June</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36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48</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6450669"/>
                  </a:ext>
                </a:extLst>
              </a:tr>
              <a:tr h="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July</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48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44</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42044598"/>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August</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19 x 9.5</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37</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60688381"/>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September</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72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38 x 9.5</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31</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59041111"/>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October</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94 x 8</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57 x 9.5</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26</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20777582"/>
                  </a:ext>
                </a:extLst>
              </a:tr>
              <a:tr h="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Nov to Dec</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600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94 x 8</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77 x 9.5</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24.60</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34768010"/>
                  </a:ext>
                </a:extLst>
              </a:tr>
            </a:tbl>
          </a:graphicData>
        </a:graphic>
      </p:graphicFrame>
      <p:sp>
        <p:nvSpPr>
          <p:cNvPr id="18" name="TextBox 17">
            <a:extLst>
              <a:ext uri="{FF2B5EF4-FFF2-40B4-BE49-F238E27FC236}">
                <a16:creationId xmlns:a16="http://schemas.microsoft.com/office/drawing/2014/main" id="{1B66B8E3-D5B1-0F32-D3B2-DFBB5BCE2474}"/>
              </a:ext>
            </a:extLst>
          </p:cNvPr>
          <p:cNvSpPr txBox="1"/>
          <p:nvPr/>
        </p:nvSpPr>
        <p:spPr>
          <a:xfrm>
            <a:off x="1240887" y="3756762"/>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Disadvantage</a:t>
            </a:r>
            <a:endParaRPr lang="en-NL" sz="1500" dirty="0"/>
          </a:p>
        </p:txBody>
      </p:sp>
      <p:cxnSp>
        <p:nvCxnSpPr>
          <p:cNvPr id="19" name="Straight Connector 18">
            <a:extLst>
              <a:ext uri="{FF2B5EF4-FFF2-40B4-BE49-F238E27FC236}">
                <a16:creationId xmlns:a16="http://schemas.microsoft.com/office/drawing/2014/main" id="{64D8F2F9-E9E4-32D0-8828-BE9F86D5DC71}"/>
              </a:ext>
            </a:extLst>
          </p:cNvPr>
          <p:cNvCxnSpPr>
            <a:cxnSpLocks/>
          </p:cNvCxnSpPr>
          <p:nvPr/>
        </p:nvCxnSpPr>
        <p:spPr>
          <a:xfrm>
            <a:off x="4361467" y="3487918"/>
            <a:ext cx="0" cy="28705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0675FF6-5917-E47C-204B-31977BFF5E30}"/>
              </a:ext>
            </a:extLst>
          </p:cNvPr>
          <p:cNvSpPr txBox="1"/>
          <p:nvPr/>
        </p:nvSpPr>
        <p:spPr>
          <a:xfrm>
            <a:off x="543189" y="4329381"/>
            <a:ext cx="3308440" cy="504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Does not consider the energy lost due to daily maintenance</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15AF6C4-A981-2441-A289-4F5BE097C115}"/>
              </a:ext>
            </a:extLst>
          </p:cNvPr>
          <p:cNvSpPr txBox="1"/>
          <p:nvPr/>
        </p:nvSpPr>
        <p:spPr>
          <a:xfrm>
            <a:off x="543189" y="5037260"/>
            <a:ext cx="3308440" cy="504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GB" sz="1100" b="1" dirty="0">
                <a:latin typeface="Calibri" panose="020F0502020204030204" pitchFamily="34" charset="0"/>
                <a:ea typeface="Calibri" panose="020F0502020204030204" pitchFamily="34" charset="0"/>
                <a:cs typeface="Arial" panose="020B0604020202020204" pitchFamily="34" charset="0"/>
              </a:rPr>
              <a:t>The energy generated is not consistent with the same given wind speed</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6F66C2F-98C2-00BE-0EB2-732A6C6ABE19}"/>
              </a:ext>
            </a:extLst>
          </p:cNvPr>
          <p:cNvSpPr txBox="1"/>
          <p:nvPr/>
        </p:nvSpPr>
        <p:spPr>
          <a:xfrm>
            <a:off x="543189" y="5706000"/>
            <a:ext cx="3308440" cy="504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GB" sz="1100" b="1" dirty="0">
                <a:latin typeface="Calibri" panose="020F0502020204030204" pitchFamily="34" charset="0"/>
                <a:ea typeface="Calibri" panose="020F0502020204030204" pitchFamily="34" charset="0"/>
                <a:cs typeface="Arial" panose="020B0604020202020204" pitchFamily="34" charset="0"/>
              </a:rPr>
              <a:t>Might affect the accuracy of the prediction model</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7977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2D561C-5C7F-40C0-B51C-8EB5C701B514}"/>
              </a:ext>
            </a:extLst>
          </p:cNvPr>
          <p:cNvSpPr txBox="1"/>
          <p:nvPr/>
        </p:nvSpPr>
        <p:spPr>
          <a:xfrm>
            <a:off x="1136558" y="174980"/>
            <a:ext cx="4692741" cy="369332"/>
          </a:xfrm>
          <a:prstGeom prst="rect">
            <a:avLst/>
          </a:prstGeom>
          <a:solidFill>
            <a:schemeClr val="accent1">
              <a:lumMod val="60000"/>
              <a:lumOff val="40000"/>
            </a:schemeClr>
          </a:solidFill>
        </p:spPr>
        <p:txBody>
          <a:bodyPr wrap="square">
            <a:spAutoFit/>
          </a:bodyPr>
          <a:lstStyle/>
          <a:p>
            <a:pPr algn="ctr"/>
            <a:r>
              <a:rPr lang="en-GB" b="1" dirty="0">
                <a:effectLst/>
                <a:latin typeface="Calibri" panose="020F0502020204030204" pitchFamily="34" charset="0"/>
                <a:ea typeface="Calibri" panose="020F0502020204030204" pitchFamily="34" charset="0"/>
                <a:cs typeface="Arial" panose="020B0604020202020204" pitchFamily="34" charset="0"/>
              </a:rPr>
              <a:t>Random Forest Imputation</a:t>
            </a:r>
            <a:endParaRPr lang="en-NL" dirty="0"/>
          </a:p>
        </p:txBody>
      </p:sp>
      <p:sp>
        <p:nvSpPr>
          <p:cNvPr id="13" name="TextBox 12">
            <a:extLst>
              <a:ext uri="{FF2B5EF4-FFF2-40B4-BE49-F238E27FC236}">
                <a16:creationId xmlns:a16="http://schemas.microsoft.com/office/drawing/2014/main" id="{362E9D6F-C595-4C67-A2B0-D11EACDB430D}"/>
              </a:ext>
            </a:extLst>
          </p:cNvPr>
          <p:cNvSpPr txBox="1"/>
          <p:nvPr/>
        </p:nvSpPr>
        <p:spPr>
          <a:xfrm>
            <a:off x="5106485" y="617878"/>
            <a:ext cx="2492592" cy="461665"/>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Fill in the missing values with the median</a:t>
            </a:r>
            <a:endParaRPr lang="en-NL" sz="1200" dirty="0"/>
          </a:p>
        </p:txBody>
      </p:sp>
      <p:sp>
        <p:nvSpPr>
          <p:cNvPr id="14" name="TextBox 13">
            <a:extLst>
              <a:ext uri="{FF2B5EF4-FFF2-40B4-BE49-F238E27FC236}">
                <a16:creationId xmlns:a16="http://schemas.microsoft.com/office/drawing/2014/main" id="{1C88EF1C-4789-4A40-96D2-B18D04B135E6}"/>
              </a:ext>
            </a:extLst>
          </p:cNvPr>
          <p:cNvSpPr txBox="1"/>
          <p:nvPr/>
        </p:nvSpPr>
        <p:spPr>
          <a:xfrm>
            <a:off x="9143829" y="617878"/>
            <a:ext cx="2699177" cy="461665"/>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Build a random forest consisting different trees</a:t>
            </a:r>
            <a:endParaRPr lang="en-NL" sz="1200" dirty="0"/>
          </a:p>
        </p:txBody>
      </p:sp>
      <p:sp>
        <p:nvSpPr>
          <p:cNvPr id="15" name="TextBox 14">
            <a:extLst>
              <a:ext uri="{FF2B5EF4-FFF2-40B4-BE49-F238E27FC236}">
                <a16:creationId xmlns:a16="http://schemas.microsoft.com/office/drawing/2014/main" id="{73387E7B-8FEC-424B-8228-FE8D419BBB72}"/>
              </a:ext>
            </a:extLst>
          </p:cNvPr>
          <p:cNvSpPr txBox="1"/>
          <p:nvPr/>
        </p:nvSpPr>
        <p:spPr>
          <a:xfrm>
            <a:off x="9127795" y="2611883"/>
            <a:ext cx="2699177" cy="830997"/>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Run all the data through all the trees to find the similar sample of the sample with missing data (end up at sam</a:t>
            </a:r>
            <a:r>
              <a:rPr lang="en-GB" sz="1200" b="1" dirty="0">
                <a:latin typeface="Calibri" panose="020F0502020204030204" pitchFamily="34" charset="0"/>
                <a:ea typeface="Calibri" panose="020F0502020204030204" pitchFamily="34" charset="0"/>
                <a:cs typeface="Arial" panose="020B0604020202020204" pitchFamily="34" charset="0"/>
              </a:rPr>
              <a:t>e leaf node)</a:t>
            </a:r>
            <a:endParaRPr lang="en-NL" sz="1200" dirty="0"/>
          </a:p>
        </p:txBody>
      </p:sp>
      <p:sp>
        <p:nvSpPr>
          <p:cNvPr id="16" name="TextBox 15">
            <a:extLst>
              <a:ext uri="{FF2B5EF4-FFF2-40B4-BE49-F238E27FC236}">
                <a16:creationId xmlns:a16="http://schemas.microsoft.com/office/drawing/2014/main" id="{76961697-0B35-4694-8C66-2F3EA94D7DAC}"/>
              </a:ext>
            </a:extLst>
          </p:cNvPr>
          <p:cNvSpPr txBox="1"/>
          <p:nvPr/>
        </p:nvSpPr>
        <p:spPr>
          <a:xfrm>
            <a:off x="5003193" y="2638173"/>
            <a:ext cx="2699177" cy="461665"/>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Keep track of the similarity decided by each tree with “proximity matrix”</a:t>
            </a:r>
            <a:endParaRPr lang="en-NL" sz="1200" dirty="0"/>
          </a:p>
        </p:txBody>
      </p:sp>
      <p:sp>
        <p:nvSpPr>
          <p:cNvPr id="18" name="TextBox 17">
            <a:extLst>
              <a:ext uri="{FF2B5EF4-FFF2-40B4-BE49-F238E27FC236}">
                <a16:creationId xmlns:a16="http://schemas.microsoft.com/office/drawing/2014/main" id="{B5CD3A58-2C74-47F6-804B-9609142C245E}"/>
              </a:ext>
            </a:extLst>
          </p:cNvPr>
          <p:cNvSpPr txBox="1"/>
          <p:nvPr/>
        </p:nvSpPr>
        <p:spPr>
          <a:xfrm>
            <a:off x="724814" y="2632495"/>
            <a:ext cx="2699177" cy="461665"/>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Then divid</a:t>
            </a:r>
            <a:r>
              <a:rPr lang="en-GB" sz="1200" b="1" dirty="0">
                <a:latin typeface="Calibri" panose="020F0502020204030204" pitchFamily="34" charset="0"/>
                <a:ea typeface="Calibri" panose="020F0502020204030204" pitchFamily="34" charset="0"/>
                <a:cs typeface="Arial" panose="020B0604020202020204" pitchFamily="34" charset="0"/>
              </a:rPr>
              <a:t>e each proximity value with the total number of trees</a:t>
            </a:r>
            <a:endParaRPr lang="en-NL" sz="1200" dirty="0"/>
          </a:p>
        </p:txBody>
      </p:sp>
      <p:sp>
        <p:nvSpPr>
          <p:cNvPr id="19" name="TextBox 18">
            <a:extLst>
              <a:ext uri="{FF2B5EF4-FFF2-40B4-BE49-F238E27FC236}">
                <a16:creationId xmlns:a16="http://schemas.microsoft.com/office/drawing/2014/main" id="{262FDBB8-39CF-6937-AAF8-E156CD97B50B}"/>
              </a:ext>
            </a:extLst>
          </p:cNvPr>
          <p:cNvSpPr txBox="1"/>
          <p:nvPr/>
        </p:nvSpPr>
        <p:spPr>
          <a:xfrm>
            <a:off x="745419" y="5753910"/>
            <a:ext cx="2699177" cy="830997"/>
          </a:xfrm>
          <a:prstGeom prst="rect">
            <a:avLst/>
          </a:prstGeom>
          <a:solidFill>
            <a:schemeClr val="accent1">
              <a:lumMod val="40000"/>
              <a:lumOff val="60000"/>
            </a:schemeClr>
          </a:solidFill>
        </p:spPr>
        <p:txBody>
          <a:bodyPr wrap="square">
            <a:spAutoFit/>
          </a:bodyPr>
          <a:lstStyle/>
          <a:p>
            <a:pPr algn="ctr"/>
            <a:r>
              <a:rPr lang="en-GB" sz="1200" b="1" dirty="0">
                <a:latin typeface="Calibri" panose="020F0502020204030204" pitchFamily="34" charset="0"/>
                <a:ea typeface="Calibri" panose="020F0502020204030204" pitchFamily="34" charset="0"/>
                <a:cs typeface="Arial" panose="020B0604020202020204" pitchFamily="34" charset="0"/>
              </a:rPr>
              <a:t>The missing value is considered as</a:t>
            </a:r>
            <a:r>
              <a:rPr lang="en-GB" sz="1200" b="1" dirty="0">
                <a:effectLst/>
                <a:latin typeface="Calibri" panose="020F0502020204030204" pitchFamily="34" charset="0"/>
                <a:ea typeface="Calibri" panose="020F0502020204030204" pitchFamily="34" charset="0"/>
                <a:cs typeface="Arial" panose="020B0604020202020204" pitchFamily="34" charset="0"/>
              </a:rPr>
              <a:t> the sum of each sample value multiplied by its weighted average based on the proximity matrix</a:t>
            </a:r>
            <a:endParaRPr lang="en-NL" sz="1200" dirty="0"/>
          </a:p>
        </p:txBody>
      </p:sp>
      <p:sp>
        <p:nvSpPr>
          <p:cNvPr id="20" name="TextBox 19">
            <a:extLst>
              <a:ext uri="{FF2B5EF4-FFF2-40B4-BE49-F238E27FC236}">
                <a16:creationId xmlns:a16="http://schemas.microsoft.com/office/drawing/2014/main" id="{F92DA0D6-7885-443A-3414-4DA5943F3F4A}"/>
              </a:ext>
            </a:extLst>
          </p:cNvPr>
          <p:cNvSpPr txBox="1"/>
          <p:nvPr/>
        </p:nvSpPr>
        <p:spPr>
          <a:xfrm>
            <a:off x="9273030" y="5753910"/>
            <a:ext cx="2699177" cy="784830"/>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Repeat the process all over again until the missing value converge</a:t>
            </a:r>
            <a:endParaRPr lang="en-NL" sz="1500" dirty="0"/>
          </a:p>
        </p:txBody>
      </p:sp>
      <p:graphicFrame>
        <p:nvGraphicFramePr>
          <p:cNvPr id="21" name="Table 20">
            <a:extLst>
              <a:ext uri="{FF2B5EF4-FFF2-40B4-BE49-F238E27FC236}">
                <a16:creationId xmlns:a16="http://schemas.microsoft.com/office/drawing/2014/main" id="{BB725601-56E9-3303-A7D9-E81500309E3C}"/>
              </a:ext>
            </a:extLst>
          </p:cNvPr>
          <p:cNvGraphicFramePr>
            <a:graphicFrameLocks noGrp="1"/>
          </p:cNvGraphicFramePr>
          <p:nvPr>
            <p:extLst>
              <p:ext uri="{D42A27DB-BD31-4B8C-83A1-F6EECF244321}">
                <p14:modId xmlns:p14="http://schemas.microsoft.com/office/powerpoint/2010/main" val="1430589435"/>
              </p:ext>
            </p:extLst>
          </p:nvPr>
        </p:nvGraphicFramePr>
        <p:xfrm>
          <a:off x="267387" y="1215945"/>
          <a:ext cx="3958075" cy="1080000"/>
        </p:xfrm>
        <a:graphic>
          <a:graphicData uri="http://schemas.openxmlformats.org/drawingml/2006/table">
            <a:tbl>
              <a:tblPr firstRow="1" firstCol="1" bandRow="1">
                <a:tableStyleId>{9D7B26C5-4107-4FEC-AEDC-1716B250A1EF}</a:tableStyleId>
              </a:tblPr>
              <a:tblGrid>
                <a:gridCol w="818635">
                  <a:extLst>
                    <a:ext uri="{9D8B030D-6E8A-4147-A177-3AD203B41FA5}">
                      <a16:colId xmlns:a16="http://schemas.microsoft.com/office/drawing/2014/main" val="227140182"/>
                    </a:ext>
                  </a:extLst>
                </a:gridCol>
                <a:gridCol w="406400">
                  <a:extLst>
                    <a:ext uri="{9D8B030D-6E8A-4147-A177-3AD203B41FA5}">
                      <a16:colId xmlns:a16="http://schemas.microsoft.com/office/drawing/2014/main" val="1017553800"/>
                    </a:ext>
                  </a:extLst>
                </a:gridCol>
                <a:gridCol w="345440">
                  <a:extLst>
                    <a:ext uri="{9D8B030D-6E8A-4147-A177-3AD203B41FA5}">
                      <a16:colId xmlns:a16="http://schemas.microsoft.com/office/drawing/2014/main" val="4060610983"/>
                    </a:ext>
                  </a:extLst>
                </a:gridCol>
                <a:gridCol w="528320">
                  <a:extLst>
                    <a:ext uri="{9D8B030D-6E8A-4147-A177-3AD203B41FA5}">
                      <a16:colId xmlns:a16="http://schemas.microsoft.com/office/drawing/2014/main" val="37634868"/>
                    </a:ext>
                  </a:extLst>
                </a:gridCol>
                <a:gridCol w="452120">
                  <a:extLst>
                    <a:ext uri="{9D8B030D-6E8A-4147-A177-3AD203B41FA5}">
                      <a16:colId xmlns:a16="http://schemas.microsoft.com/office/drawing/2014/main" val="2274096421"/>
                    </a:ext>
                  </a:extLst>
                </a:gridCol>
                <a:gridCol w="543560">
                  <a:extLst>
                    <a:ext uri="{9D8B030D-6E8A-4147-A177-3AD203B41FA5}">
                      <a16:colId xmlns:a16="http://schemas.microsoft.com/office/drawing/2014/main" val="2251554082"/>
                    </a:ext>
                  </a:extLst>
                </a:gridCol>
                <a:gridCol w="863600">
                  <a:extLst>
                    <a:ext uri="{9D8B030D-6E8A-4147-A177-3AD203B41FA5}">
                      <a16:colId xmlns:a16="http://schemas.microsoft.com/office/drawing/2014/main" val="3433175847"/>
                    </a:ext>
                  </a:extLst>
                </a:gridCol>
              </a:tblGrid>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Observation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Hour</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Day</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Month</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Year</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Temp</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Wind speed</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231416382"/>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89126537"/>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29297774"/>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3</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2014</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01176326"/>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3</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0432582"/>
                  </a:ext>
                </a:extLst>
              </a:tr>
            </a:tbl>
          </a:graphicData>
        </a:graphic>
      </p:graphicFrame>
      <p:sp>
        <p:nvSpPr>
          <p:cNvPr id="22" name="TextBox 21">
            <a:extLst>
              <a:ext uri="{FF2B5EF4-FFF2-40B4-BE49-F238E27FC236}">
                <a16:creationId xmlns:a16="http://schemas.microsoft.com/office/drawing/2014/main" id="{E33E09DF-317E-8501-F439-E107922D2EB3}"/>
              </a:ext>
            </a:extLst>
          </p:cNvPr>
          <p:cNvSpPr txBox="1"/>
          <p:nvPr/>
        </p:nvSpPr>
        <p:spPr>
          <a:xfrm>
            <a:off x="745420" y="734194"/>
            <a:ext cx="2699177" cy="276999"/>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Original data set</a:t>
            </a:r>
            <a:endParaRPr lang="en-NL" sz="1200" dirty="0"/>
          </a:p>
        </p:txBody>
      </p:sp>
      <p:graphicFrame>
        <p:nvGraphicFramePr>
          <p:cNvPr id="23" name="Table 22">
            <a:extLst>
              <a:ext uri="{FF2B5EF4-FFF2-40B4-BE49-F238E27FC236}">
                <a16:creationId xmlns:a16="http://schemas.microsoft.com/office/drawing/2014/main" id="{CDA3F671-D919-501D-A06B-4A5317E2BA1D}"/>
              </a:ext>
            </a:extLst>
          </p:cNvPr>
          <p:cNvGraphicFramePr>
            <a:graphicFrameLocks noGrp="1"/>
          </p:cNvGraphicFramePr>
          <p:nvPr>
            <p:extLst>
              <p:ext uri="{D42A27DB-BD31-4B8C-83A1-F6EECF244321}">
                <p14:modId xmlns:p14="http://schemas.microsoft.com/office/powerpoint/2010/main" val="3242309638"/>
              </p:ext>
            </p:extLst>
          </p:nvPr>
        </p:nvGraphicFramePr>
        <p:xfrm>
          <a:off x="4457007" y="1215945"/>
          <a:ext cx="3958075" cy="1080000"/>
        </p:xfrm>
        <a:graphic>
          <a:graphicData uri="http://schemas.openxmlformats.org/drawingml/2006/table">
            <a:tbl>
              <a:tblPr firstRow="1" firstCol="1" bandRow="1">
                <a:tableStyleId>{9D7B26C5-4107-4FEC-AEDC-1716B250A1EF}</a:tableStyleId>
              </a:tblPr>
              <a:tblGrid>
                <a:gridCol w="818635">
                  <a:extLst>
                    <a:ext uri="{9D8B030D-6E8A-4147-A177-3AD203B41FA5}">
                      <a16:colId xmlns:a16="http://schemas.microsoft.com/office/drawing/2014/main" val="227140182"/>
                    </a:ext>
                  </a:extLst>
                </a:gridCol>
                <a:gridCol w="406400">
                  <a:extLst>
                    <a:ext uri="{9D8B030D-6E8A-4147-A177-3AD203B41FA5}">
                      <a16:colId xmlns:a16="http://schemas.microsoft.com/office/drawing/2014/main" val="1017553800"/>
                    </a:ext>
                  </a:extLst>
                </a:gridCol>
                <a:gridCol w="345440">
                  <a:extLst>
                    <a:ext uri="{9D8B030D-6E8A-4147-A177-3AD203B41FA5}">
                      <a16:colId xmlns:a16="http://schemas.microsoft.com/office/drawing/2014/main" val="4060610983"/>
                    </a:ext>
                  </a:extLst>
                </a:gridCol>
                <a:gridCol w="528320">
                  <a:extLst>
                    <a:ext uri="{9D8B030D-6E8A-4147-A177-3AD203B41FA5}">
                      <a16:colId xmlns:a16="http://schemas.microsoft.com/office/drawing/2014/main" val="37634868"/>
                    </a:ext>
                  </a:extLst>
                </a:gridCol>
                <a:gridCol w="452120">
                  <a:extLst>
                    <a:ext uri="{9D8B030D-6E8A-4147-A177-3AD203B41FA5}">
                      <a16:colId xmlns:a16="http://schemas.microsoft.com/office/drawing/2014/main" val="2274096421"/>
                    </a:ext>
                  </a:extLst>
                </a:gridCol>
                <a:gridCol w="543560">
                  <a:extLst>
                    <a:ext uri="{9D8B030D-6E8A-4147-A177-3AD203B41FA5}">
                      <a16:colId xmlns:a16="http://schemas.microsoft.com/office/drawing/2014/main" val="2251554082"/>
                    </a:ext>
                  </a:extLst>
                </a:gridCol>
                <a:gridCol w="863600">
                  <a:extLst>
                    <a:ext uri="{9D8B030D-6E8A-4147-A177-3AD203B41FA5}">
                      <a16:colId xmlns:a16="http://schemas.microsoft.com/office/drawing/2014/main" val="3433175847"/>
                    </a:ext>
                  </a:extLst>
                </a:gridCol>
              </a:tblGrid>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Observation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Hour</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Day</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Month</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Year</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Temp</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Wind speed</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231416382"/>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89126537"/>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29297774"/>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3</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2014</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13</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NL"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01176326"/>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3</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5</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ea typeface="Calibri" panose="020F0502020204030204" pitchFamily="34" charset="0"/>
                          <a:cs typeface="Calibri" panose="020F0502020204030204" pitchFamily="34" charset="0"/>
                        </a:rPr>
                        <a:t>2014</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ea typeface="Calibri" panose="020F0502020204030204" pitchFamily="34" charset="0"/>
                          <a:cs typeface="Calibri" panose="020F0502020204030204" pitchFamily="34" charset="0"/>
                        </a:rPr>
                        <a:t>11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5</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0432582"/>
                  </a:ext>
                </a:extLst>
              </a:tr>
            </a:tbl>
          </a:graphicData>
        </a:graphic>
      </p:graphicFrame>
      <p:pic>
        <p:nvPicPr>
          <p:cNvPr id="24" name="Graphic 23" descr="Management with solid fill">
            <a:extLst>
              <a:ext uri="{FF2B5EF4-FFF2-40B4-BE49-F238E27FC236}">
                <a16:creationId xmlns:a16="http://schemas.microsoft.com/office/drawing/2014/main" id="{757F49AC-076A-F7A4-4306-B79EF7B5DA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0281" y="3550649"/>
            <a:ext cx="914400" cy="914400"/>
          </a:xfrm>
          <a:prstGeom prst="rect">
            <a:avLst/>
          </a:prstGeom>
        </p:spPr>
      </p:pic>
      <p:pic>
        <p:nvPicPr>
          <p:cNvPr id="26" name="Graphic 25" descr="Management outline">
            <a:extLst>
              <a:ext uri="{FF2B5EF4-FFF2-40B4-BE49-F238E27FC236}">
                <a16:creationId xmlns:a16="http://schemas.microsoft.com/office/drawing/2014/main" id="{4F30B02E-3DF7-8209-8F5F-92AE592BA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0281" y="1083316"/>
            <a:ext cx="914400" cy="914400"/>
          </a:xfrm>
          <a:prstGeom prst="rect">
            <a:avLst/>
          </a:prstGeom>
        </p:spPr>
      </p:pic>
      <p:pic>
        <p:nvPicPr>
          <p:cNvPr id="28" name="Graphic 27" descr="Hierarchy outline">
            <a:extLst>
              <a:ext uri="{FF2B5EF4-FFF2-40B4-BE49-F238E27FC236}">
                <a16:creationId xmlns:a16="http://schemas.microsoft.com/office/drawing/2014/main" id="{997FECD7-FC3C-349D-2F58-689F31FD48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97334" y="1078328"/>
            <a:ext cx="914400" cy="914400"/>
          </a:xfrm>
          <a:prstGeom prst="rect">
            <a:avLst/>
          </a:prstGeom>
        </p:spPr>
      </p:pic>
      <p:pic>
        <p:nvPicPr>
          <p:cNvPr id="30" name="Graphic 29" descr="Hierarchy with solid fill">
            <a:extLst>
              <a:ext uri="{FF2B5EF4-FFF2-40B4-BE49-F238E27FC236}">
                <a16:creationId xmlns:a16="http://schemas.microsoft.com/office/drawing/2014/main" id="{8D23330C-B0C0-455A-9CC8-B832EC26D9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4681" y="3550649"/>
            <a:ext cx="914400" cy="914400"/>
          </a:xfrm>
          <a:prstGeom prst="rect">
            <a:avLst/>
          </a:prstGeom>
        </p:spPr>
      </p:pic>
      <p:graphicFrame>
        <p:nvGraphicFramePr>
          <p:cNvPr id="31" name="Table 31">
            <a:extLst>
              <a:ext uri="{FF2B5EF4-FFF2-40B4-BE49-F238E27FC236}">
                <a16:creationId xmlns:a16="http://schemas.microsoft.com/office/drawing/2014/main" id="{45919621-432F-9124-2A29-5597D6D352FA}"/>
              </a:ext>
            </a:extLst>
          </p:cNvPr>
          <p:cNvGraphicFramePr>
            <a:graphicFrameLocks noGrp="1"/>
          </p:cNvGraphicFramePr>
          <p:nvPr>
            <p:extLst>
              <p:ext uri="{D42A27DB-BD31-4B8C-83A1-F6EECF244321}">
                <p14:modId xmlns:p14="http://schemas.microsoft.com/office/powerpoint/2010/main" val="3514318716"/>
              </p:ext>
            </p:extLst>
          </p:nvPr>
        </p:nvGraphicFramePr>
        <p:xfrm>
          <a:off x="6373820" y="3365390"/>
          <a:ext cx="1894840" cy="1828800"/>
        </p:xfrm>
        <a:graphic>
          <a:graphicData uri="http://schemas.openxmlformats.org/drawingml/2006/table">
            <a:tbl>
              <a:tblPr firstRow="1" bandRow="1">
                <a:tableStyleId>{616DA210-FB5B-4158-B5E0-FEB733F419BA}</a:tableStyleId>
              </a:tblPr>
              <a:tblGrid>
                <a:gridCol w="378968">
                  <a:extLst>
                    <a:ext uri="{9D8B030D-6E8A-4147-A177-3AD203B41FA5}">
                      <a16:colId xmlns:a16="http://schemas.microsoft.com/office/drawing/2014/main" val="3568062629"/>
                    </a:ext>
                  </a:extLst>
                </a:gridCol>
                <a:gridCol w="378968">
                  <a:extLst>
                    <a:ext uri="{9D8B030D-6E8A-4147-A177-3AD203B41FA5}">
                      <a16:colId xmlns:a16="http://schemas.microsoft.com/office/drawing/2014/main" val="1118895468"/>
                    </a:ext>
                  </a:extLst>
                </a:gridCol>
                <a:gridCol w="378968">
                  <a:extLst>
                    <a:ext uri="{9D8B030D-6E8A-4147-A177-3AD203B41FA5}">
                      <a16:colId xmlns:a16="http://schemas.microsoft.com/office/drawing/2014/main" val="758344439"/>
                    </a:ext>
                  </a:extLst>
                </a:gridCol>
                <a:gridCol w="378968">
                  <a:extLst>
                    <a:ext uri="{9D8B030D-6E8A-4147-A177-3AD203B41FA5}">
                      <a16:colId xmlns:a16="http://schemas.microsoft.com/office/drawing/2014/main" val="1693954522"/>
                    </a:ext>
                  </a:extLst>
                </a:gridCol>
                <a:gridCol w="378968">
                  <a:extLst>
                    <a:ext uri="{9D8B030D-6E8A-4147-A177-3AD203B41FA5}">
                      <a16:colId xmlns:a16="http://schemas.microsoft.com/office/drawing/2014/main" val="1387434948"/>
                    </a:ext>
                  </a:extLst>
                </a:gridCol>
              </a:tblGrid>
              <a:tr h="324781">
                <a:tc>
                  <a:txBody>
                    <a:bodyPr/>
                    <a:lstStyle/>
                    <a:p>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1</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2</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3</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4</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extLst>
                  <a:ext uri="{0D108BD9-81ED-4DB2-BD59-A6C34878D82A}">
                    <a16:rowId xmlns:a16="http://schemas.microsoft.com/office/drawing/2014/main" val="2378635848"/>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1</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3056908953"/>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2</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1526040009"/>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3</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a:p>
                  </a:txBody>
                  <a:tcPr/>
                </a:tc>
                <a:tc>
                  <a:txBody>
                    <a:bodyPr/>
                    <a:lstStyle/>
                    <a:p>
                      <a:endParaRPr lang="en-NL" dirty="0"/>
                    </a:p>
                  </a:txBody>
                  <a:tcPr/>
                </a:tc>
                <a:tc>
                  <a:txBody>
                    <a:bodyPr/>
                    <a:lstStyle/>
                    <a:p>
                      <a:r>
                        <a:rPr lang="en-US" dirty="0"/>
                        <a:t>1</a:t>
                      </a:r>
                      <a:endParaRPr lang="en-NL" dirty="0"/>
                    </a:p>
                  </a:txBody>
                  <a:tcPr/>
                </a:tc>
                <a:extLst>
                  <a:ext uri="{0D108BD9-81ED-4DB2-BD59-A6C34878D82A}">
                    <a16:rowId xmlns:a16="http://schemas.microsoft.com/office/drawing/2014/main" val="2374418707"/>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4</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dirty="0"/>
                    </a:p>
                  </a:txBody>
                  <a:tcPr/>
                </a:tc>
                <a:tc>
                  <a:txBody>
                    <a:bodyPr/>
                    <a:lstStyle/>
                    <a:p>
                      <a:r>
                        <a:rPr lang="en-US" dirty="0"/>
                        <a:t>1</a:t>
                      </a:r>
                      <a:endParaRPr lang="en-NL" dirty="0"/>
                    </a:p>
                  </a:txBody>
                  <a:tcPr/>
                </a:tc>
                <a:tc>
                  <a:txBody>
                    <a:bodyPr/>
                    <a:lstStyle/>
                    <a:p>
                      <a:endParaRPr lang="en-NL" dirty="0"/>
                    </a:p>
                  </a:txBody>
                  <a:tcPr/>
                </a:tc>
                <a:extLst>
                  <a:ext uri="{0D108BD9-81ED-4DB2-BD59-A6C34878D82A}">
                    <a16:rowId xmlns:a16="http://schemas.microsoft.com/office/drawing/2014/main" val="1508441612"/>
                  </a:ext>
                </a:extLst>
              </a:tr>
            </a:tbl>
          </a:graphicData>
        </a:graphic>
      </p:graphicFrame>
      <p:graphicFrame>
        <p:nvGraphicFramePr>
          <p:cNvPr id="32" name="Table 31">
            <a:extLst>
              <a:ext uri="{FF2B5EF4-FFF2-40B4-BE49-F238E27FC236}">
                <a16:creationId xmlns:a16="http://schemas.microsoft.com/office/drawing/2014/main" id="{D95033FC-79E4-AD9B-5629-A9CEED2D861E}"/>
              </a:ext>
            </a:extLst>
          </p:cNvPr>
          <p:cNvGraphicFramePr>
            <a:graphicFrameLocks noGrp="1"/>
          </p:cNvGraphicFramePr>
          <p:nvPr>
            <p:extLst>
              <p:ext uri="{D42A27DB-BD31-4B8C-83A1-F6EECF244321}">
                <p14:modId xmlns:p14="http://schemas.microsoft.com/office/powerpoint/2010/main" val="2499793433"/>
              </p:ext>
            </p:extLst>
          </p:nvPr>
        </p:nvGraphicFramePr>
        <p:xfrm>
          <a:off x="4415279" y="3371940"/>
          <a:ext cx="1894840" cy="1828800"/>
        </p:xfrm>
        <a:graphic>
          <a:graphicData uri="http://schemas.openxmlformats.org/drawingml/2006/table">
            <a:tbl>
              <a:tblPr firstRow="1" bandRow="1">
                <a:tableStyleId>{616DA210-FB5B-4158-B5E0-FEB733F419BA}</a:tableStyleId>
              </a:tblPr>
              <a:tblGrid>
                <a:gridCol w="378968">
                  <a:extLst>
                    <a:ext uri="{9D8B030D-6E8A-4147-A177-3AD203B41FA5}">
                      <a16:colId xmlns:a16="http://schemas.microsoft.com/office/drawing/2014/main" val="3568062629"/>
                    </a:ext>
                  </a:extLst>
                </a:gridCol>
                <a:gridCol w="378968">
                  <a:extLst>
                    <a:ext uri="{9D8B030D-6E8A-4147-A177-3AD203B41FA5}">
                      <a16:colId xmlns:a16="http://schemas.microsoft.com/office/drawing/2014/main" val="1118895468"/>
                    </a:ext>
                  </a:extLst>
                </a:gridCol>
                <a:gridCol w="378968">
                  <a:extLst>
                    <a:ext uri="{9D8B030D-6E8A-4147-A177-3AD203B41FA5}">
                      <a16:colId xmlns:a16="http://schemas.microsoft.com/office/drawing/2014/main" val="758344439"/>
                    </a:ext>
                  </a:extLst>
                </a:gridCol>
                <a:gridCol w="378968">
                  <a:extLst>
                    <a:ext uri="{9D8B030D-6E8A-4147-A177-3AD203B41FA5}">
                      <a16:colId xmlns:a16="http://schemas.microsoft.com/office/drawing/2014/main" val="1693954522"/>
                    </a:ext>
                  </a:extLst>
                </a:gridCol>
                <a:gridCol w="378968">
                  <a:extLst>
                    <a:ext uri="{9D8B030D-6E8A-4147-A177-3AD203B41FA5}">
                      <a16:colId xmlns:a16="http://schemas.microsoft.com/office/drawing/2014/main" val="1387434948"/>
                    </a:ext>
                  </a:extLst>
                </a:gridCol>
              </a:tblGrid>
              <a:tr h="324781">
                <a:tc>
                  <a:txBody>
                    <a:bodyPr/>
                    <a:lstStyle/>
                    <a:p>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1</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2</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3</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4</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extLst>
                  <a:ext uri="{0D108BD9-81ED-4DB2-BD59-A6C34878D82A}">
                    <a16:rowId xmlns:a16="http://schemas.microsoft.com/office/drawing/2014/main" val="2378635848"/>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1</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3056908953"/>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2</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a:p>
                  </a:txBody>
                  <a:tcPr/>
                </a:tc>
                <a:tc>
                  <a:txBody>
                    <a:bodyPr/>
                    <a:lstStyle/>
                    <a:p>
                      <a:endParaRPr lang="en-NL"/>
                    </a:p>
                  </a:txBody>
                  <a:tcPr/>
                </a:tc>
                <a:tc>
                  <a:txBody>
                    <a:bodyPr/>
                    <a:lstStyle/>
                    <a:p>
                      <a:r>
                        <a:rPr lang="en-US" dirty="0"/>
                        <a:t>1</a:t>
                      </a:r>
                      <a:endParaRPr lang="en-NL" dirty="0"/>
                    </a:p>
                  </a:txBody>
                  <a:tcPr/>
                </a:tc>
                <a:tc>
                  <a:txBody>
                    <a:bodyPr/>
                    <a:lstStyle/>
                    <a:p>
                      <a:r>
                        <a:rPr lang="en-US" dirty="0"/>
                        <a:t>1</a:t>
                      </a:r>
                      <a:endParaRPr lang="en-NL" dirty="0"/>
                    </a:p>
                  </a:txBody>
                  <a:tcPr/>
                </a:tc>
                <a:extLst>
                  <a:ext uri="{0D108BD9-81ED-4DB2-BD59-A6C34878D82A}">
                    <a16:rowId xmlns:a16="http://schemas.microsoft.com/office/drawing/2014/main" val="1526040009"/>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3</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r>
                        <a:rPr lang="en-US" dirty="0"/>
                        <a:t>1</a:t>
                      </a:r>
                      <a:endParaRPr lang="en-NL" dirty="0"/>
                    </a:p>
                  </a:txBody>
                  <a:tcPr/>
                </a:tc>
                <a:tc>
                  <a:txBody>
                    <a:bodyPr/>
                    <a:lstStyle/>
                    <a:p>
                      <a:endParaRPr lang="en-NL" dirty="0"/>
                    </a:p>
                  </a:txBody>
                  <a:tcPr/>
                </a:tc>
                <a:tc>
                  <a:txBody>
                    <a:bodyPr/>
                    <a:lstStyle/>
                    <a:p>
                      <a:r>
                        <a:rPr lang="en-US" dirty="0"/>
                        <a:t>2</a:t>
                      </a:r>
                      <a:endParaRPr lang="en-NL" dirty="0"/>
                    </a:p>
                  </a:txBody>
                  <a:tcPr/>
                </a:tc>
                <a:extLst>
                  <a:ext uri="{0D108BD9-81ED-4DB2-BD59-A6C34878D82A}">
                    <a16:rowId xmlns:a16="http://schemas.microsoft.com/office/drawing/2014/main" val="2374418707"/>
                  </a:ext>
                </a:extLst>
              </a:tr>
              <a:tr h="324781">
                <a:tc>
                  <a:txBody>
                    <a:bodyPr/>
                    <a:lstStyle/>
                    <a:p>
                      <a:r>
                        <a:rPr lang="en-US" b="1" dirty="0">
                          <a:solidFill>
                            <a:schemeClr val="bg1"/>
                          </a:solidFill>
                          <a:latin typeface="Calibri" panose="020F0502020204030204" pitchFamily="34" charset="0"/>
                          <a:cs typeface="Calibri" panose="020F0502020204030204" pitchFamily="34" charset="0"/>
                        </a:rPr>
                        <a:t>4</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r>
                        <a:rPr lang="en-US" dirty="0"/>
                        <a:t>1</a:t>
                      </a:r>
                      <a:endParaRPr lang="en-NL" dirty="0"/>
                    </a:p>
                  </a:txBody>
                  <a:tcPr/>
                </a:tc>
                <a:tc>
                  <a:txBody>
                    <a:bodyPr/>
                    <a:lstStyle/>
                    <a:p>
                      <a:r>
                        <a:rPr lang="en-US" dirty="0"/>
                        <a:t>2</a:t>
                      </a:r>
                      <a:endParaRPr lang="en-NL" dirty="0"/>
                    </a:p>
                  </a:txBody>
                  <a:tcPr/>
                </a:tc>
                <a:tc>
                  <a:txBody>
                    <a:bodyPr/>
                    <a:lstStyle/>
                    <a:p>
                      <a:endParaRPr lang="en-NL" dirty="0"/>
                    </a:p>
                  </a:txBody>
                  <a:tcPr/>
                </a:tc>
                <a:extLst>
                  <a:ext uri="{0D108BD9-81ED-4DB2-BD59-A6C34878D82A}">
                    <a16:rowId xmlns:a16="http://schemas.microsoft.com/office/drawing/2014/main" val="1508441612"/>
                  </a:ext>
                </a:extLst>
              </a:tr>
            </a:tbl>
          </a:graphicData>
        </a:graphic>
      </p:graphicFrame>
      <p:graphicFrame>
        <p:nvGraphicFramePr>
          <p:cNvPr id="33" name="Table 32">
            <a:extLst>
              <a:ext uri="{FF2B5EF4-FFF2-40B4-BE49-F238E27FC236}">
                <a16:creationId xmlns:a16="http://schemas.microsoft.com/office/drawing/2014/main" id="{FD4991D9-D757-359E-7167-281485EA867C}"/>
              </a:ext>
            </a:extLst>
          </p:cNvPr>
          <p:cNvGraphicFramePr>
            <a:graphicFrameLocks noGrp="1"/>
          </p:cNvGraphicFramePr>
          <p:nvPr>
            <p:extLst>
              <p:ext uri="{D42A27DB-BD31-4B8C-83A1-F6EECF244321}">
                <p14:modId xmlns:p14="http://schemas.microsoft.com/office/powerpoint/2010/main" val="3996003279"/>
              </p:ext>
            </p:extLst>
          </p:nvPr>
        </p:nvGraphicFramePr>
        <p:xfrm>
          <a:off x="953679" y="3349499"/>
          <a:ext cx="2207025" cy="1844691"/>
        </p:xfrm>
        <a:graphic>
          <a:graphicData uri="http://schemas.openxmlformats.org/drawingml/2006/table">
            <a:tbl>
              <a:tblPr firstRow="1" bandRow="1">
                <a:tableStyleId>{616DA210-FB5B-4158-B5E0-FEB733F419BA}</a:tableStyleId>
              </a:tblPr>
              <a:tblGrid>
                <a:gridCol w="444214">
                  <a:extLst>
                    <a:ext uri="{9D8B030D-6E8A-4147-A177-3AD203B41FA5}">
                      <a16:colId xmlns:a16="http://schemas.microsoft.com/office/drawing/2014/main" val="3568062629"/>
                    </a:ext>
                  </a:extLst>
                </a:gridCol>
                <a:gridCol w="438596">
                  <a:extLst>
                    <a:ext uri="{9D8B030D-6E8A-4147-A177-3AD203B41FA5}">
                      <a16:colId xmlns:a16="http://schemas.microsoft.com/office/drawing/2014/main" val="1118895468"/>
                    </a:ext>
                  </a:extLst>
                </a:gridCol>
                <a:gridCol w="441405">
                  <a:extLst>
                    <a:ext uri="{9D8B030D-6E8A-4147-A177-3AD203B41FA5}">
                      <a16:colId xmlns:a16="http://schemas.microsoft.com/office/drawing/2014/main" val="758344439"/>
                    </a:ext>
                  </a:extLst>
                </a:gridCol>
                <a:gridCol w="441405">
                  <a:extLst>
                    <a:ext uri="{9D8B030D-6E8A-4147-A177-3AD203B41FA5}">
                      <a16:colId xmlns:a16="http://schemas.microsoft.com/office/drawing/2014/main" val="1693954522"/>
                    </a:ext>
                  </a:extLst>
                </a:gridCol>
                <a:gridCol w="441405">
                  <a:extLst>
                    <a:ext uri="{9D8B030D-6E8A-4147-A177-3AD203B41FA5}">
                      <a16:colId xmlns:a16="http://schemas.microsoft.com/office/drawing/2014/main" val="1387434948"/>
                    </a:ext>
                  </a:extLst>
                </a:gridCol>
              </a:tblGrid>
              <a:tr h="357814">
                <a:tc>
                  <a:txBody>
                    <a:bodyPr/>
                    <a:lstStyle/>
                    <a:p>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1</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2</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3</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r>
                        <a:rPr lang="en-US" dirty="0">
                          <a:solidFill>
                            <a:schemeClr val="bg1"/>
                          </a:solidFill>
                          <a:latin typeface="Calibri" panose="020F0502020204030204" pitchFamily="34" charset="0"/>
                          <a:cs typeface="Calibri" panose="020F0502020204030204" pitchFamily="34" charset="0"/>
                        </a:rPr>
                        <a:t>4</a:t>
                      </a:r>
                      <a:endParaRPr lang="en-NL"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extLst>
                  <a:ext uri="{0D108BD9-81ED-4DB2-BD59-A6C34878D82A}">
                    <a16:rowId xmlns:a16="http://schemas.microsoft.com/office/drawing/2014/main" val="2378635848"/>
                  </a:ext>
                </a:extLst>
              </a:tr>
              <a:tr h="357814">
                <a:tc>
                  <a:txBody>
                    <a:bodyPr/>
                    <a:lstStyle/>
                    <a:p>
                      <a:r>
                        <a:rPr lang="en-US" b="1" dirty="0">
                          <a:solidFill>
                            <a:schemeClr val="bg1"/>
                          </a:solidFill>
                          <a:latin typeface="Calibri" panose="020F0502020204030204" pitchFamily="34" charset="0"/>
                          <a:cs typeface="Calibri" panose="020F0502020204030204" pitchFamily="34" charset="0"/>
                        </a:rPr>
                        <a:t>1</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3056908953"/>
                  </a:ext>
                </a:extLst>
              </a:tr>
              <a:tr h="371057">
                <a:tc>
                  <a:txBody>
                    <a:bodyPr/>
                    <a:lstStyle/>
                    <a:p>
                      <a:r>
                        <a:rPr lang="en-US" b="1" dirty="0">
                          <a:solidFill>
                            <a:schemeClr val="bg1"/>
                          </a:solidFill>
                          <a:latin typeface="Calibri" panose="020F0502020204030204" pitchFamily="34" charset="0"/>
                          <a:cs typeface="Calibri" panose="020F0502020204030204" pitchFamily="34" charset="0"/>
                        </a:rPr>
                        <a:t>2</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tc>
                <a:tc>
                  <a:txBody>
                    <a:bodyPr/>
                    <a:lstStyle/>
                    <a:p>
                      <a:endParaRPr lang="en-NL"/>
                    </a:p>
                  </a:txBody>
                  <a:tcPr/>
                </a:tc>
                <a:tc>
                  <a:txBody>
                    <a:bodyPr/>
                    <a:lstStyle/>
                    <a:p>
                      <a:r>
                        <a:rPr lang="en-US" sz="1500" dirty="0"/>
                        <a:t>0.5</a:t>
                      </a:r>
                      <a:endParaRPr lang="en-NL" sz="1500" dirty="0"/>
                    </a:p>
                  </a:txBody>
                  <a:tcPr/>
                </a:tc>
                <a:tc>
                  <a:txBody>
                    <a:bodyPr/>
                    <a:lstStyle/>
                    <a:p>
                      <a:r>
                        <a:rPr lang="en-US" sz="1500" dirty="0"/>
                        <a:t>0.5</a:t>
                      </a:r>
                      <a:endParaRPr lang="en-NL" sz="1500" dirty="0"/>
                    </a:p>
                  </a:txBody>
                  <a:tcPr/>
                </a:tc>
                <a:extLst>
                  <a:ext uri="{0D108BD9-81ED-4DB2-BD59-A6C34878D82A}">
                    <a16:rowId xmlns:a16="http://schemas.microsoft.com/office/drawing/2014/main" val="1526040009"/>
                  </a:ext>
                </a:extLst>
              </a:tr>
              <a:tr h="371057">
                <a:tc>
                  <a:txBody>
                    <a:bodyPr/>
                    <a:lstStyle/>
                    <a:p>
                      <a:r>
                        <a:rPr lang="en-US" b="1" dirty="0">
                          <a:solidFill>
                            <a:schemeClr val="bg1"/>
                          </a:solidFill>
                          <a:latin typeface="Calibri" panose="020F0502020204030204" pitchFamily="34" charset="0"/>
                          <a:cs typeface="Calibri" panose="020F0502020204030204" pitchFamily="34" charset="0"/>
                        </a:rPr>
                        <a:t>3</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lnB w="12700" cap="flat" cmpd="sng" algn="ctr">
                      <a:solidFill>
                        <a:srgbClr val="FF0000"/>
                      </a:solidFill>
                      <a:prstDash val="solid"/>
                      <a:round/>
                      <a:headEnd type="none" w="med" len="med"/>
                      <a:tailEnd type="none" w="med" len="med"/>
                    </a:lnB>
                  </a:tcPr>
                </a:tc>
                <a:tc>
                  <a:txBody>
                    <a:bodyPr/>
                    <a:lstStyle/>
                    <a:p>
                      <a:r>
                        <a:rPr lang="en-US" sz="1500" dirty="0"/>
                        <a:t>0.5</a:t>
                      </a:r>
                      <a:endParaRPr lang="en-NL" sz="1500" dirty="0"/>
                    </a:p>
                  </a:txBody>
                  <a:tcPr>
                    <a:lnB w="12700" cap="flat" cmpd="sng" algn="ctr">
                      <a:solidFill>
                        <a:srgbClr val="FF0000"/>
                      </a:solidFill>
                      <a:prstDash val="solid"/>
                      <a:round/>
                      <a:headEnd type="none" w="med" len="med"/>
                      <a:tailEnd type="none" w="med" len="med"/>
                    </a:lnB>
                  </a:tcPr>
                </a:tc>
                <a:tc>
                  <a:txBody>
                    <a:bodyPr/>
                    <a:lstStyle/>
                    <a:p>
                      <a:endParaRPr lang="en-NL" sz="1500" dirty="0"/>
                    </a:p>
                  </a:txBody>
                  <a:tcPr>
                    <a:lnB w="12700" cap="flat" cmpd="sng" algn="ctr">
                      <a:solidFill>
                        <a:srgbClr val="FF0000"/>
                      </a:solidFill>
                      <a:prstDash val="solid"/>
                      <a:round/>
                      <a:headEnd type="none" w="med" len="med"/>
                      <a:tailEnd type="none" w="med" len="med"/>
                    </a:lnB>
                  </a:tcPr>
                </a:tc>
                <a:tc>
                  <a:txBody>
                    <a:bodyPr/>
                    <a:lstStyle/>
                    <a:p>
                      <a:r>
                        <a:rPr lang="en-US" sz="1500" dirty="0"/>
                        <a:t>1</a:t>
                      </a:r>
                      <a:endParaRPr lang="en-NL" sz="1500" dirty="0"/>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374418707"/>
                  </a:ext>
                </a:extLst>
              </a:tr>
              <a:tr h="371057">
                <a:tc>
                  <a:txBody>
                    <a:bodyPr/>
                    <a:lstStyle/>
                    <a:p>
                      <a:r>
                        <a:rPr lang="en-US" b="1" dirty="0">
                          <a:solidFill>
                            <a:schemeClr val="bg1"/>
                          </a:solidFill>
                          <a:latin typeface="Calibri" panose="020F0502020204030204" pitchFamily="34" charset="0"/>
                          <a:cs typeface="Calibri" panose="020F0502020204030204" pitchFamily="34" charset="0"/>
                        </a:rPr>
                        <a:t>4</a:t>
                      </a:r>
                      <a:endParaRPr lang="en-NL" b="1" dirty="0">
                        <a:solidFill>
                          <a:schemeClr val="bg1"/>
                        </a:solidFill>
                        <a:latin typeface="Calibri" panose="020F0502020204030204" pitchFamily="34" charset="0"/>
                        <a:cs typeface="Calibri" panose="020F0502020204030204" pitchFamily="34" charset="0"/>
                      </a:endParaRPr>
                    </a:p>
                  </a:txBody>
                  <a:tcPr>
                    <a:solidFill>
                      <a:schemeClr val="bg1">
                        <a:lumMod val="50000"/>
                      </a:schemeClr>
                    </a:solidFill>
                  </a:tcPr>
                </a:tc>
                <a:tc>
                  <a:txBody>
                    <a:bodyPr/>
                    <a:lstStyle/>
                    <a:p>
                      <a:endParaRPr lang="en-NL" dirty="0"/>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a:t>0.5</a:t>
                      </a:r>
                      <a:endParaRPr lang="en-NL" sz="1500" dirty="0"/>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a:t>1</a:t>
                      </a:r>
                      <a:endParaRPr lang="en-NL" sz="1500" dirty="0"/>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NL" sz="1500" dirty="0"/>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508441612"/>
                  </a:ext>
                </a:extLst>
              </a:tr>
            </a:tbl>
          </a:graphicData>
        </a:graphic>
      </p:graphicFrame>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EF6A656-B1DE-2D7F-3BB0-D03C06F145EA}"/>
                  </a:ext>
                </a:extLst>
              </p:cNvPr>
              <p:cNvSpPr txBox="1"/>
              <p:nvPr/>
            </p:nvSpPr>
            <p:spPr>
              <a:xfrm>
                <a:off x="3927629" y="5921102"/>
                <a:ext cx="4862368" cy="496611"/>
              </a:xfrm>
              <a:prstGeom prst="rect">
                <a:avLst/>
              </a:prstGeom>
              <a:solidFill>
                <a:schemeClr val="accent1">
                  <a:lumMod val="40000"/>
                  <a:lumOff val="60000"/>
                </a:schemeClr>
              </a:solidFill>
            </p:spPr>
            <p:txBody>
              <a:bodyPr wrap="square" rtlCol="0">
                <a:spAutoFit/>
              </a:bodyPr>
              <a:lstStyle/>
              <a:p>
                <a:r>
                  <a:rPr lang="en-US" b="1" dirty="0">
                    <a:latin typeface="Calibri" panose="020F0502020204030204" pitchFamily="34" charset="0"/>
                    <a:cs typeface="Calibri" panose="020F0502020204030204" pitchFamily="34" charset="0"/>
                  </a:rPr>
                  <a:t>Weighted average = 4x0 + 5x</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num>
                      <m:den>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𝟏</m:t>
                        </m:r>
                      </m:den>
                    </m:f>
                  </m:oMath>
                </a14:m>
                <a:r>
                  <a:rPr lang="en-US" b="1" dirty="0">
                    <a:latin typeface="Calibri" panose="020F0502020204030204" pitchFamily="34" charset="0"/>
                    <a:cs typeface="Calibri" panose="020F0502020204030204" pitchFamily="34" charset="0"/>
                  </a:rPr>
                  <a:t> + 6x</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𝟏</m:t>
                        </m:r>
                      </m:den>
                    </m:f>
                  </m:oMath>
                </a14:m>
                <a:r>
                  <a:rPr lang="en-US" b="1" dirty="0">
                    <a:latin typeface="Calibri" panose="020F0502020204030204" pitchFamily="34" charset="0"/>
                    <a:cs typeface="Calibri" panose="020F0502020204030204" pitchFamily="34" charset="0"/>
                  </a:rPr>
                  <a:t> = 5.67 </a:t>
                </a:r>
                <a:endParaRPr lang="en-NL" b="1" dirty="0">
                  <a:latin typeface="Calibri" panose="020F0502020204030204" pitchFamily="34" charset="0"/>
                  <a:cs typeface="Calibri" panose="020F0502020204030204" pitchFamily="34" charset="0"/>
                </a:endParaRPr>
              </a:p>
            </p:txBody>
          </p:sp>
        </mc:Choice>
        <mc:Fallback>
          <p:sp>
            <p:nvSpPr>
              <p:cNvPr id="34" name="TextBox 33">
                <a:extLst>
                  <a:ext uri="{FF2B5EF4-FFF2-40B4-BE49-F238E27FC236}">
                    <a16:creationId xmlns:a16="http://schemas.microsoft.com/office/drawing/2014/main" id="{0EF6A656-B1DE-2D7F-3BB0-D03C06F145EA}"/>
                  </a:ext>
                </a:extLst>
              </p:cNvPr>
              <p:cNvSpPr txBox="1">
                <a:spLocks noRot="1" noChangeAspect="1" noMove="1" noResize="1" noEditPoints="1" noAdjustHandles="1" noChangeArrowheads="1" noChangeShapeType="1" noTextEdit="1"/>
              </p:cNvSpPr>
              <p:nvPr/>
            </p:nvSpPr>
            <p:spPr>
              <a:xfrm>
                <a:off x="3927629" y="5921102"/>
                <a:ext cx="4862368" cy="496611"/>
              </a:xfrm>
              <a:prstGeom prst="rect">
                <a:avLst/>
              </a:prstGeom>
              <a:blipFill>
                <a:blip r:embed="rId10"/>
                <a:stretch>
                  <a:fillRect l="-1003" r="-2130" b="-7317"/>
                </a:stretch>
              </a:blipFill>
            </p:spPr>
            <p:txBody>
              <a:bodyPr/>
              <a:lstStyle/>
              <a:p>
                <a:r>
                  <a:rPr lang="en-NL">
                    <a:noFill/>
                  </a:rPr>
                  <a:t> </a:t>
                </a:r>
              </a:p>
            </p:txBody>
          </p:sp>
        </mc:Fallback>
      </mc:AlternateContent>
      <p:pic>
        <p:nvPicPr>
          <p:cNvPr id="37" name="Graphic 36" descr="Forest scene with solid fill">
            <a:extLst>
              <a:ext uri="{FF2B5EF4-FFF2-40B4-BE49-F238E27FC236}">
                <a16:creationId xmlns:a16="http://schemas.microsoft.com/office/drawing/2014/main" id="{0F0148D7-CECB-6A8C-8CF3-0005547416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3679" y="3762"/>
            <a:ext cx="720000" cy="720000"/>
          </a:xfrm>
          <a:prstGeom prst="rect">
            <a:avLst/>
          </a:prstGeom>
        </p:spPr>
      </p:pic>
      <p:sp>
        <p:nvSpPr>
          <p:cNvPr id="38" name="Arrow: Right 37">
            <a:extLst>
              <a:ext uri="{FF2B5EF4-FFF2-40B4-BE49-F238E27FC236}">
                <a16:creationId xmlns:a16="http://schemas.microsoft.com/office/drawing/2014/main" id="{E60DA40C-5A50-8957-B3F0-C9C1617EE942}"/>
              </a:ext>
            </a:extLst>
          </p:cNvPr>
          <p:cNvSpPr/>
          <p:nvPr/>
        </p:nvSpPr>
        <p:spPr>
          <a:xfrm>
            <a:off x="3961845" y="760748"/>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Arrow: Right 38">
            <a:extLst>
              <a:ext uri="{FF2B5EF4-FFF2-40B4-BE49-F238E27FC236}">
                <a16:creationId xmlns:a16="http://schemas.microsoft.com/office/drawing/2014/main" id="{4C25F5C9-8952-37EB-DFEB-2095A77D107E}"/>
              </a:ext>
            </a:extLst>
          </p:cNvPr>
          <p:cNvSpPr/>
          <p:nvPr/>
        </p:nvSpPr>
        <p:spPr>
          <a:xfrm>
            <a:off x="8108233" y="753314"/>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Arrow: Right 39">
            <a:extLst>
              <a:ext uri="{FF2B5EF4-FFF2-40B4-BE49-F238E27FC236}">
                <a16:creationId xmlns:a16="http://schemas.microsoft.com/office/drawing/2014/main" id="{5ACD19C3-56B1-A084-58E0-B5C7A712FCB6}"/>
              </a:ext>
            </a:extLst>
          </p:cNvPr>
          <p:cNvSpPr/>
          <p:nvPr/>
        </p:nvSpPr>
        <p:spPr>
          <a:xfrm rot="5400000">
            <a:off x="10289515" y="2143628"/>
            <a:ext cx="407807" cy="258401"/>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Arrow: Right 40">
            <a:extLst>
              <a:ext uri="{FF2B5EF4-FFF2-40B4-BE49-F238E27FC236}">
                <a16:creationId xmlns:a16="http://schemas.microsoft.com/office/drawing/2014/main" id="{B8AAB16D-D8D0-DEE2-050C-6037C0919F6D}"/>
              </a:ext>
            </a:extLst>
          </p:cNvPr>
          <p:cNvSpPr/>
          <p:nvPr/>
        </p:nvSpPr>
        <p:spPr>
          <a:xfrm rot="10800000">
            <a:off x="8091142" y="2743947"/>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7D5F69CB-9C10-9BDA-8A41-2B5C1C6E8AD6}"/>
              </a:ext>
            </a:extLst>
          </p:cNvPr>
          <p:cNvSpPr/>
          <p:nvPr/>
        </p:nvSpPr>
        <p:spPr>
          <a:xfrm rot="10800000">
            <a:off x="3887291" y="2743947"/>
            <a:ext cx="647881"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Arrow: Right 42">
            <a:extLst>
              <a:ext uri="{FF2B5EF4-FFF2-40B4-BE49-F238E27FC236}">
                <a16:creationId xmlns:a16="http://schemas.microsoft.com/office/drawing/2014/main" id="{C8D35D86-8ED9-9A50-2206-29053D79A68F}"/>
              </a:ext>
            </a:extLst>
          </p:cNvPr>
          <p:cNvSpPr/>
          <p:nvPr/>
        </p:nvSpPr>
        <p:spPr>
          <a:xfrm rot="5400000">
            <a:off x="1853287" y="5352341"/>
            <a:ext cx="407807" cy="258401"/>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Arrow: Right 43">
            <a:extLst>
              <a:ext uri="{FF2B5EF4-FFF2-40B4-BE49-F238E27FC236}">
                <a16:creationId xmlns:a16="http://schemas.microsoft.com/office/drawing/2014/main" id="{E890C260-A476-81B8-2F27-CE113FC6A496}"/>
              </a:ext>
            </a:extLst>
          </p:cNvPr>
          <p:cNvSpPr/>
          <p:nvPr/>
        </p:nvSpPr>
        <p:spPr>
          <a:xfrm>
            <a:off x="3542112" y="6050027"/>
            <a:ext cx="288000"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1477CBC9-5E62-AD2A-B1B5-F4D2784CAB47}"/>
              </a:ext>
            </a:extLst>
          </p:cNvPr>
          <p:cNvSpPr/>
          <p:nvPr/>
        </p:nvSpPr>
        <p:spPr>
          <a:xfrm>
            <a:off x="8887513" y="6050027"/>
            <a:ext cx="288000" cy="238760"/>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587D0C6A-9E02-4B94-8D9C-80D3D6D75EC4}"/>
              </a:ext>
            </a:extLst>
          </p:cNvPr>
          <p:cNvSpPr txBox="1"/>
          <p:nvPr/>
        </p:nvSpPr>
        <p:spPr>
          <a:xfrm>
            <a:off x="5127524" y="616663"/>
            <a:ext cx="2492592" cy="461665"/>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Fill in the missing values with the median</a:t>
            </a:r>
            <a:endParaRPr lang="en-NL" sz="1200" dirty="0"/>
          </a:p>
        </p:txBody>
      </p:sp>
      <p:sp>
        <p:nvSpPr>
          <p:cNvPr id="36" name="TextBox 35">
            <a:extLst>
              <a:ext uri="{FF2B5EF4-FFF2-40B4-BE49-F238E27FC236}">
                <a16:creationId xmlns:a16="http://schemas.microsoft.com/office/drawing/2014/main" id="{3A123D31-4157-47E1-A17C-A79C027CFDC5}"/>
              </a:ext>
            </a:extLst>
          </p:cNvPr>
          <p:cNvSpPr txBox="1"/>
          <p:nvPr/>
        </p:nvSpPr>
        <p:spPr>
          <a:xfrm>
            <a:off x="766459" y="732979"/>
            <a:ext cx="2699177" cy="276999"/>
          </a:xfrm>
          <a:prstGeom prst="rect">
            <a:avLst/>
          </a:prstGeom>
          <a:solidFill>
            <a:schemeClr val="accent1">
              <a:lumMod val="40000"/>
              <a:lumOff val="60000"/>
            </a:schemeClr>
          </a:solidFill>
        </p:spPr>
        <p:txBody>
          <a:bodyPr wrap="square">
            <a:spAutoFit/>
          </a:bodyPr>
          <a:lstStyle/>
          <a:p>
            <a:pPr algn="ctr"/>
            <a:r>
              <a:rPr lang="en-GB" sz="1200" b="1" dirty="0">
                <a:effectLst/>
                <a:latin typeface="Calibri" panose="020F0502020204030204" pitchFamily="34" charset="0"/>
                <a:ea typeface="Calibri" panose="020F0502020204030204" pitchFamily="34" charset="0"/>
                <a:cs typeface="Arial" panose="020B0604020202020204" pitchFamily="34" charset="0"/>
              </a:rPr>
              <a:t>Original data set</a:t>
            </a:r>
            <a:endParaRPr lang="en-NL" sz="1200" dirty="0"/>
          </a:p>
        </p:txBody>
      </p:sp>
    </p:spTree>
    <p:extLst>
      <p:ext uri="{BB962C8B-B14F-4D97-AF65-F5344CB8AC3E}">
        <p14:creationId xmlns:p14="http://schemas.microsoft.com/office/powerpoint/2010/main" val="181236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A050A-A52F-A8B2-478B-F74A44BFDD13}"/>
              </a:ext>
            </a:extLst>
          </p:cNvPr>
          <p:cNvSpPr txBox="1"/>
          <p:nvPr/>
        </p:nvSpPr>
        <p:spPr>
          <a:xfrm>
            <a:off x="907960" y="175334"/>
            <a:ext cx="5024120" cy="396000"/>
          </a:xfrm>
          <a:prstGeom prst="rect">
            <a:avLst/>
          </a:prstGeom>
          <a:solidFill>
            <a:schemeClr val="accent1">
              <a:lumMod val="60000"/>
              <a:lumOff val="40000"/>
            </a:schemeClr>
          </a:solidFill>
        </p:spPr>
        <p:txBody>
          <a:bodyPr wrap="square">
            <a:spAutoFit/>
          </a:bodyPr>
          <a:lstStyle/>
          <a:p>
            <a:pPr algn="ctr"/>
            <a:r>
              <a:rPr lang="en-GB" b="1" dirty="0">
                <a:effectLst/>
                <a:latin typeface="Calibri" panose="020F0502020204030204" pitchFamily="34" charset="0"/>
                <a:ea typeface="Calibri" panose="020F0502020204030204" pitchFamily="34" charset="0"/>
                <a:cs typeface="Arial" panose="020B0604020202020204" pitchFamily="34" charset="0"/>
              </a:rPr>
              <a:t>Seasonal &amp; Trend decomposition using Loess (STL)</a:t>
            </a:r>
            <a:endParaRPr lang="en-NL"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8E897D4-D39C-19AF-F227-2FAC8F795821}"/>
                  </a:ext>
                </a:extLst>
              </p:cNvPr>
              <p:cNvSpPr txBox="1"/>
              <p:nvPr/>
            </p:nvSpPr>
            <p:spPr>
              <a:xfrm>
                <a:off x="80292" y="1858568"/>
                <a:ext cx="1728000" cy="276999"/>
              </a:xfrm>
              <a:prstGeom prst="rect">
                <a:avLst/>
              </a:prstGeom>
              <a:solidFill>
                <a:schemeClr val="accent1">
                  <a:lumMod val="40000"/>
                  <a:lumOff val="60000"/>
                </a:schemeClr>
              </a:solid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sz="1200" b="1" i="1" dirty="0" smtClean="0">
                              <a:effectLst/>
                              <a:latin typeface="Cambria Math" panose="02040503050406030204" pitchFamily="18" charset="0"/>
                              <a:cs typeface="Arial" panose="020B0604020202020204" pitchFamily="34" charset="0"/>
                            </a:rPr>
                          </m:ctrlPr>
                        </m:sSubPr>
                        <m:e>
                          <m:r>
                            <a:rPr lang="en-GB" sz="1200" b="1" i="1" dirty="0">
                              <a:latin typeface="Cambria Math" panose="02040503050406030204" pitchFamily="18" charset="0"/>
                              <a:ea typeface="Calibri" panose="020F0502020204030204" pitchFamily="34" charset="0"/>
                              <a:cs typeface="Arial" panose="020B0604020202020204" pitchFamily="34" charset="0"/>
                            </a:rPr>
                            <m:t>𝑺𝒆𝒂𝒔𝒐𝒏𝒂𝒍</m:t>
                          </m:r>
                          <m:r>
                            <a:rPr lang="en-GB" sz="1200" b="1" i="1" dirty="0">
                              <a:latin typeface="Cambria Math" panose="02040503050406030204" pitchFamily="18" charset="0"/>
                              <a:ea typeface="Calibri" panose="020F0502020204030204" pitchFamily="34" charset="0"/>
                              <a:cs typeface="Arial" panose="020B0604020202020204" pitchFamily="34" charset="0"/>
                            </a:rPr>
                            <m:t> </m:t>
                          </m:r>
                          <m:r>
                            <a:rPr lang="en-GB" sz="1200" b="1" i="1" dirty="0">
                              <a:latin typeface="Cambria Math" panose="02040503050406030204" pitchFamily="18" charset="0"/>
                              <a:ea typeface="Calibri" panose="020F0502020204030204" pitchFamily="34" charset="0"/>
                              <a:cs typeface="Arial" panose="020B0604020202020204" pitchFamily="34" charset="0"/>
                            </a:rPr>
                            <m:t>𝒄𝒐𝒎𝒑𝒐𝒏𝒆𝒏𝒕𝒔</m:t>
                          </m:r>
                        </m:e>
                        <m:sub>
                          <m:r>
                            <a:rPr lang="en-US" sz="1200" b="1" i="1" dirty="0" smtClean="0">
                              <a:effectLst/>
                              <a:latin typeface="Cambria Math" panose="02040503050406030204" pitchFamily="18" charset="0"/>
                              <a:cs typeface="Arial" panose="020B0604020202020204" pitchFamily="34" charset="0"/>
                            </a:rPr>
                            <m:t>𝒕</m:t>
                          </m:r>
                        </m:sub>
                      </m:sSub>
                    </m:oMath>
                  </m:oMathPara>
                </a14:m>
                <a:endParaRPr lang="en-NL" sz="1200" dirty="0">
                  <a:latin typeface="Calibri" panose="020F0502020204030204" pitchFamily="34"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28E897D4-D39C-19AF-F227-2FAC8F795821}"/>
                  </a:ext>
                </a:extLst>
              </p:cNvPr>
              <p:cNvSpPr txBox="1">
                <a:spLocks noRot="1" noChangeAspect="1" noMove="1" noResize="1" noEditPoints="1" noAdjustHandles="1" noChangeArrowheads="1" noChangeShapeType="1" noTextEdit="1"/>
              </p:cNvSpPr>
              <p:nvPr/>
            </p:nvSpPr>
            <p:spPr>
              <a:xfrm>
                <a:off x="80292" y="1858568"/>
                <a:ext cx="1728000" cy="276999"/>
              </a:xfrm>
              <a:prstGeom prst="rect">
                <a:avLst/>
              </a:prstGeom>
              <a:blipFill>
                <a:blip r:embed="rId3"/>
                <a:stretch>
                  <a:fillRect l="-2817" b="-222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3090A45-758D-57AF-39BD-208A950733B6}"/>
                  </a:ext>
                </a:extLst>
              </p:cNvPr>
              <p:cNvSpPr txBox="1"/>
              <p:nvPr/>
            </p:nvSpPr>
            <p:spPr>
              <a:xfrm>
                <a:off x="2173202" y="1858567"/>
                <a:ext cx="1728000" cy="276999"/>
              </a:xfrm>
              <a:prstGeom prst="rect">
                <a:avLst/>
              </a:prstGeom>
              <a:solidFill>
                <a:schemeClr val="accent1">
                  <a:lumMod val="40000"/>
                  <a:lumOff val="60000"/>
                </a:schemeClr>
              </a:solid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NL" sz="1200" b="1" i="1" smtClean="0">
                              <a:latin typeface="Cambria Math" panose="02040503050406030204" pitchFamily="18" charset="0"/>
                              <a:ea typeface="Cambria Math" panose="02040503050406030204" pitchFamily="18" charset="0"/>
                            </a:rPr>
                          </m:ctrlPr>
                        </m:sSubPr>
                        <m:e>
                          <m:r>
                            <m:rPr>
                              <m:nor/>
                            </m:rPr>
                            <a:rPr lang="en-GB" sz="1200" b="1" i="1" dirty="0">
                              <a:latin typeface="Cambria Math" panose="02040503050406030204" pitchFamily="18" charset="0"/>
                              <a:ea typeface="Cambria Math" panose="02040503050406030204" pitchFamily="18" charset="0"/>
                              <a:cs typeface="Arial" panose="020B0604020202020204" pitchFamily="34" charset="0"/>
                            </a:rPr>
                            <m:t>Trend</m:t>
                          </m:r>
                          <m:r>
                            <m:rPr>
                              <m:nor/>
                            </m:rPr>
                            <a:rPr lang="en-NL" sz="1200" b="1" i="1" dirty="0">
                              <a:latin typeface="Cambria Math" panose="02040503050406030204" pitchFamily="18" charset="0"/>
                              <a:ea typeface="Cambria Math" panose="02040503050406030204" pitchFamily="18" charset="0"/>
                            </a:rPr>
                            <m:t> </m:t>
                          </m:r>
                        </m:e>
                        <m:sub>
                          <m:r>
                            <a:rPr lang="en-US" sz="1200" b="1" i="1" smtClean="0">
                              <a:latin typeface="Cambria Math" panose="02040503050406030204" pitchFamily="18" charset="0"/>
                              <a:ea typeface="Cambria Math" panose="02040503050406030204" pitchFamily="18" charset="0"/>
                            </a:rPr>
                            <m:t>𝒕</m:t>
                          </m:r>
                        </m:sub>
                      </m:sSub>
                    </m:oMath>
                  </m:oMathPara>
                </a14:m>
                <a:endParaRPr lang="en-NL" sz="1200" b="1" i="1" dirty="0">
                  <a:latin typeface="Cambria Math" panose="02040503050406030204" pitchFamily="18" charset="0"/>
                  <a:ea typeface="Cambria Math" panose="02040503050406030204" pitchFamily="18" charset="0"/>
                </a:endParaRPr>
              </a:p>
            </p:txBody>
          </p:sp>
        </mc:Choice>
        <mc:Fallback>
          <p:sp>
            <p:nvSpPr>
              <p:cNvPr id="6" name="TextBox 5">
                <a:extLst>
                  <a:ext uri="{FF2B5EF4-FFF2-40B4-BE49-F238E27FC236}">
                    <a16:creationId xmlns:a16="http://schemas.microsoft.com/office/drawing/2014/main" id="{93090A45-758D-57AF-39BD-208A950733B6}"/>
                  </a:ext>
                </a:extLst>
              </p:cNvPr>
              <p:cNvSpPr txBox="1">
                <a:spLocks noRot="1" noChangeAspect="1" noMove="1" noResize="1" noEditPoints="1" noAdjustHandles="1" noChangeArrowheads="1" noChangeShapeType="1" noTextEdit="1"/>
              </p:cNvSpPr>
              <p:nvPr/>
            </p:nvSpPr>
            <p:spPr>
              <a:xfrm>
                <a:off x="2173202" y="1858567"/>
                <a:ext cx="1728000" cy="276999"/>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425550D-78A3-D514-7CC2-400E984C3D70}"/>
                  </a:ext>
                </a:extLst>
              </p:cNvPr>
              <p:cNvSpPr txBox="1"/>
              <p:nvPr/>
            </p:nvSpPr>
            <p:spPr>
              <a:xfrm>
                <a:off x="4266112" y="1868253"/>
                <a:ext cx="1728000" cy="276999"/>
              </a:xfrm>
              <a:prstGeom prst="rect">
                <a:avLst/>
              </a:prstGeom>
              <a:solidFill>
                <a:schemeClr val="accent1">
                  <a:lumMod val="40000"/>
                  <a:lumOff val="60000"/>
                </a:schemeClr>
              </a:solid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sz="1200" b="1" i="1" dirty="0" smtClean="0">
                              <a:effectLst/>
                              <a:latin typeface="Cambria Math" panose="02040503050406030204" pitchFamily="18" charset="0"/>
                              <a:cs typeface="Arial" panose="020B0604020202020204" pitchFamily="34" charset="0"/>
                            </a:rPr>
                          </m:ctrlPr>
                        </m:sSubPr>
                        <m:e>
                          <m:r>
                            <a:rPr lang="en-GB" sz="1200" b="1" i="1" dirty="0">
                              <a:latin typeface="Cambria Math" panose="02040503050406030204" pitchFamily="18" charset="0"/>
                              <a:ea typeface="Calibri" panose="020F0502020204030204" pitchFamily="34" charset="0"/>
                              <a:cs typeface="Arial" panose="020B0604020202020204" pitchFamily="34" charset="0"/>
                            </a:rPr>
                            <m:t>𝑹𝒆𝒎𝒂𝒊𝒏𝒅𝒆𝒓</m:t>
                          </m:r>
                        </m:e>
                        <m:sub>
                          <m:r>
                            <a:rPr lang="en-US" sz="1200" b="1" i="1" dirty="0" smtClean="0">
                              <a:effectLst/>
                              <a:latin typeface="Cambria Math" panose="02040503050406030204" pitchFamily="18" charset="0"/>
                              <a:cs typeface="Arial" panose="020B0604020202020204" pitchFamily="34" charset="0"/>
                            </a:rPr>
                            <m:t>𝒕</m:t>
                          </m:r>
                        </m:sub>
                      </m:sSub>
                    </m:oMath>
                  </m:oMathPara>
                </a14:m>
                <a:endParaRPr lang="en-NL" sz="1200" dirty="0"/>
              </a:p>
            </p:txBody>
          </p:sp>
        </mc:Choice>
        <mc:Fallback>
          <p:sp>
            <p:nvSpPr>
              <p:cNvPr id="7" name="TextBox 6">
                <a:extLst>
                  <a:ext uri="{FF2B5EF4-FFF2-40B4-BE49-F238E27FC236}">
                    <a16:creationId xmlns:a16="http://schemas.microsoft.com/office/drawing/2014/main" id="{0425550D-78A3-D514-7CC2-400E984C3D70}"/>
                  </a:ext>
                </a:extLst>
              </p:cNvPr>
              <p:cNvSpPr txBox="1">
                <a:spLocks noRot="1" noChangeAspect="1" noMove="1" noResize="1" noEditPoints="1" noAdjustHandles="1" noChangeArrowheads="1" noChangeShapeType="1" noTextEdit="1"/>
              </p:cNvSpPr>
              <p:nvPr/>
            </p:nvSpPr>
            <p:spPr>
              <a:xfrm>
                <a:off x="4266112" y="1868253"/>
                <a:ext cx="1728000" cy="276999"/>
              </a:xfrm>
              <a:prstGeom prst="rect">
                <a:avLst/>
              </a:prstGeom>
              <a:blipFill>
                <a:blip r:embed="rId5"/>
                <a:stretch>
                  <a:fillRect/>
                </a:stretch>
              </a:blipFill>
            </p:spPr>
            <p:txBody>
              <a:bodyPr/>
              <a:lstStyle/>
              <a:p>
                <a:r>
                  <a:rPr lang="en-NL">
                    <a:noFill/>
                  </a:rPr>
                  <a:t> </a:t>
                </a:r>
              </a:p>
            </p:txBody>
          </p:sp>
        </mc:Fallback>
      </mc:AlternateContent>
      <p:pic>
        <p:nvPicPr>
          <p:cNvPr id="9" name="Graphic 8" descr="Beaker with solid fill">
            <a:extLst>
              <a:ext uri="{FF2B5EF4-FFF2-40B4-BE49-F238E27FC236}">
                <a16:creationId xmlns:a16="http://schemas.microsoft.com/office/drawing/2014/main" id="{D6DD0A89-377B-FD2A-2BBA-EC3C0D8050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960" y="0"/>
            <a:ext cx="720000" cy="720000"/>
          </a:xfrm>
          <a:prstGeom prst="rect">
            <a:avLst/>
          </a:prstGeom>
        </p:spPr>
      </p:pic>
      <p:cxnSp>
        <p:nvCxnSpPr>
          <p:cNvPr id="10" name="Straight Connector 9">
            <a:extLst>
              <a:ext uri="{FF2B5EF4-FFF2-40B4-BE49-F238E27FC236}">
                <a16:creationId xmlns:a16="http://schemas.microsoft.com/office/drawing/2014/main" id="{04787276-A931-BABB-9701-D76C7E8255CC}"/>
              </a:ext>
            </a:extLst>
          </p:cNvPr>
          <p:cNvCxnSpPr>
            <a:cxnSpLocks/>
          </p:cNvCxnSpPr>
          <p:nvPr/>
        </p:nvCxnSpPr>
        <p:spPr>
          <a:xfrm>
            <a:off x="6096000" y="1131728"/>
            <a:ext cx="0" cy="4943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BBB5E6-6361-996B-3C3E-97323A568422}"/>
              </a:ext>
            </a:extLst>
          </p:cNvPr>
          <p:cNvSpPr txBox="1"/>
          <p:nvPr/>
        </p:nvSpPr>
        <p:spPr>
          <a:xfrm>
            <a:off x="7056431" y="211751"/>
            <a:ext cx="5004000" cy="323165"/>
          </a:xfrm>
          <a:prstGeom prst="rect">
            <a:avLst/>
          </a:prstGeom>
          <a:solidFill>
            <a:schemeClr val="accent1">
              <a:lumMod val="60000"/>
              <a:lumOff val="40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Dynamic Harmonic Regression using Fourier Terms (F-ARMA)</a:t>
            </a:r>
            <a:endParaRPr lang="en-NL" sz="15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0AAC377-4FCF-07A7-41AD-D7011F884DE8}"/>
                  </a:ext>
                </a:extLst>
              </p:cNvPr>
              <p:cNvSpPr txBox="1"/>
              <p:nvPr/>
            </p:nvSpPr>
            <p:spPr>
              <a:xfrm>
                <a:off x="2093666" y="691068"/>
                <a:ext cx="1917552" cy="323165"/>
              </a:xfrm>
              <a:prstGeom prst="rect">
                <a:avLst/>
              </a:prstGeom>
              <a:solidFill>
                <a:schemeClr val="accent1">
                  <a:lumMod val="40000"/>
                  <a:lumOff val="6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Time series </a:t>
                </a:r>
                <a14:m>
                  <m:oMath xmlns:m="http://schemas.openxmlformats.org/officeDocument/2006/math">
                    <m:sSub>
                      <m:sSubPr>
                        <m:ctrlPr>
                          <a:rPr lang="en-GB" sz="1500" b="1" i="1" smtClean="0">
                            <a:effectLst/>
                            <a:latin typeface="Cambria Math" panose="02040503050406030204" pitchFamily="18" charset="0"/>
                            <a:cs typeface="Arial" panose="020B0604020202020204" pitchFamily="34" charset="0"/>
                          </a:rPr>
                        </m:ctrlPr>
                      </m:sSubPr>
                      <m:e>
                        <m:r>
                          <a:rPr lang="en-US" sz="1500" b="1" i="1" smtClean="0">
                            <a:effectLst/>
                            <a:latin typeface="Cambria Math" panose="02040503050406030204" pitchFamily="18" charset="0"/>
                            <a:cs typeface="Arial" panose="020B0604020202020204" pitchFamily="34" charset="0"/>
                          </a:rPr>
                          <m:t>𝑿</m:t>
                        </m:r>
                      </m:e>
                      <m:sub>
                        <m:r>
                          <a:rPr lang="en-US" sz="1500" b="1" i="1" smtClean="0">
                            <a:effectLst/>
                            <a:latin typeface="Cambria Math" panose="02040503050406030204" pitchFamily="18" charset="0"/>
                            <a:cs typeface="Arial" panose="020B0604020202020204" pitchFamily="34" charset="0"/>
                          </a:rPr>
                          <m:t>𝒕</m:t>
                        </m:r>
                      </m:sub>
                    </m:sSub>
                  </m:oMath>
                </a14:m>
                <a:endParaRPr lang="en-NL" sz="1500" dirty="0"/>
              </a:p>
            </p:txBody>
          </p:sp>
        </mc:Choice>
        <mc:Fallback>
          <p:sp>
            <p:nvSpPr>
              <p:cNvPr id="13" name="TextBox 12">
                <a:extLst>
                  <a:ext uri="{FF2B5EF4-FFF2-40B4-BE49-F238E27FC236}">
                    <a16:creationId xmlns:a16="http://schemas.microsoft.com/office/drawing/2014/main" id="{90AAC377-4FCF-07A7-41AD-D7011F884DE8}"/>
                  </a:ext>
                </a:extLst>
              </p:cNvPr>
              <p:cNvSpPr txBox="1">
                <a:spLocks noRot="1" noChangeAspect="1" noMove="1" noResize="1" noEditPoints="1" noAdjustHandles="1" noChangeArrowheads="1" noChangeShapeType="1" noTextEdit="1"/>
              </p:cNvSpPr>
              <p:nvPr/>
            </p:nvSpPr>
            <p:spPr>
              <a:xfrm>
                <a:off x="2093666" y="691068"/>
                <a:ext cx="1917552" cy="323165"/>
              </a:xfrm>
              <a:prstGeom prst="rect">
                <a:avLst/>
              </a:prstGeom>
              <a:blipFill>
                <a:blip r:embed="rId8"/>
                <a:stretch>
                  <a:fillRect t="-3774" b="-20755"/>
                </a:stretch>
              </a:blipFill>
            </p:spPr>
            <p:txBody>
              <a:bodyPr/>
              <a:lstStyle/>
              <a:p>
                <a:r>
                  <a:rPr lang="en-NL">
                    <a:noFill/>
                  </a:rPr>
                  <a:t> </a:t>
                </a:r>
              </a:p>
            </p:txBody>
          </p:sp>
        </mc:Fallback>
      </mc:AlternateContent>
      <p:sp>
        <p:nvSpPr>
          <p:cNvPr id="16" name="Equals 15">
            <a:extLst>
              <a:ext uri="{FF2B5EF4-FFF2-40B4-BE49-F238E27FC236}">
                <a16:creationId xmlns:a16="http://schemas.microsoft.com/office/drawing/2014/main" id="{B4D24008-BD05-8358-CDE8-CCBC52026233}"/>
              </a:ext>
            </a:extLst>
          </p:cNvPr>
          <p:cNvSpPr/>
          <p:nvPr/>
        </p:nvSpPr>
        <p:spPr>
          <a:xfrm rot="5400000">
            <a:off x="2846706" y="1101197"/>
            <a:ext cx="411472" cy="270468"/>
          </a:xfrm>
          <a:prstGeom prst="mathEqual">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17" name="Right Brace 16">
            <a:extLst>
              <a:ext uri="{FF2B5EF4-FFF2-40B4-BE49-F238E27FC236}">
                <a16:creationId xmlns:a16="http://schemas.microsoft.com/office/drawing/2014/main" id="{D048399B-66E8-694B-A18D-801375F6D580}"/>
              </a:ext>
            </a:extLst>
          </p:cNvPr>
          <p:cNvSpPr/>
          <p:nvPr/>
        </p:nvSpPr>
        <p:spPr>
          <a:xfrm rot="16200000">
            <a:off x="2881660" y="-90753"/>
            <a:ext cx="311084" cy="3435301"/>
          </a:xfrm>
          <a:prstGeom prst="rightBrac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07E919A-7CB9-4EFD-A4D1-AAB282AEEF7A}"/>
                  </a:ext>
                </a:extLst>
              </p:cNvPr>
              <p:cNvSpPr txBox="1"/>
              <p:nvPr/>
            </p:nvSpPr>
            <p:spPr>
              <a:xfrm>
                <a:off x="895369" y="2291662"/>
                <a:ext cx="4284000" cy="46800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𝑺𝒕𝒓𝒆𝒏𝒈𝒕𝒉</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_</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𝒔𝒆𝒂𝒔𝒐𝒏</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 = </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𝒎𝒂𝒙</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𝟎</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𝟏</m:t>
                      </m:r>
                      <m:r>
                        <a:rPr lang="en-US" sz="1100" b="1" i="1" smtClean="0">
                          <a:effectLst/>
                          <a:latin typeface="Cambria Math" panose="02040503050406030204" pitchFamily="18" charset="0"/>
                          <a:ea typeface="Malgun Gothic" panose="020B0503020000020004" pitchFamily="34" charset="-127"/>
                          <a:cs typeface="Calibri" panose="020F0502020204030204" pitchFamily="34" charset="0"/>
                        </a:rPr>
                        <m:t> – </m:t>
                      </m:r>
                      <m:f>
                        <m:fPr>
                          <m:ctrlPr>
                            <a:rPr lang="nl-NL" sz="1100" b="1" i="1">
                              <a:effectLst/>
                              <a:latin typeface="Cambria Math" panose="02040503050406030204" pitchFamily="18" charset="0"/>
                              <a:ea typeface="Malgun Gothic" panose="020B0503020000020004" pitchFamily="34" charset="-127"/>
                              <a:cs typeface="Calibri" panose="020F0502020204030204" pitchFamily="34" charset="0"/>
                            </a:rPr>
                          </m:ctrlPr>
                        </m:fPr>
                        <m:num>
                          <m:r>
                            <a:rPr lang="en-US" sz="1100" b="1" i="1">
                              <a:effectLst/>
                              <a:latin typeface="Cambria Math" panose="02040503050406030204" pitchFamily="18" charset="0"/>
                              <a:ea typeface="Malgun Gothic" panose="020B0503020000020004" pitchFamily="34" charset="-127"/>
                              <a:cs typeface="Calibri" panose="020F0502020204030204" pitchFamily="34" charset="0"/>
                            </a:rPr>
                            <m:t>𝑽𝒂𝒓</m:t>
                          </m:r>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sSub>
                            <m:sSubPr>
                              <m:ctrlPr>
                                <a:rPr lang="nl-NL" sz="1100" b="1" i="1">
                                  <a:effectLst/>
                                  <a:latin typeface="Cambria Math" panose="02040503050406030204" pitchFamily="18" charset="0"/>
                                  <a:ea typeface="Malgun Gothic" panose="020B0503020000020004" pitchFamily="34" charset="-127"/>
                                  <a:cs typeface="Calibri" panose="020F0502020204030204" pitchFamily="34" charset="0"/>
                                </a:rPr>
                              </m:ctrlPr>
                            </m:sSubPr>
                            <m:e>
                              <m:r>
                                <a:rPr lang="en-US" sz="1100" b="1" i="1">
                                  <a:effectLst/>
                                  <a:latin typeface="Cambria Math" panose="02040503050406030204" pitchFamily="18" charset="0"/>
                                  <a:ea typeface="Malgun Gothic" panose="020B0503020000020004" pitchFamily="34" charset="-127"/>
                                  <a:cs typeface="Calibri" panose="020F0502020204030204" pitchFamily="34" charset="0"/>
                                </a:rPr>
                                <m:t>𝑹𝒆𝒎𝒂𝒊𝒏𝒅𝒆𝒓</m:t>
                              </m:r>
                            </m:e>
                            <m:sub>
                              <m:r>
                                <a:rPr lang="en-US" sz="1100" b="1" i="1">
                                  <a:effectLst/>
                                  <a:latin typeface="Cambria Math" panose="02040503050406030204" pitchFamily="18" charset="0"/>
                                  <a:ea typeface="Malgun Gothic" panose="020B0503020000020004" pitchFamily="34" charset="-127"/>
                                  <a:cs typeface="Calibri" panose="020F0502020204030204" pitchFamily="34" charset="0"/>
                                </a:rPr>
                                <m:t>𝒕</m:t>
                              </m:r>
                            </m:sub>
                          </m:sSub>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num>
                        <m:den>
                          <m:r>
                            <a:rPr lang="en-US" sz="1100" b="1" i="1">
                              <a:effectLst/>
                              <a:latin typeface="Cambria Math" panose="02040503050406030204" pitchFamily="18" charset="0"/>
                              <a:ea typeface="Malgun Gothic" panose="020B0503020000020004" pitchFamily="34" charset="-127"/>
                              <a:cs typeface="Calibri" panose="020F0502020204030204" pitchFamily="34" charset="0"/>
                            </a:rPr>
                            <m:t>𝑽𝒂𝒓</m:t>
                          </m:r>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sSub>
                            <m:sSubPr>
                              <m:ctrlPr>
                                <a:rPr lang="nl-NL" sz="1100" b="1" i="1">
                                  <a:effectLst/>
                                  <a:latin typeface="Cambria Math" panose="02040503050406030204" pitchFamily="18" charset="0"/>
                                  <a:ea typeface="Malgun Gothic" panose="020B0503020000020004" pitchFamily="34" charset="-127"/>
                                  <a:cs typeface="Calibri" panose="020F0502020204030204" pitchFamily="34" charset="0"/>
                                </a:rPr>
                              </m:ctrlPr>
                            </m:sSubPr>
                            <m:e>
                              <m:r>
                                <a:rPr lang="en-US" sz="1100" b="1" i="1">
                                  <a:effectLst/>
                                  <a:latin typeface="Cambria Math" panose="02040503050406030204" pitchFamily="18" charset="0"/>
                                  <a:ea typeface="Malgun Gothic" panose="020B0503020000020004" pitchFamily="34" charset="-127"/>
                                  <a:cs typeface="Calibri" panose="020F0502020204030204" pitchFamily="34" charset="0"/>
                                </a:rPr>
                                <m:t>𝑹𝒆𝒎𝒂𝒊𝒏𝒅𝒆𝒓</m:t>
                              </m:r>
                            </m:e>
                            <m:sub>
                              <m:r>
                                <a:rPr lang="en-US" sz="1100" b="1" i="1">
                                  <a:effectLst/>
                                  <a:latin typeface="Cambria Math" panose="02040503050406030204" pitchFamily="18" charset="0"/>
                                  <a:ea typeface="Malgun Gothic" panose="020B0503020000020004" pitchFamily="34" charset="-127"/>
                                  <a:cs typeface="Calibri" panose="020F0502020204030204" pitchFamily="34" charset="0"/>
                                </a:rPr>
                                <m:t>𝒕</m:t>
                              </m:r>
                            </m:sub>
                          </m:sSub>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sSub>
                            <m:sSubPr>
                              <m:ctrlPr>
                                <a:rPr lang="nl-NL" sz="1100" b="1" i="1">
                                  <a:effectLst/>
                                  <a:latin typeface="Cambria Math" panose="02040503050406030204" pitchFamily="18" charset="0"/>
                                  <a:ea typeface="Malgun Gothic" panose="020B0503020000020004" pitchFamily="34" charset="-127"/>
                                  <a:cs typeface="Calibri" panose="020F0502020204030204" pitchFamily="34" charset="0"/>
                                </a:rPr>
                              </m:ctrlPr>
                            </m:sSubPr>
                            <m:e>
                              <m:r>
                                <a:rPr lang="en-US" sz="1100" b="1" i="1">
                                  <a:effectLst/>
                                  <a:latin typeface="Cambria Math" panose="02040503050406030204" pitchFamily="18" charset="0"/>
                                  <a:ea typeface="Malgun Gothic" panose="020B0503020000020004" pitchFamily="34" charset="-127"/>
                                  <a:cs typeface="Calibri" panose="020F0502020204030204" pitchFamily="34" charset="0"/>
                                </a:rPr>
                                <m:t>𝑺𝒆𝒂𝒔𝒐𝒏</m:t>
                              </m:r>
                            </m:e>
                            <m:sub>
                              <m:r>
                                <a:rPr lang="en-US" sz="1100" b="1" i="1">
                                  <a:effectLst/>
                                  <a:latin typeface="Cambria Math" panose="02040503050406030204" pitchFamily="18" charset="0"/>
                                  <a:ea typeface="Malgun Gothic" panose="020B0503020000020004" pitchFamily="34" charset="-127"/>
                                  <a:cs typeface="Calibri" panose="020F0502020204030204" pitchFamily="34" charset="0"/>
                                </a:rPr>
                                <m:t>𝒕</m:t>
                              </m:r>
                            </m:sub>
                          </m:sSub>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den>
                      </m:f>
                      <m:r>
                        <a:rPr lang="en-US" sz="1100" b="1" i="1">
                          <a:effectLst/>
                          <a:latin typeface="Cambria Math" panose="02040503050406030204" pitchFamily="18" charset="0"/>
                          <a:ea typeface="Malgun Gothic" panose="020B0503020000020004" pitchFamily="34" charset="-127"/>
                          <a:cs typeface="Calibri" panose="020F0502020204030204" pitchFamily="34" charset="0"/>
                        </a:rPr>
                        <m:t>)</m:t>
                      </m:r>
                    </m:oMath>
                  </m:oMathPara>
                </a14:m>
                <a:endParaRPr lang="nl-NL" sz="1100" b="1" dirty="0"/>
              </a:p>
            </p:txBody>
          </p:sp>
        </mc:Choice>
        <mc:Fallback>
          <p:sp>
            <p:nvSpPr>
              <p:cNvPr id="14" name="TextBox 13">
                <a:extLst>
                  <a:ext uri="{FF2B5EF4-FFF2-40B4-BE49-F238E27FC236}">
                    <a16:creationId xmlns:a16="http://schemas.microsoft.com/office/drawing/2014/main" id="{B07E919A-7CB9-4EFD-A4D1-AAB282AEEF7A}"/>
                  </a:ext>
                </a:extLst>
              </p:cNvPr>
              <p:cNvSpPr txBox="1">
                <a:spLocks noRot="1" noChangeAspect="1" noMove="1" noResize="1" noEditPoints="1" noAdjustHandles="1" noChangeArrowheads="1" noChangeShapeType="1" noTextEdit="1"/>
              </p:cNvSpPr>
              <p:nvPr/>
            </p:nvSpPr>
            <p:spPr>
              <a:xfrm>
                <a:off x="895369" y="2291662"/>
                <a:ext cx="4284000" cy="468000"/>
              </a:xfrm>
              <a:prstGeom prst="rect">
                <a:avLst/>
              </a:prstGeom>
              <a:blipFill>
                <a:blip r:embed="rId9"/>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9FD4B52-3F5B-4D7D-BD9F-1A27906591D0}"/>
                  </a:ext>
                </a:extLst>
              </p:cNvPr>
              <p:cNvSpPr txBox="1"/>
              <p:nvPr/>
            </p:nvSpPr>
            <p:spPr>
              <a:xfrm>
                <a:off x="895204" y="2941874"/>
                <a:ext cx="4283996" cy="468000"/>
              </a:xfrm>
              <a:prstGeom prst="rect">
                <a:avLst/>
              </a:prstGeom>
              <a:solidFill>
                <a:schemeClr val="accent1">
                  <a:lumMod val="40000"/>
                  <a:lumOff val="60000"/>
                </a:schemeClr>
              </a:solidFill>
            </p:spPr>
            <p:txBody>
              <a:bodyPr wrap="square">
                <a:spAutoFit/>
              </a:bodyPr>
              <a:lstStyle>
                <a:defPPr>
                  <a:defRPr lang="en-US"/>
                </a:defPPr>
                <a:lvl1pPr>
                  <a:defRPr sz="1100" b="1" i="1">
                    <a:effectLst/>
                    <a:latin typeface="Cambria Math" panose="02040503050406030204" pitchFamily="18" charset="0"/>
                    <a:ea typeface="Malgun Gothic" panose="020B0503020000020004" pitchFamily="34" charset="-127"/>
                    <a:cs typeface="Calibri" panose="020F0502020204030204" pitchFamily="34" charset="0"/>
                  </a:defRPr>
                </a:lvl1pPr>
              </a:lstStyle>
              <a:p>
                <a:pPr/>
                <a14:m>
                  <m:oMathPara xmlns:m="http://schemas.openxmlformats.org/officeDocument/2006/math">
                    <m:oMathParaPr>
                      <m:jc m:val="centerGroup"/>
                    </m:oMathParaPr>
                    <m:oMath xmlns:m="http://schemas.openxmlformats.org/officeDocument/2006/math">
                      <m:r>
                        <a:rPr lang="nl-NL" b="1" i="1">
                          <a:latin typeface="Cambria Math" panose="02040503050406030204" pitchFamily="18" charset="0"/>
                        </a:rPr>
                        <m:t>𝑺𝒕𝒓𝒆𝒏𝒈𝒕𝒉</m:t>
                      </m:r>
                      <m:r>
                        <m:rPr>
                          <m:lit/>
                        </m:rPr>
                        <a:rPr lang="nl-NL" b="1">
                          <a:latin typeface="Cambria Math" panose="02040503050406030204" pitchFamily="18" charset="0"/>
                        </a:rPr>
                        <m:t>_</m:t>
                      </m:r>
                      <m:r>
                        <a:rPr lang="nl-NL" b="1" i="1">
                          <a:latin typeface="Cambria Math" panose="02040503050406030204" pitchFamily="18" charset="0"/>
                        </a:rPr>
                        <m:t>𝒕𝒓𝒆𝒏𝒅</m:t>
                      </m:r>
                      <m:r>
                        <a:rPr lang="nl-NL" b="1">
                          <a:latin typeface="Cambria Math" panose="02040503050406030204" pitchFamily="18" charset="0"/>
                        </a:rPr>
                        <m:t> = </m:t>
                      </m:r>
                      <m:r>
                        <a:rPr lang="nl-NL" b="1" i="1">
                          <a:latin typeface="Cambria Math" panose="02040503050406030204" pitchFamily="18" charset="0"/>
                        </a:rPr>
                        <m:t>𝒎𝒂𝒙</m:t>
                      </m:r>
                      <m:d>
                        <m:dPr>
                          <m:ctrlPr>
                            <a:rPr lang="nl-NL" i="1">
                              <a:latin typeface="Cambria Math" panose="02040503050406030204" pitchFamily="18" charset="0"/>
                            </a:rPr>
                          </m:ctrlPr>
                        </m:dPr>
                        <m:e>
                          <m:r>
                            <a:rPr lang="nl-NL" b="1" i="1">
                              <a:latin typeface="Cambria Math" panose="02040503050406030204" pitchFamily="18" charset="0"/>
                            </a:rPr>
                            <m:t>𝟎</m:t>
                          </m:r>
                          <m:r>
                            <a:rPr lang="nl-NL" b="1">
                              <a:latin typeface="Cambria Math" panose="02040503050406030204" pitchFamily="18" charset="0"/>
                            </a:rPr>
                            <m:t>,</m:t>
                          </m:r>
                          <m:r>
                            <a:rPr lang="nl-NL" b="1" i="1">
                              <a:latin typeface="Cambria Math" panose="02040503050406030204" pitchFamily="18" charset="0"/>
                            </a:rPr>
                            <m:t>𝟏</m:t>
                          </m:r>
                          <m:r>
                            <a:rPr lang="nl-NL" b="1">
                              <a:latin typeface="Cambria Math" panose="02040503050406030204" pitchFamily="18" charset="0"/>
                            </a:rPr>
                            <m:t> – </m:t>
                          </m:r>
                          <m:f>
                            <m:fPr>
                              <m:ctrlPr>
                                <a:rPr lang="nl-NL" i="1">
                                  <a:latin typeface="Cambria Math" panose="02040503050406030204" pitchFamily="18" charset="0"/>
                                </a:rPr>
                              </m:ctrlPr>
                            </m:fPr>
                            <m:num>
                              <m:r>
                                <a:rPr lang="nl-NL" b="1" i="1">
                                  <a:latin typeface="Cambria Math" panose="02040503050406030204" pitchFamily="18" charset="0"/>
                                </a:rPr>
                                <m:t>𝑽𝒂𝒓</m:t>
                              </m:r>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b="1" i="1">
                                          <a:latin typeface="Cambria Math" panose="02040503050406030204" pitchFamily="18" charset="0"/>
                                        </a:rPr>
                                        <m:t>𝑹𝒆𝒎𝒂𝒊𝒏𝒅𝒆𝒓</m:t>
                                      </m:r>
                                    </m:e>
                                    <m:sub>
                                      <m:r>
                                        <a:rPr lang="nl-NL" b="1" i="1">
                                          <a:latin typeface="Cambria Math" panose="02040503050406030204" pitchFamily="18" charset="0"/>
                                        </a:rPr>
                                        <m:t>𝒕</m:t>
                                      </m:r>
                                    </m:sub>
                                  </m:sSub>
                                </m:e>
                              </m:d>
                            </m:num>
                            <m:den>
                              <m:r>
                                <a:rPr lang="nl-NL" b="1" i="1">
                                  <a:latin typeface="Cambria Math" panose="02040503050406030204" pitchFamily="18" charset="0"/>
                                </a:rPr>
                                <m:t>𝑽𝒂𝒓</m:t>
                              </m:r>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b="1" i="1">
                                          <a:latin typeface="Cambria Math" panose="02040503050406030204" pitchFamily="18" charset="0"/>
                                        </a:rPr>
                                        <m:t>𝑹𝒆𝒎𝒂𝒊𝒏𝒅𝒆𝒓</m:t>
                                      </m:r>
                                    </m:e>
                                    <m:sub>
                                      <m:r>
                                        <a:rPr lang="nl-NL" b="1" i="1">
                                          <a:latin typeface="Cambria Math" panose="02040503050406030204" pitchFamily="18" charset="0"/>
                                        </a:rPr>
                                        <m:t>𝒕</m:t>
                                      </m:r>
                                    </m:sub>
                                  </m:sSub>
                                  <m:r>
                                    <a:rPr lang="nl-NL" b="1">
                                      <a:latin typeface="Cambria Math" panose="02040503050406030204" pitchFamily="18" charset="0"/>
                                    </a:rPr>
                                    <m:t>+</m:t>
                                  </m:r>
                                  <m:sSub>
                                    <m:sSubPr>
                                      <m:ctrlPr>
                                        <a:rPr lang="nl-NL" i="1">
                                          <a:latin typeface="Cambria Math" panose="02040503050406030204" pitchFamily="18" charset="0"/>
                                        </a:rPr>
                                      </m:ctrlPr>
                                    </m:sSubPr>
                                    <m:e>
                                      <m:r>
                                        <a:rPr lang="nl-NL" b="1" i="1">
                                          <a:latin typeface="Cambria Math" panose="02040503050406030204" pitchFamily="18" charset="0"/>
                                        </a:rPr>
                                        <m:t>𝑻𝒓𝒆𝒏𝒅</m:t>
                                      </m:r>
                                    </m:e>
                                    <m:sub>
                                      <m:r>
                                        <a:rPr lang="nl-NL" b="1" i="1">
                                          <a:latin typeface="Cambria Math" panose="02040503050406030204" pitchFamily="18" charset="0"/>
                                        </a:rPr>
                                        <m:t>𝒕</m:t>
                                      </m:r>
                                    </m:sub>
                                  </m:sSub>
                                </m:e>
                              </m:d>
                            </m:den>
                          </m:f>
                        </m:e>
                      </m:d>
                    </m:oMath>
                  </m:oMathPara>
                </a14:m>
                <a:endParaRPr lang="nl-NL" dirty="0"/>
              </a:p>
            </p:txBody>
          </p:sp>
        </mc:Choice>
        <mc:Fallback>
          <p:sp>
            <p:nvSpPr>
              <p:cNvPr id="18" name="TextBox 17">
                <a:extLst>
                  <a:ext uri="{FF2B5EF4-FFF2-40B4-BE49-F238E27FC236}">
                    <a16:creationId xmlns:a16="http://schemas.microsoft.com/office/drawing/2014/main" id="{89FD4B52-3F5B-4D7D-BD9F-1A27906591D0}"/>
                  </a:ext>
                </a:extLst>
              </p:cNvPr>
              <p:cNvSpPr txBox="1">
                <a:spLocks noRot="1" noChangeAspect="1" noMove="1" noResize="1" noEditPoints="1" noAdjustHandles="1" noChangeArrowheads="1" noChangeShapeType="1" noTextEdit="1"/>
              </p:cNvSpPr>
              <p:nvPr/>
            </p:nvSpPr>
            <p:spPr>
              <a:xfrm>
                <a:off x="895204" y="2941874"/>
                <a:ext cx="4283996" cy="468000"/>
              </a:xfrm>
              <a:prstGeom prst="rect">
                <a:avLst/>
              </a:prstGeom>
              <a:blipFill>
                <a:blip r:embed="rId10"/>
                <a:stretch>
                  <a:fillRect/>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9BD7FECE-A99E-4648-A35A-1F74224A91F5}"/>
              </a:ext>
            </a:extLst>
          </p:cNvPr>
          <p:cNvSpPr txBox="1"/>
          <p:nvPr/>
        </p:nvSpPr>
        <p:spPr>
          <a:xfrm>
            <a:off x="108065" y="4675911"/>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Advantage</a:t>
            </a:r>
            <a:endParaRPr lang="en-NL" sz="1500" dirty="0"/>
          </a:p>
        </p:txBody>
      </p:sp>
      <p:sp>
        <p:nvSpPr>
          <p:cNvPr id="20" name="TextBox 19">
            <a:extLst>
              <a:ext uri="{FF2B5EF4-FFF2-40B4-BE49-F238E27FC236}">
                <a16:creationId xmlns:a16="http://schemas.microsoft.com/office/drawing/2014/main" id="{3D9C600D-7582-468F-AA5D-9B0AFE734093}"/>
              </a:ext>
            </a:extLst>
          </p:cNvPr>
          <p:cNvSpPr txBox="1"/>
          <p:nvPr/>
        </p:nvSpPr>
        <p:spPr>
          <a:xfrm>
            <a:off x="108065" y="6243883"/>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Disadvantage</a:t>
            </a:r>
            <a:endParaRPr lang="en-NL" sz="1500" dirty="0"/>
          </a:p>
        </p:txBody>
      </p:sp>
      <p:sp>
        <p:nvSpPr>
          <p:cNvPr id="21" name="TextBox 20">
            <a:extLst>
              <a:ext uri="{FF2B5EF4-FFF2-40B4-BE49-F238E27FC236}">
                <a16:creationId xmlns:a16="http://schemas.microsoft.com/office/drawing/2014/main" id="{B6152319-C9AA-4CEA-9E0A-D8A28552A990}"/>
              </a:ext>
            </a:extLst>
          </p:cNvPr>
          <p:cNvSpPr txBox="1"/>
          <p:nvPr/>
        </p:nvSpPr>
        <p:spPr>
          <a:xfrm>
            <a:off x="2418127" y="3915015"/>
            <a:ext cx="3308440" cy="553998"/>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Automatically capture and decompose the time series without prior assumptions of trend and seasonality</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D42500E-F50D-4102-B168-2EC209F399D0}"/>
              </a:ext>
            </a:extLst>
          </p:cNvPr>
          <p:cNvSpPr txBox="1"/>
          <p:nvPr/>
        </p:nvSpPr>
        <p:spPr>
          <a:xfrm>
            <a:off x="2415053" y="5154621"/>
            <a:ext cx="3308440" cy="5544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Supports the Fourier prediction in defining the multi-seasonality of the time series and selecting the number of Fourier terms</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737CF86D-46EB-475B-90AE-78850461B256}"/>
              </a:ext>
            </a:extLst>
          </p:cNvPr>
          <p:cNvSpPr txBox="1"/>
          <p:nvPr/>
        </p:nvSpPr>
        <p:spPr>
          <a:xfrm>
            <a:off x="2415053" y="4531627"/>
            <a:ext cx="3308440" cy="5544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Robust to multi-seasonal, non-stationary, and non-linear time series</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Right Brace 24">
            <a:extLst>
              <a:ext uri="{FF2B5EF4-FFF2-40B4-BE49-F238E27FC236}">
                <a16:creationId xmlns:a16="http://schemas.microsoft.com/office/drawing/2014/main" id="{6DB27FD9-D56B-4EDF-8FAC-E59FC04DB6F3}"/>
              </a:ext>
            </a:extLst>
          </p:cNvPr>
          <p:cNvSpPr/>
          <p:nvPr/>
        </p:nvSpPr>
        <p:spPr>
          <a:xfrm rot="10800000">
            <a:off x="2135397" y="3905335"/>
            <a:ext cx="163773" cy="1782527"/>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32" name="TextBox 31">
            <a:extLst>
              <a:ext uri="{FF2B5EF4-FFF2-40B4-BE49-F238E27FC236}">
                <a16:creationId xmlns:a16="http://schemas.microsoft.com/office/drawing/2014/main" id="{40540244-BF58-4B2A-A8D4-4B375305AF11}"/>
              </a:ext>
            </a:extLst>
          </p:cNvPr>
          <p:cNvSpPr txBox="1"/>
          <p:nvPr/>
        </p:nvSpPr>
        <p:spPr>
          <a:xfrm>
            <a:off x="2415053" y="6128266"/>
            <a:ext cx="3308440" cy="554400"/>
          </a:xfrm>
          <a:prstGeom prst="rect">
            <a:avLst/>
          </a:prstGeom>
          <a:solidFill>
            <a:schemeClr val="accent1">
              <a:lumMod val="40000"/>
              <a:lumOff val="60000"/>
            </a:schemeClr>
          </a:solidFill>
        </p:spPr>
        <p:txBody>
          <a:bodyPr wrap="square" anchor="ctr">
            <a:spAutoFit/>
          </a:bodyPr>
          <a:lstStyle>
            <a:defPPr>
              <a:defRPr lang="en-US"/>
            </a:defPPr>
            <a:lvl1pPr algn="ctr">
              <a:lnSpc>
                <a:spcPts val="1200"/>
              </a:lnSpc>
              <a:spcBef>
                <a:spcPts val="600"/>
              </a:spcBef>
              <a:spcAft>
                <a:spcPts val="600"/>
              </a:spcAft>
              <a:defRPr sz="1000">
                <a:latin typeface="Calibri" panose="020F0502020204030204" pitchFamily="34" charset="0"/>
                <a:ea typeface="Calibri" panose="020F0502020204030204" pitchFamily="34" charset="0"/>
                <a:cs typeface="Arial" panose="020B0604020202020204" pitchFamily="34" charset="0"/>
              </a:defRPr>
            </a:lvl1pPr>
          </a:lstStyle>
          <a:p>
            <a:r>
              <a:rPr lang="en-US" sz="1100" b="1" dirty="0"/>
              <a:t>the components might not have the same unit of measurement as the original time series</a:t>
            </a:r>
            <a:endParaRPr lang="nl-NL" sz="1100" b="1" dirty="0"/>
          </a:p>
        </p:txBody>
      </p:sp>
      <p:pic>
        <p:nvPicPr>
          <p:cNvPr id="5" name="Graphic 4" descr="Tornado with solid fill">
            <a:extLst>
              <a:ext uri="{FF2B5EF4-FFF2-40B4-BE49-F238E27FC236}">
                <a16:creationId xmlns:a16="http://schemas.microsoft.com/office/drawing/2014/main" id="{CDF79E6E-8396-4597-8F50-F8B4D6FDEE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6431" y="0"/>
            <a:ext cx="720000" cy="720000"/>
          </a:xfrm>
          <a:prstGeom prst="rect">
            <a:avLst/>
          </a:prstGeom>
        </p:spPr>
      </p:pic>
      <p:sp>
        <p:nvSpPr>
          <p:cNvPr id="15" name="Cross 14">
            <a:extLst>
              <a:ext uri="{FF2B5EF4-FFF2-40B4-BE49-F238E27FC236}">
                <a16:creationId xmlns:a16="http://schemas.microsoft.com/office/drawing/2014/main" id="{214143BA-4D03-4C98-A83A-F52F755F6FDE}"/>
              </a:ext>
            </a:extLst>
          </p:cNvPr>
          <p:cNvSpPr/>
          <p:nvPr/>
        </p:nvSpPr>
        <p:spPr>
          <a:xfrm>
            <a:off x="1883120" y="1868253"/>
            <a:ext cx="219599" cy="238946"/>
          </a:xfrm>
          <a:prstGeom prst="plus">
            <a:avLst>
              <a:gd name="adj" fmla="val 37369"/>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Cross 26">
            <a:extLst>
              <a:ext uri="{FF2B5EF4-FFF2-40B4-BE49-F238E27FC236}">
                <a16:creationId xmlns:a16="http://schemas.microsoft.com/office/drawing/2014/main" id="{05CCC7E0-717D-4E9A-BA7E-8C3C6243280F}"/>
              </a:ext>
            </a:extLst>
          </p:cNvPr>
          <p:cNvSpPr/>
          <p:nvPr/>
        </p:nvSpPr>
        <p:spPr>
          <a:xfrm>
            <a:off x="3962548" y="1878092"/>
            <a:ext cx="219599" cy="238946"/>
          </a:xfrm>
          <a:prstGeom prst="plus">
            <a:avLst>
              <a:gd name="adj" fmla="val 37369"/>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a:extLst>
              <a:ext uri="{FF2B5EF4-FFF2-40B4-BE49-F238E27FC236}">
                <a16:creationId xmlns:a16="http://schemas.microsoft.com/office/drawing/2014/main" id="{36BBFAB0-0244-47DE-B88C-74860EE9D8B1}"/>
              </a:ext>
            </a:extLst>
          </p:cNvPr>
          <p:cNvSpPr txBox="1"/>
          <p:nvPr/>
        </p:nvSpPr>
        <p:spPr>
          <a:xfrm>
            <a:off x="7456320" y="691068"/>
            <a:ext cx="4212000" cy="412421"/>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500" b="1" dirty="0">
                <a:latin typeface="Calibri" panose="020F0502020204030204" pitchFamily="34" charset="0"/>
                <a:ea typeface="Calibri" panose="020F0502020204030204" pitchFamily="34" charset="0"/>
                <a:cs typeface="Arial" panose="020B0604020202020204" pitchFamily="34" charset="0"/>
              </a:rPr>
              <a:t>Periodic seasonality can be captured by different pairs of Fourier terms</a:t>
            </a:r>
            <a:endParaRPr lang="en-NL" sz="1500" b="1" i="1"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15AD9A4-0C1D-487C-AFF8-15F45625A5D4}"/>
                  </a:ext>
                </a:extLst>
              </p:cNvPr>
              <p:cNvSpPr txBox="1"/>
              <p:nvPr/>
            </p:nvSpPr>
            <p:spPr>
              <a:xfrm>
                <a:off x="6235103" y="1297241"/>
                <a:ext cx="1565435" cy="438133"/>
              </a:xfrm>
              <a:prstGeom prst="rect">
                <a:avLst/>
              </a:prstGeom>
              <a:solidFill>
                <a:schemeClr val="accent1">
                  <a:lumMod val="40000"/>
                  <a:lumOff val="6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000" b="1" i="1" smtClean="0">
                              <a:solidFill>
                                <a:srgbClr val="836967"/>
                              </a:solidFill>
                              <a:latin typeface="Cambria Math" panose="02040503050406030204" pitchFamily="18" charset="0"/>
                            </a:rPr>
                          </m:ctrlPr>
                        </m:sSubPr>
                        <m:e>
                          <m:r>
                            <a:rPr lang="nl-NL" sz="1000" b="1" i="1">
                              <a:latin typeface="Cambria Math" panose="02040503050406030204" pitchFamily="18" charset="0"/>
                            </a:rPr>
                            <m:t>𝑺</m:t>
                          </m:r>
                        </m:e>
                        <m:sub>
                          <m:r>
                            <a:rPr lang="nl-NL" sz="1000" b="1" i="1">
                              <a:latin typeface="Cambria Math" panose="02040503050406030204" pitchFamily="18" charset="0"/>
                            </a:rPr>
                            <m:t>𝒌</m:t>
                          </m:r>
                        </m:sub>
                      </m:sSub>
                      <m:d>
                        <m:dPr>
                          <m:ctrlPr>
                            <a:rPr lang="nl-NL" sz="1000" b="1" i="1">
                              <a:solidFill>
                                <a:srgbClr val="836967"/>
                              </a:solidFill>
                              <a:latin typeface="Cambria Math" panose="02040503050406030204" pitchFamily="18" charset="0"/>
                            </a:rPr>
                          </m:ctrlPr>
                        </m:dPr>
                        <m:e>
                          <m:r>
                            <a:rPr lang="nl-NL" sz="1000" b="1" i="1">
                              <a:latin typeface="Cambria Math" panose="02040503050406030204" pitchFamily="18" charset="0"/>
                            </a:rPr>
                            <m:t>𝒕</m:t>
                          </m:r>
                        </m:e>
                      </m:d>
                      <m:r>
                        <a:rPr lang="nl-NL" sz="1000" b="1" i="0">
                          <a:latin typeface="Cambria Math" panose="02040503050406030204" pitchFamily="18" charset="0"/>
                        </a:rPr>
                        <m:t>=</m:t>
                      </m:r>
                      <m:r>
                        <a:rPr lang="nl-NL" sz="1000" b="1" i="1">
                          <a:latin typeface="Cambria Math" panose="02040503050406030204" pitchFamily="18" charset="0"/>
                        </a:rPr>
                        <m:t>𝒔𝒊𝒏𝒆</m:t>
                      </m:r>
                      <m:d>
                        <m:dPr>
                          <m:ctrlPr>
                            <a:rPr lang="nl-NL" sz="1000" b="1" i="1">
                              <a:latin typeface="Cambria Math" panose="02040503050406030204" pitchFamily="18" charset="0"/>
                            </a:rPr>
                          </m:ctrlPr>
                        </m:dPr>
                        <m:e>
                          <m:f>
                            <m:fPr>
                              <m:ctrlPr>
                                <a:rPr lang="nl-NL" sz="1000" b="1" i="1">
                                  <a:solidFill>
                                    <a:srgbClr val="836967"/>
                                  </a:solidFill>
                                  <a:latin typeface="Cambria Math" panose="02040503050406030204" pitchFamily="18" charset="0"/>
                                </a:rPr>
                              </m:ctrlPr>
                            </m:fPr>
                            <m:num>
                              <m:r>
                                <a:rPr lang="nl-NL" sz="1000" b="1" i="0">
                                  <a:latin typeface="Cambria Math" panose="02040503050406030204" pitchFamily="18" charset="0"/>
                                </a:rPr>
                                <m:t>𝟐</m:t>
                              </m:r>
                              <m:r>
                                <a:rPr lang="nl-NL" sz="1000" b="1" i="1">
                                  <a:latin typeface="Cambria Math" panose="02040503050406030204" pitchFamily="18" charset="0"/>
                                </a:rPr>
                                <m:t>𝝅</m:t>
                              </m:r>
                              <m:r>
                                <a:rPr lang="nl-NL" sz="1000" b="1" i="1">
                                  <a:latin typeface="Cambria Math" panose="02040503050406030204" pitchFamily="18" charset="0"/>
                                </a:rPr>
                                <m:t>𝒌𝒕</m:t>
                              </m:r>
                            </m:num>
                            <m:den>
                              <m:r>
                                <a:rPr lang="nl-NL" sz="1000" b="1" i="1">
                                  <a:latin typeface="Cambria Math" panose="02040503050406030204" pitchFamily="18" charset="0"/>
                                </a:rPr>
                                <m:t>𝒎</m:t>
                              </m:r>
                            </m:den>
                          </m:f>
                        </m:e>
                      </m:d>
                    </m:oMath>
                  </m:oMathPara>
                </a14:m>
                <a:endParaRPr lang="nl-NL" sz="1000" b="1" dirty="0"/>
              </a:p>
            </p:txBody>
          </p:sp>
        </mc:Choice>
        <mc:Fallback>
          <p:sp>
            <p:nvSpPr>
              <p:cNvPr id="30" name="TextBox 29">
                <a:extLst>
                  <a:ext uri="{FF2B5EF4-FFF2-40B4-BE49-F238E27FC236}">
                    <a16:creationId xmlns:a16="http://schemas.microsoft.com/office/drawing/2014/main" id="{E15AD9A4-0C1D-487C-AFF8-15F45625A5D4}"/>
                  </a:ext>
                </a:extLst>
              </p:cNvPr>
              <p:cNvSpPr txBox="1">
                <a:spLocks noRot="1" noChangeAspect="1" noMove="1" noResize="1" noEditPoints="1" noAdjustHandles="1" noChangeArrowheads="1" noChangeShapeType="1" noTextEdit="1"/>
              </p:cNvSpPr>
              <p:nvPr/>
            </p:nvSpPr>
            <p:spPr>
              <a:xfrm>
                <a:off x="6235103" y="1297241"/>
                <a:ext cx="1565435" cy="438133"/>
              </a:xfrm>
              <a:prstGeom prst="rect">
                <a:avLst/>
              </a:prstGeom>
              <a:blipFill>
                <a:blip r:embed="rId13"/>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F8C9664-9468-47F3-A370-6252DBC33364}"/>
                  </a:ext>
                </a:extLst>
              </p:cNvPr>
              <p:cNvSpPr txBox="1"/>
              <p:nvPr/>
            </p:nvSpPr>
            <p:spPr>
              <a:xfrm>
                <a:off x="6235102" y="3145054"/>
                <a:ext cx="1565435" cy="438133"/>
              </a:xfrm>
              <a:prstGeom prst="rect">
                <a:avLst/>
              </a:prstGeom>
              <a:solidFill>
                <a:schemeClr val="accent1">
                  <a:lumMod val="40000"/>
                  <a:lumOff val="6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000" b="1" i="1" smtClean="0">
                              <a:solidFill>
                                <a:srgbClr val="836967"/>
                              </a:solidFill>
                              <a:latin typeface="Cambria Math" panose="02040503050406030204" pitchFamily="18" charset="0"/>
                            </a:rPr>
                          </m:ctrlPr>
                        </m:sSubPr>
                        <m:e>
                          <m:r>
                            <a:rPr lang="nl-NL" sz="1000" b="1" i="1">
                              <a:latin typeface="Cambria Math" panose="02040503050406030204" pitchFamily="18" charset="0"/>
                            </a:rPr>
                            <m:t>𝑪</m:t>
                          </m:r>
                        </m:e>
                        <m:sub>
                          <m:r>
                            <a:rPr lang="nl-NL" sz="1000" b="1" i="1">
                              <a:latin typeface="Cambria Math" panose="02040503050406030204" pitchFamily="18" charset="0"/>
                            </a:rPr>
                            <m:t>𝒌</m:t>
                          </m:r>
                        </m:sub>
                      </m:sSub>
                      <m:d>
                        <m:dPr>
                          <m:ctrlPr>
                            <a:rPr lang="nl-NL" sz="1000" b="1" i="1">
                              <a:solidFill>
                                <a:srgbClr val="836967"/>
                              </a:solidFill>
                              <a:latin typeface="Cambria Math" panose="02040503050406030204" pitchFamily="18" charset="0"/>
                            </a:rPr>
                          </m:ctrlPr>
                        </m:dPr>
                        <m:e>
                          <m:r>
                            <a:rPr lang="nl-NL" sz="1000" b="1" i="1">
                              <a:latin typeface="Cambria Math" panose="02040503050406030204" pitchFamily="18" charset="0"/>
                            </a:rPr>
                            <m:t>𝒕</m:t>
                          </m:r>
                        </m:e>
                      </m:d>
                      <m:r>
                        <a:rPr lang="nl-NL" sz="1000" b="1" i="0">
                          <a:latin typeface="Cambria Math" panose="02040503050406030204" pitchFamily="18" charset="0"/>
                        </a:rPr>
                        <m:t>=</m:t>
                      </m:r>
                      <m:r>
                        <a:rPr lang="nl-NL" sz="1000" b="1" i="1">
                          <a:latin typeface="Cambria Math" panose="02040503050406030204" pitchFamily="18" charset="0"/>
                        </a:rPr>
                        <m:t>𝒄𝒐𝒔𝒊𝒏𝒆</m:t>
                      </m:r>
                      <m:d>
                        <m:dPr>
                          <m:ctrlPr>
                            <a:rPr lang="nl-NL" sz="1000" b="1" i="1">
                              <a:latin typeface="Cambria Math" panose="02040503050406030204" pitchFamily="18" charset="0"/>
                            </a:rPr>
                          </m:ctrlPr>
                        </m:dPr>
                        <m:e>
                          <m:f>
                            <m:fPr>
                              <m:ctrlPr>
                                <a:rPr lang="nl-NL" sz="1000" b="1" i="1">
                                  <a:solidFill>
                                    <a:srgbClr val="836967"/>
                                  </a:solidFill>
                                  <a:latin typeface="Cambria Math" panose="02040503050406030204" pitchFamily="18" charset="0"/>
                                </a:rPr>
                              </m:ctrlPr>
                            </m:fPr>
                            <m:num>
                              <m:r>
                                <a:rPr lang="nl-NL" sz="1000" b="1" i="0">
                                  <a:latin typeface="Cambria Math" panose="02040503050406030204" pitchFamily="18" charset="0"/>
                                </a:rPr>
                                <m:t>𝟐</m:t>
                              </m:r>
                              <m:r>
                                <a:rPr lang="nl-NL" sz="1000" b="1" i="1">
                                  <a:latin typeface="Cambria Math" panose="02040503050406030204" pitchFamily="18" charset="0"/>
                                </a:rPr>
                                <m:t>𝝅</m:t>
                              </m:r>
                              <m:r>
                                <a:rPr lang="nl-NL" sz="1000" b="1" i="1">
                                  <a:latin typeface="Cambria Math" panose="02040503050406030204" pitchFamily="18" charset="0"/>
                                </a:rPr>
                                <m:t>𝒌𝒕</m:t>
                              </m:r>
                            </m:num>
                            <m:den>
                              <m:r>
                                <a:rPr lang="nl-NL" sz="1000" b="1" i="1">
                                  <a:latin typeface="Cambria Math" panose="02040503050406030204" pitchFamily="18" charset="0"/>
                                </a:rPr>
                                <m:t>𝒎</m:t>
                              </m:r>
                            </m:den>
                          </m:f>
                        </m:e>
                      </m:d>
                    </m:oMath>
                  </m:oMathPara>
                </a14:m>
                <a:endParaRPr lang="nl-NL" sz="1000" b="1" dirty="0"/>
              </a:p>
            </p:txBody>
          </p:sp>
        </mc:Choice>
        <mc:Fallback>
          <p:sp>
            <p:nvSpPr>
              <p:cNvPr id="33" name="TextBox 32">
                <a:extLst>
                  <a:ext uri="{FF2B5EF4-FFF2-40B4-BE49-F238E27FC236}">
                    <a16:creationId xmlns:a16="http://schemas.microsoft.com/office/drawing/2014/main" id="{6F8C9664-9468-47F3-A370-6252DBC33364}"/>
                  </a:ext>
                </a:extLst>
              </p:cNvPr>
              <p:cNvSpPr txBox="1">
                <a:spLocks noRot="1" noChangeAspect="1" noMove="1" noResize="1" noEditPoints="1" noAdjustHandles="1" noChangeArrowheads="1" noChangeShapeType="1" noTextEdit="1"/>
              </p:cNvSpPr>
              <p:nvPr/>
            </p:nvSpPr>
            <p:spPr>
              <a:xfrm>
                <a:off x="6235102" y="3145054"/>
                <a:ext cx="1565435" cy="438133"/>
              </a:xfrm>
              <a:prstGeom prst="rect">
                <a:avLst/>
              </a:prstGeom>
              <a:blipFill>
                <a:blip r:embed="rId1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5D7D03D8-A931-417C-B0D2-7DA93A9E27FD}"/>
                  </a:ext>
                </a:extLst>
              </p:cNvPr>
              <p:cNvSpPr txBox="1"/>
              <p:nvPr/>
            </p:nvSpPr>
            <p:spPr>
              <a:xfrm>
                <a:off x="8159763" y="1290994"/>
                <a:ext cx="3951945" cy="568361"/>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l-NL" sz="1100" i="1" smtClean="0">
                              <a:solidFill>
                                <a:srgbClr val="836967"/>
                              </a:solidFill>
                              <a:latin typeface="Cambria Math" panose="02040503050406030204" pitchFamily="18" charset="0"/>
                            </a:rPr>
                          </m:ctrlPr>
                        </m:sSubPr>
                        <m:e>
                          <m:r>
                            <a:rPr lang="nl-NL" sz="1100" i="1">
                              <a:latin typeface="Cambria Math" panose="02040503050406030204" pitchFamily="18" charset="0"/>
                            </a:rPr>
                            <m:t>𝑦</m:t>
                          </m:r>
                        </m:e>
                        <m:sub>
                          <m:r>
                            <a:rPr lang="nl-NL" sz="1100" i="1">
                              <a:latin typeface="Cambria Math" panose="02040503050406030204" pitchFamily="18" charset="0"/>
                            </a:rPr>
                            <m:t>𝑡</m:t>
                          </m:r>
                          <m:r>
                            <a:rPr lang="nl-NL" sz="1100" i="0">
                              <a:latin typeface="Cambria Math" panose="02040503050406030204" pitchFamily="18" charset="0"/>
                            </a:rPr>
                            <m:t> </m:t>
                          </m:r>
                        </m:sub>
                      </m:sSub>
                      <m:r>
                        <a:rPr lang="nl-NL" sz="1100" i="0">
                          <a:latin typeface="Cambria Math" panose="02040503050406030204" pitchFamily="18" charset="0"/>
                        </a:rPr>
                        <m:t>= </m:t>
                      </m:r>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𝛽</m:t>
                          </m:r>
                        </m:e>
                        <m:sub>
                          <m:r>
                            <a:rPr lang="nl-NL" sz="1100" i="0">
                              <a:latin typeface="Cambria Math" panose="02040503050406030204" pitchFamily="18" charset="0"/>
                            </a:rPr>
                            <m:t>0</m:t>
                          </m:r>
                        </m:sub>
                      </m:sSub>
                      <m:r>
                        <a:rPr lang="nl-NL" sz="1100" i="0">
                          <a:latin typeface="Cambria Math" panose="02040503050406030204" pitchFamily="18" charset="0"/>
                        </a:rPr>
                        <m:t>+</m:t>
                      </m:r>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𝛽</m:t>
                          </m:r>
                        </m:e>
                        <m:sub>
                          <m:r>
                            <a:rPr lang="en-US" sz="1100" b="0" i="0" smtClean="0">
                              <a:latin typeface="Cambria Math" panose="02040503050406030204" pitchFamily="18" charset="0"/>
                            </a:rPr>
                            <m:t>1</m:t>
                          </m:r>
                        </m:sub>
                      </m:sSub>
                      <m:sSub>
                        <m:sSubPr>
                          <m:ctrlPr>
                            <a:rPr lang="nl-NL" sz="1100" i="1">
                              <a:solidFill>
                                <a:srgbClr val="836967"/>
                              </a:solidFill>
                              <a:latin typeface="Cambria Math" panose="02040503050406030204" pitchFamily="18" charset="0"/>
                            </a:rPr>
                          </m:ctrlPr>
                        </m:sSubPr>
                        <m:e>
                          <m:r>
                            <a:rPr lang="en-US" sz="1100" b="0" i="1" smtClean="0">
                              <a:solidFill>
                                <a:srgbClr val="836967"/>
                              </a:solidFill>
                              <a:latin typeface="Cambria Math" panose="02040503050406030204" pitchFamily="18" charset="0"/>
                            </a:rPr>
                            <m:t>𝑥</m:t>
                          </m:r>
                        </m:e>
                        <m:sub>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a:latin typeface="Cambria Math" panose="02040503050406030204" pitchFamily="18" charset="0"/>
                            </a:rPr>
                            <m:t>1</m:t>
                          </m:r>
                        </m:sub>
                      </m:sSub>
                      <m:r>
                        <a:rPr lang="en-US" sz="1100" b="0" i="0" smtClean="0">
                          <a:latin typeface="Cambria Math" panose="02040503050406030204" pitchFamily="18" charset="0"/>
                        </a:rPr>
                        <m:t>+…+</m:t>
                      </m:r>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𝛽</m:t>
                          </m:r>
                        </m:e>
                        <m:sub>
                          <m:r>
                            <m:rPr>
                              <m:sty m:val="p"/>
                            </m:rPr>
                            <a:rPr lang="en-US" sz="1100" b="0" i="0" smtClean="0">
                              <a:latin typeface="Cambria Math" panose="02040503050406030204" pitchFamily="18" charset="0"/>
                            </a:rPr>
                            <m:t>t</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r</m:t>
                          </m:r>
                        </m:sub>
                      </m:sSub>
                      <m:sSub>
                        <m:sSubPr>
                          <m:ctrlPr>
                            <a:rPr lang="nl-NL" sz="1100" i="1">
                              <a:solidFill>
                                <a:srgbClr val="836967"/>
                              </a:solidFill>
                              <a:latin typeface="Cambria Math" panose="02040503050406030204" pitchFamily="18" charset="0"/>
                            </a:rPr>
                          </m:ctrlPr>
                        </m:sSubPr>
                        <m:e>
                          <m:r>
                            <a:rPr lang="en-US" sz="1100" i="1">
                              <a:solidFill>
                                <a:srgbClr val="836967"/>
                              </a:solidFill>
                              <a:latin typeface="Cambria Math" panose="02040503050406030204" pitchFamily="18" charset="0"/>
                            </a:rPr>
                            <m:t>𝑥</m:t>
                          </m:r>
                        </m:e>
                        <m:sub>
                          <m:r>
                            <a:rPr lang="en-US" sz="1100" i="1">
                              <a:latin typeface="Cambria Math" panose="02040503050406030204" pitchFamily="18" charset="0"/>
                            </a:rPr>
                            <m:t>𝑡</m:t>
                          </m:r>
                          <m:r>
                            <a:rPr lang="en-US" sz="1100" i="1">
                              <a:latin typeface="Cambria Math" panose="02040503050406030204" pitchFamily="18" charset="0"/>
                            </a:rPr>
                            <m:t>,</m:t>
                          </m:r>
                          <m:r>
                            <m:rPr>
                              <m:sty m:val="p"/>
                            </m:rPr>
                            <a:rPr lang="en-US" sz="1100" b="0" i="0" smtClean="0">
                              <a:latin typeface="Cambria Math" panose="02040503050406030204" pitchFamily="18" charset="0"/>
                            </a:rPr>
                            <m:t>r</m:t>
                          </m:r>
                        </m:sub>
                      </m:sSub>
                      <m:r>
                        <a:rPr lang="en-US" sz="1100" b="0" i="1" smtClean="0">
                          <a:latin typeface="Cambria Math" panose="02040503050406030204" pitchFamily="18" charset="0"/>
                        </a:rPr>
                        <m:t>+</m:t>
                      </m:r>
                      <m:nary>
                        <m:naryPr>
                          <m:chr m:val="∑"/>
                          <m:limLoc m:val="undOvr"/>
                          <m:ctrlPr>
                            <a:rPr lang="nl-NL" sz="1100" i="1">
                              <a:latin typeface="Cambria Math" panose="02040503050406030204" pitchFamily="18" charset="0"/>
                            </a:rPr>
                          </m:ctrlPr>
                        </m:naryPr>
                        <m:sub>
                          <m:r>
                            <a:rPr lang="nl-NL" sz="1100" i="1">
                              <a:latin typeface="Cambria Math" panose="02040503050406030204" pitchFamily="18" charset="0"/>
                            </a:rPr>
                            <m:t>𝑘</m:t>
                          </m:r>
                          <m:r>
                            <a:rPr lang="nl-NL" sz="1100" i="0">
                              <a:latin typeface="Cambria Math" panose="02040503050406030204" pitchFamily="18" charset="0"/>
                            </a:rPr>
                            <m:t>=1</m:t>
                          </m:r>
                        </m:sub>
                        <m:sup>
                          <m:r>
                            <a:rPr lang="nl-NL" sz="1100" i="1">
                              <a:latin typeface="Cambria Math" panose="02040503050406030204" pitchFamily="18" charset="0"/>
                            </a:rPr>
                            <m:t>𝐾</m:t>
                          </m:r>
                        </m:sup>
                        <m:e>
                          <m:d>
                            <m:dPr>
                              <m:begChr m:val="["/>
                              <m:endChr m:val="]"/>
                              <m:ctrlPr>
                                <a:rPr lang="nl-NL" sz="1100" i="1">
                                  <a:solidFill>
                                    <a:srgbClr val="836967"/>
                                  </a:solidFill>
                                  <a:latin typeface="Cambria Math" panose="02040503050406030204" pitchFamily="18" charset="0"/>
                                </a:rPr>
                              </m:ctrlPr>
                            </m:dPr>
                            <m:e>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𝛼</m:t>
                                  </m:r>
                                </m:e>
                                <m:sub>
                                  <m:r>
                                    <a:rPr lang="nl-NL" sz="1100" i="1">
                                      <a:latin typeface="Cambria Math" panose="02040503050406030204" pitchFamily="18" charset="0"/>
                                    </a:rPr>
                                    <m:t>𝑘</m:t>
                                  </m:r>
                                </m:sub>
                              </m:sSub>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𝑆</m:t>
                                  </m:r>
                                </m:e>
                                <m:sub>
                                  <m:r>
                                    <a:rPr lang="nl-NL" sz="1100" i="1">
                                      <a:latin typeface="Cambria Math" panose="02040503050406030204" pitchFamily="18" charset="0"/>
                                    </a:rPr>
                                    <m:t>𝑘</m:t>
                                  </m:r>
                                </m:sub>
                              </m:sSub>
                              <m:d>
                                <m:dPr>
                                  <m:ctrlPr>
                                    <a:rPr lang="nl-NL" sz="1100" i="1">
                                      <a:solidFill>
                                        <a:srgbClr val="836967"/>
                                      </a:solidFill>
                                      <a:latin typeface="Cambria Math" panose="02040503050406030204" pitchFamily="18" charset="0"/>
                                    </a:rPr>
                                  </m:ctrlPr>
                                </m:dPr>
                                <m:e>
                                  <m:r>
                                    <a:rPr lang="nl-NL" sz="1100" i="1">
                                      <a:latin typeface="Cambria Math" panose="02040503050406030204" pitchFamily="18" charset="0"/>
                                    </a:rPr>
                                    <m:t>𝑡</m:t>
                                  </m:r>
                                </m:e>
                              </m:d>
                              <m:r>
                                <a:rPr lang="nl-NL" sz="1100" i="0">
                                  <a:latin typeface="Cambria Math" panose="02040503050406030204" pitchFamily="18" charset="0"/>
                                </a:rPr>
                                <m:t>+ </m:t>
                              </m:r>
                              <m:sSub>
                                <m:sSubPr>
                                  <m:ctrlPr>
                                    <a:rPr lang="nl-NL" sz="1100" i="1">
                                      <a:solidFill>
                                        <a:srgbClr val="836967"/>
                                      </a:solidFill>
                                      <a:latin typeface="Cambria Math" panose="02040503050406030204" pitchFamily="18" charset="0"/>
                                    </a:rPr>
                                  </m:ctrlPr>
                                </m:sSubPr>
                                <m:e>
                                  <m:r>
                                    <a:rPr lang="nl-NL" sz="1100" i="1" smtClean="0">
                                      <a:latin typeface="Cambria Math" panose="02040503050406030204" pitchFamily="18" charset="0"/>
                                    </a:rPr>
                                    <m:t>𝛾</m:t>
                                  </m:r>
                                </m:e>
                                <m:sub>
                                  <m:r>
                                    <a:rPr lang="nl-NL" sz="1100" i="1">
                                      <a:latin typeface="Cambria Math" panose="02040503050406030204" pitchFamily="18" charset="0"/>
                                    </a:rPr>
                                    <m:t>𝑘</m:t>
                                  </m:r>
                                </m:sub>
                              </m:sSub>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𝐶</m:t>
                                  </m:r>
                                </m:e>
                                <m:sub>
                                  <m:r>
                                    <a:rPr lang="nl-NL" sz="1100" i="1">
                                      <a:latin typeface="Cambria Math" panose="02040503050406030204" pitchFamily="18" charset="0"/>
                                    </a:rPr>
                                    <m:t>𝑘</m:t>
                                  </m:r>
                                </m:sub>
                              </m:sSub>
                              <m:d>
                                <m:dPr>
                                  <m:ctrlPr>
                                    <a:rPr lang="nl-NL" sz="1100" i="1">
                                      <a:solidFill>
                                        <a:srgbClr val="836967"/>
                                      </a:solidFill>
                                      <a:latin typeface="Cambria Math" panose="02040503050406030204" pitchFamily="18" charset="0"/>
                                    </a:rPr>
                                  </m:ctrlPr>
                                </m:dPr>
                                <m:e>
                                  <m:r>
                                    <a:rPr lang="nl-NL" sz="1100" i="1">
                                      <a:latin typeface="Cambria Math" panose="02040503050406030204" pitchFamily="18" charset="0"/>
                                    </a:rPr>
                                    <m:t>𝑡</m:t>
                                  </m:r>
                                </m:e>
                              </m:d>
                            </m:e>
                          </m:d>
                        </m:e>
                      </m:nary>
                      <m:r>
                        <a:rPr lang="nl-NL" sz="1100" i="0">
                          <a:latin typeface="Cambria Math" panose="02040503050406030204" pitchFamily="18" charset="0"/>
                        </a:rPr>
                        <m:t>+ </m:t>
                      </m:r>
                      <m:sSub>
                        <m:sSubPr>
                          <m:ctrlPr>
                            <a:rPr lang="nl-NL" sz="1100" i="1">
                              <a:solidFill>
                                <a:srgbClr val="836967"/>
                              </a:solidFill>
                              <a:latin typeface="Cambria Math" panose="02040503050406030204" pitchFamily="18" charset="0"/>
                            </a:rPr>
                          </m:ctrlPr>
                        </m:sSubPr>
                        <m:e>
                          <m:r>
                            <a:rPr lang="nl-NL" sz="1100" i="1">
                              <a:latin typeface="Cambria Math" panose="02040503050406030204" pitchFamily="18" charset="0"/>
                            </a:rPr>
                            <m:t>𝜀</m:t>
                          </m:r>
                        </m:e>
                        <m:sub>
                          <m:r>
                            <a:rPr lang="nl-NL" sz="1100" i="1">
                              <a:latin typeface="Cambria Math" panose="02040503050406030204" pitchFamily="18" charset="0"/>
                            </a:rPr>
                            <m:t>𝑡</m:t>
                          </m:r>
                        </m:sub>
                      </m:sSub>
                    </m:oMath>
                  </m:oMathPara>
                </a14:m>
                <a:endParaRPr lang="nl-NL" sz="1100" dirty="0"/>
              </a:p>
            </p:txBody>
          </p:sp>
        </mc:Choice>
        <mc:Fallback>
          <p:sp>
            <p:nvSpPr>
              <p:cNvPr id="35" name="TextBox 34">
                <a:extLst>
                  <a:ext uri="{FF2B5EF4-FFF2-40B4-BE49-F238E27FC236}">
                    <a16:creationId xmlns:a16="http://schemas.microsoft.com/office/drawing/2014/main" id="{5D7D03D8-A931-417C-B0D2-7DA93A9E27FD}"/>
                  </a:ext>
                </a:extLst>
              </p:cNvPr>
              <p:cNvSpPr txBox="1">
                <a:spLocks noRot="1" noChangeAspect="1" noMove="1" noResize="1" noEditPoints="1" noAdjustHandles="1" noChangeArrowheads="1" noChangeShapeType="1" noTextEdit="1"/>
              </p:cNvSpPr>
              <p:nvPr/>
            </p:nvSpPr>
            <p:spPr>
              <a:xfrm>
                <a:off x="8159763" y="1290994"/>
                <a:ext cx="3951945" cy="568361"/>
              </a:xfrm>
              <a:prstGeom prst="rect">
                <a:avLst/>
              </a:prstGeom>
              <a:blipFill>
                <a:blip r:embed="rId15"/>
                <a:stretch>
                  <a:fillRect t="-90323" b="-141935"/>
                </a:stretch>
              </a:blipFill>
            </p:spPr>
            <p:txBody>
              <a:bodyPr/>
              <a:lstStyle/>
              <a:p>
                <a:r>
                  <a:rPr lang="en-NL">
                    <a:noFill/>
                  </a:rPr>
                  <a:t> </a:t>
                </a:r>
              </a:p>
            </p:txBody>
          </p:sp>
        </mc:Fallback>
      </mc:AlternateContent>
      <p:sp>
        <p:nvSpPr>
          <p:cNvPr id="36" name="Right Brace 35">
            <a:extLst>
              <a:ext uri="{FF2B5EF4-FFF2-40B4-BE49-F238E27FC236}">
                <a16:creationId xmlns:a16="http://schemas.microsoft.com/office/drawing/2014/main" id="{E3B34773-F8DB-42C2-AD5B-FC89EFEA5571}"/>
              </a:ext>
            </a:extLst>
          </p:cNvPr>
          <p:cNvSpPr/>
          <p:nvPr/>
        </p:nvSpPr>
        <p:spPr>
          <a:xfrm>
            <a:off x="7864497" y="1303892"/>
            <a:ext cx="211769" cy="2279295"/>
          </a:xfrm>
          <a:prstGeom prst="rightBrac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1E33871-DDFA-4286-8ABF-7EC672681FC2}"/>
                  </a:ext>
                </a:extLst>
              </p:cNvPr>
              <p:cNvSpPr txBox="1"/>
              <p:nvPr/>
            </p:nvSpPr>
            <p:spPr>
              <a:xfrm>
                <a:off x="8172935" y="1954311"/>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nl-NL" sz="1100" b="1" i="1" smtClean="0">
                        <a:latin typeface="Cambria Math" panose="02040503050406030204" pitchFamily="18" charset="0"/>
                      </a:rPr>
                      <m:t>𝒎</m:t>
                    </m:r>
                  </m:oMath>
                </a14:m>
                <a:r>
                  <a:rPr lang="en-US" sz="1100" dirty="0">
                    <a:latin typeface="Calibri" panose="020F0502020204030204" pitchFamily="34" charset="0"/>
                    <a:cs typeface="Calibri" panose="020F0502020204030204" pitchFamily="34" charset="0"/>
                  </a:rPr>
                  <a:t>: seasonal period length</a:t>
                </a:r>
                <a:endParaRPr lang="en-NL" sz="1100" dirty="0">
                  <a:latin typeface="Calibri" panose="020F0502020204030204" pitchFamily="34" charset="0"/>
                  <a:cs typeface="Calibri" panose="020F0502020204030204" pitchFamily="34" charset="0"/>
                </a:endParaRPr>
              </a:p>
            </p:txBody>
          </p:sp>
        </mc:Choice>
        <mc:Fallback>
          <p:sp>
            <p:nvSpPr>
              <p:cNvPr id="37" name="TextBox 36">
                <a:extLst>
                  <a:ext uri="{FF2B5EF4-FFF2-40B4-BE49-F238E27FC236}">
                    <a16:creationId xmlns:a16="http://schemas.microsoft.com/office/drawing/2014/main" id="{31E33871-DDFA-4286-8ABF-7EC672681FC2}"/>
                  </a:ext>
                </a:extLst>
              </p:cNvPr>
              <p:cNvSpPr txBox="1">
                <a:spLocks noRot="1" noChangeAspect="1" noMove="1" noResize="1" noEditPoints="1" noAdjustHandles="1" noChangeArrowheads="1" noChangeShapeType="1" noTextEdit="1"/>
              </p:cNvSpPr>
              <p:nvPr/>
            </p:nvSpPr>
            <p:spPr>
              <a:xfrm>
                <a:off x="8172935" y="1954311"/>
                <a:ext cx="1800000" cy="432000"/>
              </a:xfrm>
              <a:prstGeom prst="rect">
                <a:avLst/>
              </a:prstGeom>
              <a:blipFill>
                <a:blip r:embed="rId1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EA73AC9-AC95-400D-BD8F-BFAA944F70FA}"/>
                  </a:ext>
                </a:extLst>
              </p:cNvPr>
              <p:cNvSpPr txBox="1"/>
              <p:nvPr/>
            </p:nvSpPr>
            <p:spPr>
              <a:xfrm>
                <a:off x="10311708" y="3139402"/>
                <a:ext cx="1800000" cy="430887"/>
              </a:xfrm>
              <a:prstGeom prst="rect">
                <a:avLst/>
              </a:prstGeom>
              <a:solidFill>
                <a:schemeClr val="bg1">
                  <a:lumMod val="95000"/>
                </a:schemeClr>
              </a:solidFill>
            </p:spPr>
            <p:txBody>
              <a:bodyPr wrap="square">
                <a:spAutoFit/>
              </a:bodyPr>
              <a:lstStyle/>
              <a:p>
                <a:pPr algn="ctr"/>
                <a14:m>
                  <m:oMath xmlns:m="http://schemas.openxmlformats.org/officeDocument/2006/math">
                    <m:r>
                      <a:rPr lang="nl-NL" sz="1100" b="1" i="1" smtClean="0">
                        <a:latin typeface="Cambria Math" panose="02040503050406030204" pitchFamily="18" charset="0"/>
                      </a:rPr>
                      <m:t>𝒌</m:t>
                    </m:r>
                    <m:r>
                      <a:rPr lang="en-US" sz="1100" b="0" i="0" smtClean="0">
                        <a:latin typeface="Cambria Math" panose="02040503050406030204" pitchFamily="18" charset="0"/>
                      </a:rPr>
                      <m:t>:</m:t>
                    </m:r>
                  </m:oMath>
                </a14:m>
                <a:r>
                  <a:rPr lang="en-US" sz="1100" dirty="0">
                    <a:latin typeface="Calibri" panose="020F0502020204030204" pitchFamily="34" charset="0"/>
                    <a:cs typeface="Calibri" panose="020F0502020204030204" pitchFamily="34" charset="0"/>
                  </a:rPr>
                  <a:t> number of pairs of Fourier terms</a:t>
                </a:r>
                <a:endParaRPr lang="en-NL" sz="1100" dirty="0">
                  <a:latin typeface="Calibri" panose="020F0502020204030204" pitchFamily="34" charset="0"/>
                  <a:cs typeface="Calibri" panose="020F0502020204030204" pitchFamily="34" charset="0"/>
                </a:endParaRPr>
              </a:p>
            </p:txBody>
          </p:sp>
        </mc:Choice>
        <mc:Fallback>
          <p:sp>
            <p:nvSpPr>
              <p:cNvPr id="38" name="TextBox 37">
                <a:extLst>
                  <a:ext uri="{FF2B5EF4-FFF2-40B4-BE49-F238E27FC236}">
                    <a16:creationId xmlns:a16="http://schemas.microsoft.com/office/drawing/2014/main" id="{7EA73AC9-AC95-400D-BD8F-BFAA944F70FA}"/>
                  </a:ext>
                </a:extLst>
              </p:cNvPr>
              <p:cNvSpPr txBox="1">
                <a:spLocks noRot="1" noChangeAspect="1" noMove="1" noResize="1" noEditPoints="1" noAdjustHandles="1" noChangeArrowheads="1" noChangeShapeType="1" noTextEdit="1"/>
              </p:cNvSpPr>
              <p:nvPr/>
            </p:nvSpPr>
            <p:spPr>
              <a:xfrm>
                <a:off x="10311708" y="3139402"/>
                <a:ext cx="1800000" cy="430887"/>
              </a:xfrm>
              <a:prstGeom prst="rect">
                <a:avLst/>
              </a:prstGeom>
              <a:blipFill>
                <a:blip r:embed="rId17"/>
                <a:stretch>
                  <a:fillRect b="-845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343DE8C-2D5B-496D-9586-308AE528B867}"/>
                  </a:ext>
                </a:extLst>
              </p:cNvPr>
              <p:cNvSpPr txBox="1"/>
              <p:nvPr/>
            </p:nvSpPr>
            <p:spPr>
              <a:xfrm>
                <a:off x="10311709" y="1954311"/>
                <a:ext cx="1800000" cy="430887"/>
              </a:xfrm>
              <a:prstGeom prst="rect">
                <a:avLst/>
              </a:prstGeom>
              <a:solidFill>
                <a:schemeClr val="bg1">
                  <a:lumMod val="95000"/>
                </a:schemeClr>
              </a:solidFill>
            </p:spPr>
            <p:txBody>
              <a:bodyPr wrap="square">
                <a:spAutoFit/>
              </a:bodyPr>
              <a:lstStyle/>
              <a:p>
                <a:pPr algn="ctr"/>
                <a14:m>
                  <m:oMath xmlns:m="http://schemas.openxmlformats.org/officeDocument/2006/math">
                    <m:sSub>
                      <m:sSubPr>
                        <m:ctrlPr>
                          <a:rPr lang="nl-NL" sz="1100" b="1" i="1" smtClean="0">
                            <a:solidFill>
                              <a:srgbClr val="836967"/>
                            </a:solidFill>
                            <a:latin typeface="Cambria Math" panose="02040503050406030204" pitchFamily="18" charset="0"/>
                          </a:rPr>
                        </m:ctrlPr>
                      </m:sSubPr>
                      <m:e>
                        <m:r>
                          <a:rPr lang="nl-NL" sz="1100" b="1" i="1">
                            <a:latin typeface="Cambria Math" panose="02040503050406030204" pitchFamily="18" charset="0"/>
                          </a:rPr>
                          <m:t>𝜶</m:t>
                        </m:r>
                      </m:e>
                      <m:sub>
                        <m:r>
                          <a:rPr lang="nl-NL" sz="1100" b="1" i="1">
                            <a:latin typeface="Cambria Math" panose="02040503050406030204" pitchFamily="18" charset="0"/>
                          </a:rPr>
                          <m:t>𝒌</m:t>
                        </m:r>
                      </m:sub>
                    </m:sSub>
                    <m:sSub>
                      <m:sSubPr>
                        <m:ctrlPr>
                          <a:rPr lang="nl-NL" sz="1100" b="1" i="1">
                            <a:solidFill>
                              <a:srgbClr val="836967"/>
                            </a:solidFill>
                            <a:latin typeface="Cambria Math" panose="02040503050406030204" pitchFamily="18" charset="0"/>
                          </a:rPr>
                        </m:ctrlPr>
                      </m:sSubPr>
                      <m:e>
                        <m:r>
                          <a:rPr lang="en-US" sz="1100" b="1" i="1" smtClean="0">
                            <a:solidFill>
                              <a:srgbClr val="836967"/>
                            </a:solidFill>
                            <a:latin typeface="Cambria Math" panose="02040503050406030204" pitchFamily="18" charset="0"/>
                          </a:rPr>
                          <m:t>,</m:t>
                        </m:r>
                        <m:r>
                          <a:rPr lang="nl-NL" sz="1100" b="1" i="1">
                            <a:latin typeface="Cambria Math" panose="02040503050406030204" pitchFamily="18" charset="0"/>
                          </a:rPr>
                          <m:t>𝜸</m:t>
                        </m:r>
                      </m:e>
                      <m:sub>
                        <m:r>
                          <a:rPr lang="nl-NL" sz="1100" b="1" i="1">
                            <a:latin typeface="Cambria Math" panose="02040503050406030204" pitchFamily="18" charset="0"/>
                          </a:rPr>
                          <m:t>𝒌</m:t>
                        </m:r>
                      </m:sub>
                    </m:sSub>
                    <m:r>
                      <a:rPr lang="en-US" sz="1100" b="0" i="0" smtClean="0">
                        <a:latin typeface="Cambria Math" panose="02040503050406030204" pitchFamily="18" charset="0"/>
                      </a:rPr>
                      <m:t>:</m:t>
                    </m:r>
                  </m:oMath>
                </a14:m>
                <a:r>
                  <a:rPr lang="en-US" sz="1100" dirty="0">
                    <a:latin typeface="Calibri" panose="020F0502020204030204" pitchFamily="34" charset="0"/>
                    <a:cs typeface="Calibri" panose="020F0502020204030204" pitchFamily="34" charset="0"/>
                  </a:rPr>
                  <a:t> regression coefficients</a:t>
                </a:r>
                <a:endParaRPr lang="en-NL" sz="1100" dirty="0">
                  <a:latin typeface="Calibri" panose="020F0502020204030204" pitchFamily="34" charset="0"/>
                  <a:cs typeface="Calibri" panose="020F0502020204030204" pitchFamily="34" charset="0"/>
                </a:endParaRPr>
              </a:p>
            </p:txBody>
          </p:sp>
        </mc:Choice>
        <mc:Fallback>
          <p:sp>
            <p:nvSpPr>
              <p:cNvPr id="39" name="TextBox 38">
                <a:extLst>
                  <a:ext uri="{FF2B5EF4-FFF2-40B4-BE49-F238E27FC236}">
                    <a16:creationId xmlns:a16="http://schemas.microsoft.com/office/drawing/2014/main" id="{7343DE8C-2D5B-496D-9586-308AE528B867}"/>
                  </a:ext>
                </a:extLst>
              </p:cNvPr>
              <p:cNvSpPr txBox="1">
                <a:spLocks noRot="1" noChangeAspect="1" noMove="1" noResize="1" noEditPoints="1" noAdjustHandles="1" noChangeArrowheads="1" noChangeShapeType="1" noTextEdit="1"/>
              </p:cNvSpPr>
              <p:nvPr/>
            </p:nvSpPr>
            <p:spPr>
              <a:xfrm>
                <a:off x="10311709" y="1954311"/>
                <a:ext cx="1800000" cy="430887"/>
              </a:xfrm>
              <a:prstGeom prst="rect">
                <a:avLst/>
              </a:prstGeom>
              <a:blipFill>
                <a:blip r:embed="rId18"/>
                <a:stretch>
                  <a:fillRect b="-10000"/>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39A3E8C-7D01-48B5-8645-6CC2993E1880}"/>
                  </a:ext>
                </a:extLst>
              </p:cNvPr>
              <p:cNvSpPr txBox="1"/>
              <p:nvPr/>
            </p:nvSpPr>
            <p:spPr>
              <a:xfrm>
                <a:off x="10311708" y="2546856"/>
                <a:ext cx="1800000" cy="430887"/>
              </a:xfrm>
              <a:prstGeom prst="rect">
                <a:avLst/>
              </a:prstGeom>
              <a:solidFill>
                <a:schemeClr val="bg1">
                  <a:lumMod val="95000"/>
                </a:schemeClr>
              </a:solidFill>
            </p:spPr>
            <p:txBody>
              <a:bodyPr wrap="square">
                <a:spAutoFit/>
              </a:bodyPr>
              <a:lstStyle/>
              <a:p>
                <a:pPr algn="ctr"/>
                <a14:m>
                  <m:oMath xmlns:m="http://schemas.openxmlformats.org/officeDocument/2006/math">
                    <m:sSub>
                      <m:sSubPr>
                        <m:ctrlPr>
                          <a:rPr lang="nl-NL" sz="1100" b="1" i="1">
                            <a:solidFill>
                              <a:srgbClr val="836967"/>
                            </a:solidFill>
                            <a:latin typeface="Cambria Math" panose="02040503050406030204" pitchFamily="18" charset="0"/>
                          </a:rPr>
                        </m:ctrlPr>
                      </m:sSubPr>
                      <m:e>
                        <m:r>
                          <a:rPr lang="nl-NL" sz="1100" b="1" i="1">
                            <a:latin typeface="Cambria Math" panose="02040503050406030204" pitchFamily="18" charset="0"/>
                          </a:rPr>
                          <m:t>𝜺</m:t>
                        </m:r>
                      </m:e>
                      <m:sub>
                        <m:r>
                          <a:rPr lang="nl-NL" sz="1100" b="1" i="1">
                            <a:latin typeface="Cambria Math" panose="02040503050406030204" pitchFamily="18" charset="0"/>
                          </a:rPr>
                          <m:t>𝒕</m:t>
                        </m:r>
                      </m:sub>
                    </m:sSub>
                    <m:r>
                      <a:rPr lang="en-US" sz="1100" b="0" i="0" smtClean="0">
                        <a:latin typeface="Cambria Math" panose="02040503050406030204" pitchFamily="18" charset="0"/>
                      </a:rPr>
                      <m:t>:</m:t>
                    </m:r>
                  </m:oMath>
                </a14:m>
                <a:r>
                  <a:rPr lang="en-US" sz="1100" dirty="0">
                    <a:latin typeface="Calibri" panose="020F0502020204030204" pitchFamily="34" charset="0"/>
                    <a:cs typeface="Calibri" panose="020F0502020204030204" pitchFamily="34" charset="0"/>
                  </a:rPr>
                  <a:t> can be modeled as non-seasonal ARIMA process</a:t>
                </a:r>
                <a:endParaRPr lang="en-NL" sz="1100" dirty="0">
                  <a:latin typeface="Calibri" panose="020F0502020204030204" pitchFamily="34" charset="0"/>
                  <a:cs typeface="Calibri" panose="020F0502020204030204" pitchFamily="34" charset="0"/>
                </a:endParaRPr>
              </a:p>
            </p:txBody>
          </p:sp>
        </mc:Choice>
        <mc:Fallback>
          <p:sp>
            <p:nvSpPr>
              <p:cNvPr id="40" name="TextBox 39">
                <a:extLst>
                  <a:ext uri="{FF2B5EF4-FFF2-40B4-BE49-F238E27FC236}">
                    <a16:creationId xmlns:a16="http://schemas.microsoft.com/office/drawing/2014/main" id="{A39A3E8C-7D01-48B5-8645-6CC2993E1880}"/>
                  </a:ext>
                </a:extLst>
              </p:cNvPr>
              <p:cNvSpPr txBox="1">
                <a:spLocks noRot="1" noChangeAspect="1" noMove="1" noResize="1" noEditPoints="1" noAdjustHandles="1" noChangeArrowheads="1" noChangeShapeType="1" noTextEdit="1"/>
              </p:cNvSpPr>
              <p:nvPr/>
            </p:nvSpPr>
            <p:spPr>
              <a:xfrm>
                <a:off x="10311708" y="2546856"/>
                <a:ext cx="1800000" cy="430887"/>
              </a:xfrm>
              <a:prstGeom prst="rect">
                <a:avLst/>
              </a:prstGeom>
              <a:blipFill>
                <a:blip r:embed="rId19"/>
                <a:stretch>
                  <a:fillRect b="-10000"/>
                </a:stretch>
              </a:blipFill>
            </p:spPr>
            <p:txBody>
              <a:bodyPr/>
              <a:lstStyle/>
              <a:p>
                <a:r>
                  <a:rPr lang="en-NL">
                    <a:noFill/>
                  </a:rPr>
                  <a:t> </a:t>
                </a:r>
              </a:p>
            </p:txBody>
          </p:sp>
        </mc:Fallback>
      </mc:AlternateContent>
      <p:sp>
        <p:nvSpPr>
          <p:cNvPr id="41" name="TextBox 40">
            <a:extLst>
              <a:ext uri="{FF2B5EF4-FFF2-40B4-BE49-F238E27FC236}">
                <a16:creationId xmlns:a16="http://schemas.microsoft.com/office/drawing/2014/main" id="{32532BD7-0533-495A-B03A-092AC31DCD63}"/>
              </a:ext>
            </a:extLst>
          </p:cNvPr>
          <p:cNvSpPr txBox="1"/>
          <p:nvPr/>
        </p:nvSpPr>
        <p:spPr>
          <a:xfrm>
            <a:off x="8172935" y="2554698"/>
            <a:ext cx="1800000" cy="430887"/>
          </a:xfrm>
          <a:prstGeom prst="rect">
            <a:avLst/>
          </a:prstGeom>
          <a:solidFill>
            <a:schemeClr val="bg1">
              <a:lumMod val="95000"/>
            </a:schemeClr>
          </a:solidFill>
        </p:spPr>
        <p:txBody>
          <a:bodyPr wrap="square">
            <a:spAutoFit/>
          </a:bodyPr>
          <a:lstStyle/>
          <a:p>
            <a:pPr algn="ctr"/>
            <a:r>
              <a:rPr lang="en-US" sz="1100" dirty="0">
                <a:latin typeface="Calibri" panose="020F0502020204030204" pitchFamily="34" charset="0"/>
                <a:cs typeface="Calibri" panose="020F0502020204030204" pitchFamily="34" charset="0"/>
              </a:rPr>
              <a:t>Assume seasonal pattern is unchanged</a:t>
            </a:r>
            <a:endParaRPr lang="en-NL" sz="11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2774FF2A-2352-4CC0-AA92-3E2E8AC4EB97}"/>
              </a:ext>
            </a:extLst>
          </p:cNvPr>
          <p:cNvSpPr txBox="1"/>
          <p:nvPr/>
        </p:nvSpPr>
        <p:spPr>
          <a:xfrm>
            <a:off x="6259891" y="4453152"/>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Advantage</a:t>
            </a:r>
            <a:endParaRPr lang="en-NL" sz="1500" dirty="0"/>
          </a:p>
        </p:txBody>
      </p:sp>
      <p:sp>
        <p:nvSpPr>
          <p:cNvPr id="44" name="Right Brace 43">
            <a:extLst>
              <a:ext uri="{FF2B5EF4-FFF2-40B4-BE49-F238E27FC236}">
                <a16:creationId xmlns:a16="http://schemas.microsoft.com/office/drawing/2014/main" id="{CBF493ED-926F-4DDC-BCA2-B03BE563BAF0}"/>
              </a:ext>
            </a:extLst>
          </p:cNvPr>
          <p:cNvSpPr/>
          <p:nvPr/>
        </p:nvSpPr>
        <p:spPr>
          <a:xfrm rot="10800000">
            <a:off x="8277292" y="3981877"/>
            <a:ext cx="194327" cy="1214378"/>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5" name="TextBox 44">
            <a:extLst>
              <a:ext uri="{FF2B5EF4-FFF2-40B4-BE49-F238E27FC236}">
                <a16:creationId xmlns:a16="http://schemas.microsoft.com/office/drawing/2014/main" id="{FDE8E61B-ACB1-41E4-9787-E3D3FB86C05F}"/>
              </a:ext>
            </a:extLst>
          </p:cNvPr>
          <p:cNvSpPr txBox="1"/>
          <p:nvPr/>
        </p:nvSpPr>
        <p:spPr>
          <a:xfrm>
            <a:off x="8563978" y="3981877"/>
            <a:ext cx="3452282" cy="554400"/>
          </a:xfrm>
          <a:prstGeom prst="rect">
            <a:avLst/>
          </a:prstGeom>
          <a:solidFill>
            <a:schemeClr val="accent1">
              <a:lumMod val="40000"/>
              <a:lumOff val="60000"/>
            </a:schemeClr>
          </a:solidFill>
        </p:spPr>
        <p:txBody>
          <a:bodyPr wrap="square">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Can be constructed with any seasonal period length, especially for large period time series as daily, sub-daily  time series</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65238E3F-AA37-41F2-8947-BFFE05556990}"/>
              </a:ext>
            </a:extLst>
          </p:cNvPr>
          <p:cNvSpPr txBox="1"/>
          <p:nvPr/>
        </p:nvSpPr>
        <p:spPr>
          <a:xfrm>
            <a:off x="8577881" y="4641855"/>
            <a:ext cx="3438379" cy="5544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Can capture the multi-seasonality nature of our data set</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5E599C3-9CFB-4D30-A3CD-FB7B80DC3012}"/>
                  </a:ext>
                </a:extLst>
              </p:cNvPr>
              <p:cNvSpPr txBox="1"/>
              <p:nvPr/>
            </p:nvSpPr>
            <p:spPr>
              <a:xfrm>
                <a:off x="8172935" y="3139402"/>
                <a:ext cx="1800000" cy="432000"/>
              </a:xfrm>
              <a:prstGeom prst="rect">
                <a:avLst/>
              </a:prstGeom>
              <a:solidFill>
                <a:schemeClr val="bg1">
                  <a:lumMod val="95000"/>
                </a:schemeClr>
              </a:solidFill>
            </p:spPr>
            <p:txBody>
              <a:bodyPr wrap="square" anchor="ctr">
                <a:spAutoFit/>
              </a:bodyPr>
              <a:lstStyle/>
              <a:p>
                <a:pPr algn="ctr"/>
                <a:r>
                  <a:rPr lang="en-US" sz="1100" dirty="0">
                    <a:latin typeface="Calibri" panose="020F0502020204030204" pitchFamily="34" charset="0"/>
                    <a:cs typeface="Calibri" panose="020F0502020204030204" pitchFamily="34" charset="0"/>
                  </a:rPr>
                  <a:t>K </a:t>
                </a:r>
                <a14:m>
                  <m:oMath xmlns:m="http://schemas.openxmlformats.org/officeDocument/2006/math">
                    <m:r>
                      <a:rPr lang="en-US" sz="1100" i="1" smtClean="0">
                        <a:latin typeface="Cambria Math" panose="02040503050406030204" pitchFamily="18" charset="0"/>
                        <a:ea typeface="Cambria Math" panose="02040503050406030204" pitchFamily="18" charset="0"/>
                        <a:cs typeface="Calibri" panose="020F0502020204030204" pitchFamily="34" charset="0"/>
                      </a:rPr>
                      <m:t>≤</m:t>
                    </m:r>
                    <m:r>
                      <a:rPr lang="en-US" sz="1100" b="1" i="1" smtClean="0">
                        <a:latin typeface="Cambria Math" panose="02040503050406030204" pitchFamily="18" charset="0"/>
                        <a:ea typeface="Cambria Math" panose="02040503050406030204" pitchFamily="18" charset="0"/>
                        <a:cs typeface="Calibri" panose="020F0502020204030204" pitchFamily="34" charset="0"/>
                      </a:rPr>
                      <m:t>𝒎</m:t>
                    </m:r>
                    <m:r>
                      <a:rPr lang="en-US" sz="1100" b="1" i="1" smtClean="0">
                        <a:latin typeface="Cambria Math" panose="02040503050406030204" pitchFamily="18" charset="0"/>
                        <a:ea typeface="Cambria Math" panose="02040503050406030204" pitchFamily="18" charset="0"/>
                        <a:cs typeface="Calibri" panose="020F0502020204030204" pitchFamily="34" charset="0"/>
                      </a:rPr>
                      <m:t>/</m:t>
                    </m:r>
                    <m:r>
                      <a:rPr lang="en-US" sz="1100" b="1" i="1" smtClean="0">
                        <a:latin typeface="Cambria Math" panose="02040503050406030204" pitchFamily="18" charset="0"/>
                        <a:ea typeface="Cambria Math" panose="02040503050406030204" pitchFamily="18" charset="0"/>
                        <a:cs typeface="Calibri" panose="020F0502020204030204" pitchFamily="34" charset="0"/>
                      </a:rPr>
                      <m:t>𝟐</m:t>
                    </m:r>
                  </m:oMath>
                </a14:m>
                <a:endParaRPr lang="en-NL" sz="1100" b="1" dirty="0">
                  <a:latin typeface="Calibri" panose="020F0502020204030204" pitchFamily="34" charset="0"/>
                  <a:cs typeface="Calibri" panose="020F0502020204030204" pitchFamily="34" charset="0"/>
                </a:endParaRPr>
              </a:p>
            </p:txBody>
          </p:sp>
        </mc:Choice>
        <mc:Fallback>
          <p:sp>
            <p:nvSpPr>
              <p:cNvPr id="47" name="TextBox 46">
                <a:extLst>
                  <a:ext uri="{FF2B5EF4-FFF2-40B4-BE49-F238E27FC236}">
                    <a16:creationId xmlns:a16="http://schemas.microsoft.com/office/drawing/2014/main" id="{55E599C3-9CFB-4D30-A3CD-FB7B80DC3012}"/>
                  </a:ext>
                </a:extLst>
              </p:cNvPr>
              <p:cNvSpPr txBox="1">
                <a:spLocks noRot="1" noChangeAspect="1" noMove="1" noResize="1" noEditPoints="1" noAdjustHandles="1" noChangeArrowheads="1" noChangeShapeType="1" noTextEdit="1"/>
              </p:cNvSpPr>
              <p:nvPr/>
            </p:nvSpPr>
            <p:spPr>
              <a:xfrm>
                <a:off x="8172935" y="3139402"/>
                <a:ext cx="1800000" cy="432000"/>
              </a:xfrm>
              <a:prstGeom prst="rect">
                <a:avLst/>
              </a:prstGeom>
              <a:blipFill>
                <a:blip r:embed="rId20"/>
                <a:stretch>
                  <a:fillRect/>
                </a:stretch>
              </a:blipFill>
            </p:spPr>
            <p:txBody>
              <a:bodyPr/>
              <a:lstStyle/>
              <a:p>
                <a:r>
                  <a:rPr lang="en-NL">
                    <a:noFill/>
                  </a:rPr>
                  <a:t> </a:t>
                </a:r>
              </a:p>
            </p:txBody>
          </p:sp>
        </mc:Fallback>
      </mc:AlternateContent>
      <p:sp>
        <p:nvSpPr>
          <p:cNvPr id="48" name="TextBox 47">
            <a:extLst>
              <a:ext uri="{FF2B5EF4-FFF2-40B4-BE49-F238E27FC236}">
                <a16:creationId xmlns:a16="http://schemas.microsoft.com/office/drawing/2014/main" id="{718281AA-5C01-4FFD-9519-9A248E7523E1}"/>
              </a:ext>
            </a:extLst>
          </p:cNvPr>
          <p:cNvSpPr txBox="1"/>
          <p:nvPr/>
        </p:nvSpPr>
        <p:spPr>
          <a:xfrm>
            <a:off x="6259891" y="6243883"/>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Disadvantage</a:t>
            </a:r>
            <a:endParaRPr lang="en-NL" sz="1500" dirty="0"/>
          </a:p>
        </p:txBody>
      </p:sp>
      <p:sp>
        <p:nvSpPr>
          <p:cNvPr id="49" name="TextBox 48">
            <a:extLst>
              <a:ext uri="{FF2B5EF4-FFF2-40B4-BE49-F238E27FC236}">
                <a16:creationId xmlns:a16="http://schemas.microsoft.com/office/drawing/2014/main" id="{F6EF6D90-B506-4D47-8817-44DF706764BD}"/>
              </a:ext>
            </a:extLst>
          </p:cNvPr>
          <p:cNvSpPr txBox="1"/>
          <p:nvPr/>
        </p:nvSpPr>
        <p:spPr>
          <a:xfrm>
            <a:off x="8563978" y="6104399"/>
            <a:ext cx="3452282" cy="554400"/>
          </a:xfrm>
          <a:prstGeom prst="rect">
            <a:avLst/>
          </a:prstGeom>
          <a:solidFill>
            <a:schemeClr val="accent1">
              <a:lumMod val="40000"/>
              <a:lumOff val="60000"/>
            </a:schemeClr>
          </a:solidFill>
        </p:spPr>
        <p:txBody>
          <a:bodyPr wrap="square" anchor="ctr">
            <a:spAutoFit/>
          </a:bodyPr>
          <a:lstStyle>
            <a:defPPr>
              <a:defRPr lang="en-US"/>
            </a:defPPr>
            <a:lvl1pPr algn="ctr">
              <a:lnSpc>
                <a:spcPts val="1200"/>
              </a:lnSpc>
              <a:spcBef>
                <a:spcPts val="600"/>
              </a:spcBef>
              <a:spcAft>
                <a:spcPts val="600"/>
              </a:spcAft>
              <a:defRPr sz="1000">
                <a:latin typeface="Calibri" panose="020F0502020204030204" pitchFamily="34" charset="0"/>
                <a:ea typeface="Calibri" panose="020F0502020204030204" pitchFamily="34" charset="0"/>
                <a:cs typeface="Arial" panose="020B0604020202020204" pitchFamily="34" charset="0"/>
              </a:defRPr>
            </a:lvl1pPr>
          </a:lstStyle>
          <a:p>
            <a:r>
              <a:rPr lang="en-US" sz="1100" b="1" dirty="0"/>
              <a:t>Unchanged seasonal pattern might be unrealistic</a:t>
            </a:r>
            <a:endParaRPr lang="nl-NL" sz="1100" b="1" dirty="0"/>
          </a:p>
        </p:txBody>
      </p:sp>
    </p:spTree>
    <p:extLst>
      <p:ext uri="{BB962C8B-B14F-4D97-AF65-F5344CB8AC3E}">
        <p14:creationId xmlns:p14="http://schemas.microsoft.com/office/powerpoint/2010/main" val="103943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3BED6-5F6B-43F0-8AA2-D2900CFA732D}"/>
              </a:ext>
            </a:extLst>
          </p:cNvPr>
          <p:cNvSpPr txBox="1"/>
          <p:nvPr/>
        </p:nvSpPr>
        <p:spPr>
          <a:xfrm>
            <a:off x="876886" y="162000"/>
            <a:ext cx="5004000" cy="396000"/>
          </a:xfrm>
          <a:prstGeom prst="rect">
            <a:avLst/>
          </a:prstGeom>
          <a:solidFill>
            <a:schemeClr val="accent1">
              <a:lumMod val="60000"/>
              <a:lumOff val="40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Non-linear Autoregressive Neural Network (NARX – NAR) </a:t>
            </a:r>
            <a:endParaRPr lang="en-NL" sz="1500" dirty="0"/>
          </a:p>
        </p:txBody>
      </p:sp>
      <p:pic>
        <p:nvPicPr>
          <p:cNvPr id="3" name="Graphic 2" descr="Windy with solid fill">
            <a:extLst>
              <a:ext uri="{FF2B5EF4-FFF2-40B4-BE49-F238E27FC236}">
                <a16:creationId xmlns:a16="http://schemas.microsoft.com/office/drawing/2014/main" id="{1DCAFCB6-BB3E-4D49-86FF-5733846BA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28" y="0"/>
            <a:ext cx="720000" cy="720000"/>
          </a:xfrm>
          <a:prstGeom prst="rect">
            <a:avLst/>
          </a:prstGeom>
        </p:spPr>
      </p:pic>
      <p:pic>
        <p:nvPicPr>
          <p:cNvPr id="9" name="Picture 8" descr="Diagram&#10;&#10;Description automatically generated">
            <a:extLst>
              <a:ext uri="{FF2B5EF4-FFF2-40B4-BE49-F238E27FC236}">
                <a16:creationId xmlns:a16="http://schemas.microsoft.com/office/drawing/2014/main" id="{D50CEBCE-7F18-4325-A1B8-E1C79A5606B0}"/>
              </a:ext>
            </a:extLst>
          </p:cNvPr>
          <p:cNvPicPr>
            <a:picLocks noChangeAspect="1"/>
          </p:cNvPicPr>
          <p:nvPr/>
        </p:nvPicPr>
        <p:blipFill>
          <a:blip r:embed="rId5"/>
          <a:stretch>
            <a:fillRect/>
          </a:stretch>
        </p:blipFill>
        <p:spPr>
          <a:xfrm>
            <a:off x="4236361" y="687133"/>
            <a:ext cx="4126431" cy="1340313"/>
          </a:xfrm>
          <a:prstGeom prst="rect">
            <a:avLst/>
          </a:prstGeom>
        </p:spPr>
      </p:pic>
      <p:sp>
        <p:nvSpPr>
          <p:cNvPr id="10" name="TextBox 9">
            <a:extLst>
              <a:ext uri="{FF2B5EF4-FFF2-40B4-BE49-F238E27FC236}">
                <a16:creationId xmlns:a16="http://schemas.microsoft.com/office/drawing/2014/main" id="{85E3BE02-EF58-4B93-A912-CADBA0E51168}"/>
              </a:ext>
            </a:extLst>
          </p:cNvPr>
          <p:cNvSpPr txBox="1"/>
          <p:nvPr/>
        </p:nvSpPr>
        <p:spPr>
          <a:xfrm>
            <a:off x="5349294" y="4663545"/>
            <a:ext cx="3420000" cy="261610"/>
          </a:xfrm>
          <a:prstGeom prst="rect">
            <a:avLst/>
          </a:prstGeom>
          <a:solidFill>
            <a:schemeClr val="accent1">
              <a:lumMod val="40000"/>
              <a:lumOff val="60000"/>
            </a:schemeClr>
          </a:solidFill>
        </p:spPr>
        <p:txBody>
          <a:bodyPr wrap="square" anchor="ctr">
            <a:spAutoFit/>
          </a:bodyPr>
          <a:lstStyle/>
          <a:p>
            <a:pPr algn="ctr"/>
            <a:r>
              <a:rPr lang="en-US" sz="1100" b="1" dirty="0">
                <a:latin typeface="Calibri" panose="020F0502020204030204" pitchFamily="34" charset="0"/>
                <a:cs typeface="Calibri" panose="020F0502020204030204" pitchFamily="34" charset="0"/>
              </a:rPr>
              <a:t>Can handle non-linear relationship</a:t>
            </a:r>
            <a:endParaRPr lang="en-NL" sz="11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9805286-9B77-4E26-9ADB-F071949EEF4A}"/>
              </a:ext>
            </a:extLst>
          </p:cNvPr>
          <p:cNvSpPr txBox="1"/>
          <p:nvPr/>
        </p:nvSpPr>
        <p:spPr>
          <a:xfrm>
            <a:off x="3073621" y="4134189"/>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Advantage</a:t>
            </a:r>
            <a:endParaRPr lang="en-NL" sz="1500" dirty="0"/>
          </a:p>
        </p:txBody>
      </p:sp>
      <p:sp>
        <p:nvSpPr>
          <p:cNvPr id="12" name="Right Brace 11">
            <a:extLst>
              <a:ext uri="{FF2B5EF4-FFF2-40B4-BE49-F238E27FC236}">
                <a16:creationId xmlns:a16="http://schemas.microsoft.com/office/drawing/2014/main" id="{13C79463-088C-408A-9F4B-73FA858EF166}"/>
              </a:ext>
            </a:extLst>
          </p:cNvPr>
          <p:cNvSpPr/>
          <p:nvPr/>
        </p:nvSpPr>
        <p:spPr>
          <a:xfrm rot="10800000">
            <a:off x="5047682" y="3668801"/>
            <a:ext cx="244730" cy="1256354"/>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3" name="TextBox 12">
            <a:extLst>
              <a:ext uri="{FF2B5EF4-FFF2-40B4-BE49-F238E27FC236}">
                <a16:creationId xmlns:a16="http://schemas.microsoft.com/office/drawing/2014/main" id="{35247CE7-C65B-4903-A9E3-5E268C518794}"/>
              </a:ext>
            </a:extLst>
          </p:cNvPr>
          <p:cNvSpPr txBox="1"/>
          <p:nvPr/>
        </p:nvSpPr>
        <p:spPr>
          <a:xfrm>
            <a:off x="5349295" y="3671611"/>
            <a:ext cx="3420000" cy="246221"/>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Adaptive learning</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C78D7A-EFFB-4587-8503-E127A6808252}"/>
              </a:ext>
            </a:extLst>
          </p:cNvPr>
          <p:cNvSpPr txBox="1"/>
          <p:nvPr/>
        </p:nvSpPr>
        <p:spPr>
          <a:xfrm>
            <a:off x="5349295" y="4171425"/>
            <a:ext cx="3420000" cy="246221"/>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Robust to missing values</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B7D8F0-E3C0-4D25-A4D6-2A54AE58EF0A}"/>
              </a:ext>
            </a:extLst>
          </p:cNvPr>
          <p:cNvSpPr txBox="1"/>
          <p:nvPr/>
        </p:nvSpPr>
        <p:spPr>
          <a:xfrm>
            <a:off x="3073621" y="5829824"/>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Disadvantage</a:t>
            </a:r>
            <a:endParaRPr lang="en-NL" sz="1500" dirty="0"/>
          </a:p>
        </p:txBody>
      </p:sp>
      <p:sp>
        <p:nvSpPr>
          <p:cNvPr id="16" name="Right Brace 15">
            <a:extLst>
              <a:ext uri="{FF2B5EF4-FFF2-40B4-BE49-F238E27FC236}">
                <a16:creationId xmlns:a16="http://schemas.microsoft.com/office/drawing/2014/main" id="{36CB5E7A-B35D-4BBA-A452-96BE00CE8275}"/>
              </a:ext>
            </a:extLst>
          </p:cNvPr>
          <p:cNvSpPr/>
          <p:nvPr/>
        </p:nvSpPr>
        <p:spPr>
          <a:xfrm rot="10800000">
            <a:off x="5045612" y="5264370"/>
            <a:ext cx="244735" cy="1431630"/>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7" name="TextBox 16">
            <a:extLst>
              <a:ext uri="{FF2B5EF4-FFF2-40B4-BE49-F238E27FC236}">
                <a16:creationId xmlns:a16="http://schemas.microsoft.com/office/drawing/2014/main" id="{53D46EC1-1EB6-4249-8EB4-9981A8BE8528}"/>
              </a:ext>
            </a:extLst>
          </p:cNvPr>
          <p:cNvSpPr txBox="1"/>
          <p:nvPr/>
        </p:nvSpPr>
        <p:spPr>
          <a:xfrm>
            <a:off x="5349294" y="5259007"/>
            <a:ext cx="3420000" cy="432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Lack of interpretability</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5815CD5-070E-4DD0-B520-6336413BFB25}"/>
              </a:ext>
            </a:extLst>
          </p:cNvPr>
          <p:cNvSpPr txBox="1"/>
          <p:nvPr/>
        </p:nvSpPr>
        <p:spPr>
          <a:xfrm>
            <a:off x="5349294" y="5867975"/>
            <a:ext cx="3420000" cy="246221"/>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Short forecasting horizon ( &lt; 24 time steps) </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87CBE08-77CB-4A61-A622-12612A619DA3}"/>
              </a:ext>
            </a:extLst>
          </p:cNvPr>
          <p:cNvSpPr txBox="1"/>
          <p:nvPr/>
        </p:nvSpPr>
        <p:spPr>
          <a:xfrm>
            <a:off x="5349294" y="6291166"/>
            <a:ext cx="3420000" cy="432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effectLst/>
                <a:latin typeface="Calibri" panose="020F0502020204030204" pitchFamily="34" charset="0"/>
                <a:ea typeface="Calibri" panose="020F0502020204030204" pitchFamily="34" charset="0"/>
                <a:cs typeface="Arial" panose="020B0604020202020204" pitchFamily="34" charset="0"/>
              </a:rPr>
              <a:t>Pre</a:t>
            </a:r>
            <a:r>
              <a:rPr lang="en-US" sz="1100" b="1" dirty="0">
                <a:latin typeface="Calibri" panose="020F0502020204030204" pitchFamily="34" charset="0"/>
                <a:ea typeface="Calibri" panose="020F0502020204030204" pitchFamily="34" charset="0"/>
                <a:cs typeface="Arial" panose="020B0604020202020204" pitchFamily="34" charset="0"/>
              </a:rPr>
              <a:t>diction results are not stable</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B7A00D9-F27A-49C7-A859-B11C63B96363}"/>
                  </a:ext>
                </a:extLst>
              </p:cNvPr>
              <p:cNvSpPr txBox="1"/>
              <p:nvPr/>
            </p:nvSpPr>
            <p:spPr>
              <a:xfrm>
                <a:off x="3078125" y="2229500"/>
                <a:ext cx="1704445" cy="432000"/>
              </a:xfrm>
              <a:prstGeom prst="rect">
                <a:avLst/>
              </a:prstGeom>
              <a:solidFill>
                <a:schemeClr val="accent1">
                  <a:lumMod val="60000"/>
                  <a:lumOff val="4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500" b="1" i="1">
                              <a:latin typeface="Cambria Math" panose="02040503050406030204" pitchFamily="18" charset="0"/>
                            </a:rPr>
                          </m:ctrlPr>
                        </m:sSubPr>
                        <m:e>
                          <m:r>
                            <a:rPr lang="en-US" sz="1500" b="1" i="1">
                              <a:latin typeface="Cambria Math" panose="02040503050406030204" pitchFamily="18" charset="0"/>
                            </a:rPr>
                            <m:t>𝑵𝑨𝑹𝑿</m:t>
                          </m:r>
                          <m:r>
                            <a:rPr lang="en-US" sz="1500" b="1" i="1">
                              <a:latin typeface="Cambria Math" panose="02040503050406030204" pitchFamily="18" charset="0"/>
                            </a:rPr>
                            <m:t>(</m:t>
                          </m:r>
                          <m:r>
                            <a:rPr lang="en-US" sz="1500" b="1" i="1">
                              <a:latin typeface="Cambria Math" panose="02040503050406030204" pitchFamily="18" charset="0"/>
                            </a:rPr>
                            <m:t>𝒑</m:t>
                          </m:r>
                          <m:r>
                            <a:rPr lang="en-US" sz="1500" b="1" i="1">
                              <a:latin typeface="Cambria Math" panose="02040503050406030204" pitchFamily="18" charset="0"/>
                            </a:rPr>
                            <m:t>,</m:t>
                          </m:r>
                          <m:r>
                            <a:rPr lang="en-US" sz="1500" b="1" i="1">
                              <a:latin typeface="Cambria Math" panose="02040503050406030204" pitchFamily="18" charset="0"/>
                            </a:rPr>
                            <m:t>𝑷</m:t>
                          </m:r>
                          <m:r>
                            <a:rPr lang="en-US" sz="1500" b="1" i="1">
                              <a:latin typeface="Cambria Math" panose="02040503050406030204" pitchFamily="18" charset="0"/>
                            </a:rPr>
                            <m:t>,</m:t>
                          </m:r>
                          <m:r>
                            <a:rPr lang="en-US" sz="1500" b="1" i="1">
                              <a:latin typeface="Cambria Math" panose="02040503050406030204" pitchFamily="18" charset="0"/>
                            </a:rPr>
                            <m:t>𝒌</m:t>
                          </m:r>
                          <m:r>
                            <a:rPr lang="en-US" sz="1500" b="1" i="1">
                              <a:latin typeface="Cambria Math" panose="02040503050406030204" pitchFamily="18" charset="0"/>
                            </a:rPr>
                            <m:t>)</m:t>
                          </m:r>
                        </m:e>
                        <m:sub>
                          <m:r>
                            <a:rPr lang="en-US" sz="1500" b="1" i="1">
                              <a:latin typeface="Cambria Math" panose="02040503050406030204" pitchFamily="18" charset="0"/>
                            </a:rPr>
                            <m:t>𝒎</m:t>
                          </m:r>
                        </m:sub>
                      </m:sSub>
                    </m:oMath>
                  </m:oMathPara>
                </a14:m>
                <a:endParaRPr lang="nl-NL" sz="1500" b="1" dirty="0">
                  <a:solidFill>
                    <a:schemeClr val="tx1"/>
                  </a:solidFill>
                </a:endParaRPr>
              </a:p>
            </p:txBody>
          </p:sp>
        </mc:Choice>
        <mc:Fallback>
          <p:sp>
            <p:nvSpPr>
              <p:cNvPr id="21" name="TextBox 20">
                <a:extLst>
                  <a:ext uri="{FF2B5EF4-FFF2-40B4-BE49-F238E27FC236}">
                    <a16:creationId xmlns:a16="http://schemas.microsoft.com/office/drawing/2014/main" id="{AB7A00D9-F27A-49C7-A859-B11C63B96363}"/>
                  </a:ext>
                </a:extLst>
              </p:cNvPr>
              <p:cNvSpPr txBox="1">
                <a:spLocks noRot="1" noChangeAspect="1" noMove="1" noResize="1" noEditPoints="1" noAdjustHandles="1" noChangeArrowheads="1" noChangeShapeType="1" noTextEdit="1"/>
              </p:cNvSpPr>
              <p:nvPr/>
            </p:nvSpPr>
            <p:spPr>
              <a:xfrm>
                <a:off x="3078125" y="2229500"/>
                <a:ext cx="1704445" cy="43200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3FE6AF2-2D36-4E21-9016-23C94C265F89}"/>
                  </a:ext>
                </a:extLst>
              </p:cNvPr>
              <p:cNvSpPr txBox="1"/>
              <p:nvPr/>
            </p:nvSpPr>
            <p:spPr>
              <a:xfrm>
                <a:off x="3073621" y="2916432"/>
                <a:ext cx="1704440" cy="432000"/>
              </a:xfrm>
              <a:prstGeom prst="rect">
                <a:avLst/>
              </a:prstGeom>
              <a:solidFill>
                <a:schemeClr val="accent1">
                  <a:lumMod val="60000"/>
                  <a:lumOff val="4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500" b="1" i="1">
                              <a:latin typeface="Cambria Math" panose="02040503050406030204" pitchFamily="18" charset="0"/>
                            </a:rPr>
                          </m:ctrlPr>
                        </m:sSubPr>
                        <m:e>
                          <m:r>
                            <a:rPr lang="en-US" sz="1500" b="1" i="1">
                              <a:latin typeface="Cambria Math" panose="02040503050406030204" pitchFamily="18" charset="0"/>
                            </a:rPr>
                            <m:t>𝑵𝑨𝑹</m:t>
                          </m:r>
                          <m:r>
                            <a:rPr lang="en-US" sz="1500" b="1" i="1">
                              <a:latin typeface="Cambria Math" panose="02040503050406030204" pitchFamily="18" charset="0"/>
                            </a:rPr>
                            <m:t>(</m:t>
                          </m:r>
                          <m:r>
                            <a:rPr lang="en-US" sz="1500" b="1" i="1">
                              <a:latin typeface="Cambria Math" panose="02040503050406030204" pitchFamily="18" charset="0"/>
                            </a:rPr>
                            <m:t>𝒑</m:t>
                          </m:r>
                          <m:r>
                            <a:rPr lang="en-US" sz="1500" b="1" i="1">
                              <a:latin typeface="Cambria Math" panose="02040503050406030204" pitchFamily="18" charset="0"/>
                            </a:rPr>
                            <m:t>,</m:t>
                          </m:r>
                          <m:r>
                            <a:rPr lang="en-US" sz="1500" b="1" i="1">
                              <a:latin typeface="Cambria Math" panose="02040503050406030204" pitchFamily="18" charset="0"/>
                            </a:rPr>
                            <m:t>𝑷</m:t>
                          </m:r>
                          <m:r>
                            <a:rPr lang="en-US" sz="1500" b="1" i="1">
                              <a:latin typeface="Cambria Math" panose="02040503050406030204" pitchFamily="18" charset="0"/>
                            </a:rPr>
                            <m:t>,</m:t>
                          </m:r>
                          <m:r>
                            <a:rPr lang="en-US" sz="1500" b="1" i="1">
                              <a:latin typeface="Cambria Math" panose="02040503050406030204" pitchFamily="18" charset="0"/>
                            </a:rPr>
                            <m:t>𝒌</m:t>
                          </m:r>
                          <m:r>
                            <a:rPr lang="en-US" sz="1500" b="1" i="1">
                              <a:latin typeface="Cambria Math" panose="02040503050406030204" pitchFamily="18" charset="0"/>
                            </a:rPr>
                            <m:t>)</m:t>
                          </m:r>
                        </m:e>
                        <m:sub>
                          <m:r>
                            <a:rPr lang="en-US" sz="1500" b="1" i="1">
                              <a:latin typeface="Cambria Math" panose="02040503050406030204" pitchFamily="18" charset="0"/>
                            </a:rPr>
                            <m:t>𝒎</m:t>
                          </m:r>
                        </m:sub>
                      </m:sSub>
                    </m:oMath>
                  </m:oMathPara>
                </a14:m>
                <a:endParaRPr lang="nl-NL" sz="1500" b="1" dirty="0">
                  <a:solidFill>
                    <a:schemeClr val="tx1"/>
                  </a:solidFill>
                </a:endParaRPr>
              </a:p>
            </p:txBody>
          </p:sp>
        </mc:Choice>
        <mc:Fallback>
          <p:sp>
            <p:nvSpPr>
              <p:cNvPr id="22" name="TextBox 21">
                <a:extLst>
                  <a:ext uri="{FF2B5EF4-FFF2-40B4-BE49-F238E27FC236}">
                    <a16:creationId xmlns:a16="http://schemas.microsoft.com/office/drawing/2014/main" id="{63FE6AF2-2D36-4E21-9016-23C94C265F89}"/>
                  </a:ext>
                </a:extLst>
              </p:cNvPr>
              <p:cNvSpPr txBox="1">
                <a:spLocks noRot="1" noChangeAspect="1" noMove="1" noResize="1" noEditPoints="1" noAdjustHandles="1" noChangeArrowheads="1" noChangeShapeType="1" noTextEdit="1"/>
              </p:cNvSpPr>
              <p:nvPr/>
            </p:nvSpPr>
            <p:spPr>
              <a:xfrm>
                <a:off x="3073621" y="2916432"/>
                <a:ext cx="1704440" cy="432000"/>
              </a:xfrm>
              <a:prstGeom prst="rect">
                <a:avLst/>
              </a:prstGeom>
              <a:blipFill>
                <a:blip r:embed="rId7"/>
                <a:stretch>
                  <a:fillRect/>
                </a:stretch>
              </a:blipFill>
            </p:spPr>
            <p:txBody>
              <a:bodyPr/>
              <a:lstStyle/>
              <a:p>
                <a:r>
                  <a:rPr lang="en-NL">
                    <a:noFill/>
                  </a:rPr>
                  <a:t> </a:t>
                </a:r>
              </a:p>
            </p:txBody>
          </p:sp>
        </mc:Fallback>
      </mc:AlternateContent>
      <p:sp>
        <p:nvSpPr>
          <p:cNvPr id="23" name="Right Brace 22">
            <a:extLst>
              <a:ext uri="{FF2B5EF4-FFF2-40B4-BE49-F238E27FC236}">
                <a16:creationId xmlns:a16="http://schemas.microsoft.com/office/drawing/2014/main" id="{03CA011A-139C-456C-9298-EFAE5AF9B00E}"/>
              </a:ext>
            </a:extLst>
          </p:cNvPr>
          <p:cNvSpPr/>
          <p:nvPr/>
        </p:nvSpPr>
        <p:spPr>
          <a:xfrm>
            <a:off x="4856970" y="2227516"/>
            <a:ext cx="157170" cy="1104431"/>
          </a:xfrm>
          <a:prstGeom prst="rightBrac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3DF9D7A-1EC3-4A67-A5DE-382801C686D4}"/>
                  </a:ext>
                </a:extLst>
              </p:cNvPr>
              <p:cNvSpPr txBox="1"/>
              <p:nvPr/>
            </p:nvSpPr>
            <p:spPr>
              <a:xfrm>
                <a:off x="5088540" y="223341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rPr>
                      <m:t>𝒑</m:t>
                    </m:r>
                  </m:oMath>
                </a14:m>
                <a:r>
                  <a:rPr lang="en-US" sz="1100" dirty="0">
                    <a:latin typeface="Calibri" panose="020F0502020204030204" pitchFamily="34" charset="0"/>
                    <a:cs typeface="Calibri" panose="020F0502020204030204" pitchFamily="34" charset="0"/>
                  </a:rPr>
                  <a:t>: number of lag inputs</a:t>
                </a:r>
                <a:endParaRPr lang="en-NL" sz="1100" dirty="0">
                  <a:latin typeface="Calibri" panose="020F0502020204030204" pitchFamily="34" charset="0"/>
                  <a:cs typeface="Calibri" panose="020F0502020204030204" pitchFamily="34" charset="0"/>
                </a:endParaRPr>
              </a:p>
            </p:txBody>
          </p:sp>
        </mc:Choice>
        <mc:Fallback>
          <p:sp>
            <p:nvSpPr>
              <p:cNvPr id="24" name="TextBox 23">
                <a:extLst>
                  <a:ext uri="{FF2B5EF4-FFF2-40B4-BE49-F238E27FC236}">
                    <a16:creationId xmlns:a16="http://schemas.microsoft.com/office/drawing/2014/main" id="{A3DF9D7A-1EC3-4A67-A5DE-382801C686D4}"/>
                  </a:ext>
                </a:extLst>
              </p:cNvPr>
              <p:cNvSpPr txBox="1">
                <a:spLocks noRot="1" noChangeAspect="1" noMove="1" noResize="1" noEditPoints="1" noAdjustHandles="1" noChangeArrowheads="1" noChangeShapeType="1" noTextEdit="1"/>
              </p:cNvSpPr>
              <p:nvPr/>
            </p:nvSpPr>
            <p:spPr>
              <a:xfrm>
                <a:off x="5088540" y="2233412"/>
                <a:ext cx="1800000" cy="432000"/>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09694E4-CECB-4943-89B9-C92F7BE6E2C3}"/>
                  </a:ext>
                </a:extLst>
              </p:cNvPr>
              <p:cNvSpPr txBox="1"/>
              <p:nvPr/>
            </p:nvSpPr>
            <p:spPr>
              <a:xfrm>
                <a:off x="5088540" y="2915428"/>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𝑷</m:t>
                    </m:r>
                  </m:oMath>
                </a14:m>
                <a:r>
                  <a:rPr lang="en-US" sz="1100" dirty="0">
                    <a:latin typeface="Calibri" panose="020F0502020204030204" pitchFamily="34" charset="0"/>
                    <a:cs typeface="Calibri" panose="020F0502020204030204" pitchFamily="34" charset="0"/>
                  </a:rPr>
                  <a:t>: number of seasonal lag inputs</a:t>
                </a:r>
                <a:endParaRPr lang="en-NL" sz="1100" dirty="0">
                  <a:latin typeface="Calibri" panose="020F0502020204030204" pitchFamily="34" charset="0"/>
                  <a:cs typeface="Calibri" panose="020F0502020204030204" pitchFamily="34" charset="0"/>
                </a:endParaRPr>
              </a:p>
            </p:txBody>
          </p:sp>
        </mc:Choice>
        <mc:Fallback>
          <p:sp>
            <p:nvSpPr>
              <p:cNvPr id="26" name="TextBox 25">
                <a:extLst>
                  <a:ext uri="{FF2B5EF4-FFF2-40B4-BE49-F238E27FC236}">
                    <a16:creationId xmlns:a16="http://schemas.microsoft.com/office/drawing/2014/main" id="{209694E4-CECB-4943-89B9-C92F7BE6E2C3}"/>
                  </a:ext>
                </a:extLst>
              </p:cNvPr>
              <p:cNvSpPr txBox="1">
                <a:spLocks noRot="1" noChangeAspect="1" noMove="1" noResize="1" noEditPoints="1" noAdjustHandles="1" noChangeArrowheads="1" noChangeShapeType="1" noTextEdit="1"/>
              </p:cNvSpPr>
              <p:nvPr/>
            </p:nvSpPr>
            <p:spPr>
              <a:xfrm>
                <a:off x="5088540" y="2915428"/>
                <a:ext cx="1800000" cy="432000"/>
              </a:xfrm>
              <a:prstGeom prst="rect">
                <a:avLst/>
              </a:prstGeom>
              <a:blipFill>
                <a:blip r:embed="rId9"/>
                <a:stretch>
                  <a:fillRect b="-985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9429FF7-02B6-4F6F-ADD5-451021DDFB98}"/>
                  </a:ext>
                </a:extLst>
              </p:cNvPr>
              <p:cNvSpPr txBox="1"/>
              <p:nvPr/>
            </p:nvSpPr>
            <p:spPr>
              <a:xfrm>
                <a:off x="6969294" y="223341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𝒌</m:t>
                    </m:r>
                  </m:oMath>
                </a14:m>
                <a:r>
                  <a:rPr lang="en-US" sz="1100" dirty="0">
                    <a:latin typeface="Calibri" panose="020F0502020204030204" pitchFamily="34" charset="0"/>
                    <a:cs typeface="Calibri" panose="020F0502020204030204" pitchFamily="34" charset="0"/>
                  </a:rPr>
                  <a:t>: number of neurons in hidden layers</a:t>
                </a:r>
                <a:endParaRPr lang="en-NL" sz="1100" dirty="0">
                  <a:latin typeface="Calibri" panose="020F0502020204030204" pitchFamily="34" charset="0"/>
                  <a:cs typeface="Calibri" panose="020F0502020204030204" pitchFamily="34" charset="0"/>
                </a:endParaRPr>
              </a:p>
            </p:txBody>
          </p:sp>
        </mc:Choice>
        <mc:Fallback>
          <p:sp>
            <p:nvSpPr>
              <p:cNvPr id="27" name="TextBox 26">
                <a:extLst>
                  <a:ext uri="{FF2B5EF4-FFF2-40B4-BE49-F238E27FC236}">
                    <a16:creationId xmlns:a16="http://schemas.microsoft.com/office/drawing/2014/main" id="{39429FF7-02B6-4F6F-ADD5-451021DDFB98}"/>
                  </a:ext>
                </a:extLst>
              </p:cNvPr>
              <p:cNvSpPr txBox="1">
                <a:spLocks noRot="1" noChangeAspect="1" noMove="1" noResize="1" noEditPoints="1" noAdjustHandles="1" noChangeArrowheads="1" noChangeShapeType="1" noTextEdit="1"/>
              </p:cNvSpPr>
              <p:nvPr/>
            </p:nvSpPr>
            <p:spPr>
              <a:xfrm>
                <a:off x="6969294" y="2233412"/>
                <a:ext cx="1800000" cy="432000"/>
              </a:xfrm>
              <a:prstGeom prst="rect">
                <a:avLst/>
              </a:prstGeom>
              <a:blipFill>
                <a:blip r:embed="rId10"/>
                <a:stretch>
                  <a:fillRect b="-985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6B8960F-C665-4D74-A403-9B6CF8D88B81}"/>
                  </a:ext>
                </a:extLst>
              </p:cNvPr>
              <p:cNvSpPr txBox="1"/>
              <p:nvPr/>
            </p:nvSpPr>
            <p:spPr>
              <a:xfrm>
                <a:off x="6969294" y="291643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𝒎</m:t>
                    </m:r>
                  </m:oMath>
                </a14:m>
                <a:r>
                  <a:rPr lang="en-US" sz="1100" dirty="0">
                    <a:latin typeface="Calibri" panose="020F0502020204030204" pitchFamily="34" charset="0"/>
                    <a:cs typeface="Calibri" panose="020F0502020204030204" pitchFamily="34" charset="0"/>
                  </a:rPr>
                  <a:t>: seasonal period</a:t>
                </a:r>
                <a:endParaRPr lang="en-NL" sz="1100" dirty="0">
                  <a:latin typeface="Calibri" panose="020F0502020204030204" pitchFamily="34" charset="0"/>
                  <a:cs typeface="Calibri" panose="020F0502020204030204" pitchFamily="34" charset="0"/>
                </a:endParaRPr>
              </a:p>
            </p:txBody>
          </p:sp>
        </mc:Choice>
        <mc:Fallback>
          <p:sp>
            <p:nvSpPr>
              <p:cNvPr id="28" name="TextBox 27">
                <a:extLst>
                  <a:ext uri="{FF2B5EF4-FFF2-40B4-BE49-F238E27FC236}">
                    <a16:creationId xmlns:a16="http://schemas.microsoft.com/office/drawing/2014/main" id="{36B8960F-C665-4D74-A403-9B6CF8D88B81}"/>
                  </a:ext>
                </a:extLst>
              </p:cNvPr>
              <p:cNvSpPr txBox="1">
                <a:spLocks noRot="1" noChangeAspect="1" noMove="1" noResize="1" noEditPoints="1" noAdjustHandles="1" noChangeArrowheads="1" noChangeShapeType="1" noTextEdit="1"/>
              </p:cNvSpPr>
              <p:nvPr/>
            </p:nvSpPr>
            <p:spPr>
              <a:xfrm>
                <a:off x="6969294" y="2916432"/>
                <a:ext cx="1800000" cy="432000"/>
              </a:xfrm>
              <a:prstGeom prst="rect">
                <a:avLst/>
              </a:prstGeom>
              <a:blipFill>
                <a:blip r:embed="rId11"/>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327652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D3BED6-5F6B-43F0-8AA2-D2900CFA732D}"/>
              </a:ext>
            </a:extLst>
          </p:cNvPr>
          <p:cNvSpPr txBox="1"/>
          <p:nvPr/>
        </p:nvSpPr>
        <p:spPr>
          <a:xfrm>
            <a:off x="876886" y="162000"/>
            <a:ext cx="5004000" cy="396000"/>
          </a:xfrm>
          <a:prstGeom prst="rect">
            <a:avLst/>
          </a:prstGeom>
          <a:solidFill>
            <a:schemeClr val="accent1">
              <a:lumMod val="60000"/>
              <a:lumOff val="40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Non-linear Autoregressive Neural Network (NARX – NAR) </a:t>
            </a:r>
            <a:endParaRPr lang="en-NL" sz="1500" dirty="0"/>
          </a:p>
        </p:txBody>
      </p:sp>
      <p:cxnSp>
        <p:nvCxnSpPr>
          <p:cNvPr id="5" name="Straight Connector 4">
            <a:extLst>
              <a:ext uri="{FF2B5EF4-FFF2-40B4-BE49-F238E27FC236}">
                <a16:creationId xmlns:a16="http://schemas.microsoft.com/office/drawing/2014/main" id="{72E4733F-B36F-4278-ADEB-10C6FC0D91EF}"/>
              </a:ext>
            </a:extLst>
          </p:cNvPr>
          <p:cNvCxnSpPr>
            <a:cxnSpLocks/>
          </p:cNvCxnSpPr>
          <p:nvPr/>
        </p:nvCxnSpPr>
        <p:spPr>
          <a:xfrm>
            <a:off x="6096000" y="1131728"/>
            <a:ext cx="0" cy="4943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2" descr="Windy with solid fill">
            <a:extLst>
              <a:ext uri="{FF2B5EF4-FFF2-40B4-BE49-F238E27FC236}">
                <a16:creationId xmlns:a16="http://schemas.microsoft.com/office/drawing/2014/main" id="{1DCAFCB6-BB3E-4D49-86FF-5733846BA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28" y="0"/>
            <a:ext cx="720000" cy="720000"/>
          </a:xfrm>
          <a:prstGeom prst="rect">
            <a:avLst/>
          </a:prstGeom>
        </p:spPr>
      </p:pic>
      <p:sp>
        <p:nvSpPr>
          <p:cNvPr id="7" name="Content Placeholder 2">
            <a:extLst>
              <a:ext uri="{FF2B5EF4-FFF2-40B4-BE49-F238E27FC236}">
                <a16:creationId xmlns:a16="http://schemas.microsoft.com/office/drawing/2014/main" id="{1C57D923-3D07-41B8-B9FD-E3CD51EFECEA}"/>
              </a:ext>
            </a:extLst>
          </p:cNvPr>
          <p:cNvSpPr txBox="1">
            <a:spLocks/>
          </p:cNvSpPr>
          <p:nvPr/>
        </p:nvSpPr>
        <p:spPr>
          <a:xfrm>
            <a:off x="7031115" y="162000"/>
            <a:ext cx="5004000" cy="396000"/>
          </a:xfrm>
          <a:prstGeom prst="rect">
            <a:avLst/>
          </a:prstGeom>
          <a:solidFill>
            <a:schemeClr val="accent1">
              <a:lumMod val="60000"/>
              <a:lumOff val="40000"/>
            </a:schemeClr>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500" b="1" dirty="0">
                <a:latin typeface="Calibri" panose="020F0502020204030204" pitchFamily="34" charset="0"/>
                <a:cs typeface="Calibri" panose="020F0502020204030204" pitchFamily="34" charset="0"/>
              </a:rPr>
              <a:t>Validation methods</a:t>
            </a:r>
            <a:endParaRPr lang="nl-NL" sz="1500" b="1" dirty="0">
              <a:latin typeface="Calibri" panose="020F0502020204030204" pitchFamily="34" charset="0"/>
              <a:cs typeface="Calibri" panose="020F0502020204030204" pitchFamily="34" charset="0"/>
            </a:endParaRPr>
          </a:p>
        </p:txBody>
      </p:sp>
      <p:pic>
        <p:nvPicPr>
          <p:cNvPr id="8" name="Graphic 7" descr="Clipboard Mixed with solid fill">
            <a:extLst>
              <a:ext uri="{FF2B5EF4-FFF2-40B4-BE49-F238E27FC236}">
                <a16:creationId xmlns:a16="http://schemas.microsoft.com/office/drawing/2014/main" id="{98C26660-BE88-456F-850A-E9A13B4733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11115" y="0"/>
            <a:ext cx="720000" cy="720000"/>
          </a:xfrm>
          <a:prstGeom prst="rect">
            <a:avLst/>
          </a:prstGeom>
        </p:spPr>
      </p:pic>
      <p:pic>
        <p:nvPicPr>
          <p:cNvPr id="9" name="Picture 8" descr="Diagram&#10;&#10;Description automatically generated">
            <a:extLst>
              <a:ext uri="{FF2B5EF4-FFF2-40B4-BE49-F238E27FC236}">
                <a16:creationId xmlns:a16="http://schemas.microsoft.com/office/drawing/2014/main" id="{D50CEBCE-7F18-4325-A1B8-E1C79A5606B0}"/>
              </a:ext>
            </a:extLst>
          </p:cNvPr>
          <p:cNvPicPr>
            <a:picLocks noChangeAspect="1"/>
          </p:cNvPicPr>
          <p:nvPr/>
        </p:nvPicPr>
        <p:blipFill>
          <a:blip r:embed="rId7"/>
          <a:stretch>
            <a:fillRect/>
          </a:stretch>
        </p:blipFill>
        <p:spPr>
          <a:xfrm>
            <a:off x="1315670" y="687133"/>
            <a:ext cx="4126431" cy="1340313"/>
          </a:xfrm>
          <a:prstGeom prst="rect">
            <a:avLst/>
          </a:prstGeom>
        </p:spPr>
      </p:pic>
      <p:sp>
        <p:nvSpPr>
          <p:cNvPr id="10" name="TextBox 9">
            <a:extLst>
              <a:ext uri="{FF2B5EF4-FFF2-40B4-BE49-F238E27FC236}">
                <a16:creationId xmlns:a16="http://schemas.microsoft.com/office/drawing/2014/main" id="{85E3BE02-EF58-4B93-A912-CADBA0E51168}"/>
              </a:ext>
            </a:extLst>
          </p:cNvPr>
          <p:cNvSpPr txBox="1"/>
          <p:nvPr/>
        </p:nvSpPr>
        <p:spPr>
          <a:xfrm>
            <a:off x="2428603" y="4578350"/>
            <a:ext cx="3420000" cy="432000"/>
          </a:xfrm>
          <a:prstGeom prst="rect">
            <a:avLst/>
          </a:prstGeom>
          <a:solidFill>
            <a:schemeClr val="accent1">
              <a:lumMod val="40000"/>
              <a:lumOff val="60000"/>
            </a:schemeClr>
          </a:solidFill>
        </p:spPr>
        <p:txBody>
          <a:bodyPr wrap="square" anchor="ctr">
            <a:spAutoFit/>
          </a:bodyPr>
          <a:lstStyle/>
          <a:p>
            <a:pPr algn="ctr"/>
            <a:r>
              <a:rPr lang="en-US" sz="1100" b="1" dirty="0">
                <a:latin typeface="Calibri" panose="020F0502020204030204" pitchFamily="34" charset="0"/>
                <a:cs typeface="Calibri" panose="020F0502020204030204" pitchFamily="34" charset="0"/>
              </a:rPr>
              <a:t>computed in parallel and online to accelerate the speed of the model</a:t>
            </a:r>
            <a:endParaRPr lang="en-NL" sz="11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9805286-9B77-4E26-9ADB-F071949EEF4A}"/>
              </a:ext>
            </a:extLst>
          </p:cNvPr>
          <p:cNvSpPr txBox="1"/>
          <p:nvPr/>
        </p:nvSpPr>
        <p:spPr>
          <a:xfrm>
            <a:off x="152930" y="4179762"/>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Advantage</a:t>
            </a:r>
            <a:endParaRPr lang="en-NL" sz="1500" dirty="0"/>
          </a:p>
        </p:txBody>
      </p:sp>
      <p:sp>
        <p:nvSpPr>
          <p:cNvPr id="12" name="Right Brace 11">
            <a:extLst>
              <a:ext uri="{FF2B5EF4-FFF2-40B4-BE49-F238E27FC236}">
                <a16:creationId xmlns:a16="http://schemas.microsoft.com/office/drawing/2014/main" id="{13C79463-088C-408A-9F4B-73FA858EF166}"/>
              </a:ext>
            </a:extLst>
          </p:cNvPr>
          <p:cNvSpPr/>
          <p:nvPr/>
        </p:nvSpPr>
        <p:spPr>
          <a:xfrm rot="10800000">
            <a:off x="2126991" y="3577485"/>
            <a:ext cx="244733" cy="1431630"/>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3" name="TextBox 12">
            <a:extLst>
              <a:ext uri="{FF2B5EF4-FFF2-40B4-BE49-F238E27FC236}">
                <a16:creationId xmlns:a16="http://schemas.microsoft.com/office/drawing/2014/main" id="{35247CE7-C65B-4903-A9E3-5E268C518794}"/>
              </a:ext>
            </a:extLst>
          </p:cNvPr>
          <p:cNvSpPr txBox="1"/>
          <p:nvPr/>
        </p:nvSpPr>
        <p:spPr>
          <a:xfrm>
            <a:off x="2428604" y="3578722"/>
            <a:ext cx="3420000" cy="432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Adaptive learning via the training process and construct their structure to represent the data</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C78D7A-EFFB-4587-8503-E127A6808252}"/>
              </a:ext>
            </a:extLst>
          </p:cNvPr>
          <p:cNvSpPr txBox="1"/>
          <p:nvPr/>
        </p:nvSpPr>
        <p:spPr>
          <a:xfrm>
            <a:off x="2428604" y="4094481"/>
            <a:ext cx="3420000" cy="40011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Robust to missing values or damaged structure in the data</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B7D8F0-E3C0-4D25-A4D6-2A54AE58EF0A}"/>
              </a:ext>
            </a:extLst>
          </p:cNvPr>
          <p:cNvSpPr txBox="1"/>
          <p:nvPr/>
        </p:nvSpPr>
        <p:spPr>
          <a:xfrm>
            <a:off x="152930" y="5829824"/>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Disadvantage</a:t>
            </a:r>
            <a:endParaRPr lang="en-NL" sz="1500" dirty="0"/>
          </a:p>
        </p:txBody>
      </p:sp>
      <p:sp>
        <p:nvSpPr>
          <p:cNvPr id="16" name="Right Brace 15">
            <a:extLst>
              <a:ext uri="{FF2B5EF4-FFF2-40B4-BE49-F238E27FC236}">
                <a16:creationId xmlns:a16="http://schemas.microsoft.com/office/drawing/2014/main" id="{36CB5E7A-B35D-4BBA-A452-96BE00CE8275}"/>
              </a:ext>
            </a:extLst>
          </p:cNvPr>
          <p:cNvSpPr/>
          <p:nvPr/>
        </p:nvSpPr>
        <p:spPr>
          <a:xfrm rot="10800000">
            <a:off x="2126986" y="5259007"/>
            <a:ext cx="244735" cy="1431630"/>
          </a:xfrm>
          <a:prstGeom prst="rightBrace">
            <a:avLst>
              <a:gd name="adj1" fmla="val 0"/>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7" name="TextBox 16">
            <a:extLst>
              <a:ext uri="{FF2B5EF4-FFF2-40B4-BE49-F238E27FC236}">
                <a16:creationId xmlns:a16="http://schemas.microsoft.com/office/drawing/2014/main" id="{53D46EC1-1EB6-4249-8EB4-9981A8BE8528}"/>
              </a:ext>
            </a:extLst>
          </p:cNvPr>
          <p:cNvSpPr txBox="1"/>
          <p:nvPr/>
        </p:nvSpPr>
        <p:spPr>
          <a:xfrm>
            <a:off x="2428603" y="5259007"/>
            <a:ext cx="3420000" cy="432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Lack of interpretability</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5815CD5-070E-4DD0-B520-6336413BFB25}"/>
              </a:ext>
            </a:extLst>
          </p:cNvPr>
          <p:cNvSpPr txBox="1"/>
          <p:nvPr/>
        </p:nvSpPr>
        <p:spPr>
          <a:xfrm>
            <a:off x="2428603" y="5867975"/>
            <a:ext cx="3420000" cy="246221"/>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Short forecasting horizon ( &lt; 24 time steps) </a:t>
            </a:r>
            <a:endParaRPr lang="en-NL" sz="11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87CBE08-77CB-4A61-A622-12612A619DA3}"/>
              </a:ext>
            </a:extLst>
          </p:cNvPr>
          <p:cNvSpPr txBox="1"/>
          <p:nvPr/>
        </p:nvSpPr>
        <p:spPr>
          <a:xfrm>
            <a:off x="2428603" y="6291166"/>
            <a:ext cx="3420000" cy="432000"/>
          </a:xfrm>
          <a:prstGeom prst="rect">
            <a:avLst/>
          </a:prstGeom>
          <a:solidFill>
            <a:schemeClr val="accent1">
              <a:lumMod val="40000"/>
              <a:lumOff val="60000"/>
            </a:schemeClr>
          </a:solidFill>
        </p:spPr>
        <p:txBody>
          <a:bodyPr wrap="square" anchor="ctr">
            <a:spAutoFit/>
          </a:bodyPr>
          <a:lstStyle/>
          <a:p>
            <a:pPr algn="ctr">
              <a:lnSpc>
                <a:spcPts val="1200"/>
              </a:lnSpc>
              <a:spcBef>
                <a:spcPts val="600"/>
              </a:spcBef>
              <a:spcAft>
                <a:spcPts val="600"/>
              </a:spcAft>
            </a:pPr>
            <a:r>
              <a:rPr lang="en-US" sz="1100" b="1" dirty="0">
                <a:effectLst/>
                <a:latin typeface="Calibri" panose="020F0502020204030204" pitchFamily="34" charset="0"/>
                <a:ea typeface="Calibri" panose="020F0502020204030204" pitchFamily="34" charset="0"/>
                <a:cs typeface="Arial" panose="020B0604020202020204" pitchFamily="34" charset="0"/>
              </a:rPr>
              <a:t>Pre</a:t>
            </a:r>
            <a:r>
              <a:rPr lang="en-US" sz="1100" b="1" dirty="0">
                <a:latin typeface="Calibri" panose="020F0502020204030204" pitchFamily="34" charset="0"/>
                <a:ea typeface="Calibri" panose="020F0502020204030204" pitchFamily="34" charset="0"/>
                <a:cs typeface="Arial" panose="020B0604020202020204" pitchFamily="34" charset="0"/>
              </a:rPr>
              <a:t>diction results are not stable</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B7A00D9-F27A-49C7-A859-B11C63B96363}"/>
                  </a:ext>
                </a:extLst>
              </p:cNvPr>
              <p:cNvSpPr txBox="1"/>
              <p:nvPr/>
            </p:nvSpPr>
            <p:spPr>
              <a:xfrm>
                <a:off x="157434" y="2229500"/>
                <a:ext cx="1704445" cy="432000"/>
              </a:xfrm>
              <a:prstGeom prst="rect">
                <a:avLst/>
              </a:prstGeom>
              <a:solidFill>
                <a:schemeClr val="accent1">
                  <a:lumMod val="60000"/>
                  <a:lumOff val="4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500" b="1" i="1">
                              <a:latin typeface="Cambria Math" panose="02040503050406030204" pitchFamily="18" charset="0"/>
                            </a:rPr>
                          </m:ctrlPr>
                        </m:sSubPr>
                        <m:e>
                          <m:r>
                            <a:rPr lang="en-US" sz="1500" b="1" i="1">
                              <a:latin typeface="Cambria Math" panose="02040503050406030204" pitchFamily="18" charset="0"/>
                            </a:rPr>
                            <m:t>𝑵𝑨𝑹𝑿</m:t>
                          </m:r>
                          <m:r>
                            <a:rPr lang="en-US" sz="1500" b="1" i="1">
                              <a:latin typeface="Cambria Math" panose="02040503050406030204" pitchFamily="18" charset="0"/>
                            </a:rPr>
                            <m:t>(</m:t>
                          </m:r>
                          <m:r>
                            <a:rPr lang="en-US" sz="1500" b="1" i="1">
                              <a:latin typeface="Cambria Math" panose="02040503050406030204" pitchFamily="18" charset="0"/>
                            </a:rPr>
                            <m:t>𝒑</m:t>
                          </m:r>
                          <m:r>
                            <a:rPr lang="en-US" sz="1500" b="1" i="1">
                              <a:latin typeface="Cambria Math" panose="02040503050406030204" pitchFamily="18" charset="0"/>
                            </a:rPr>
                            <m:t>,</m:t>
                          </m:r>
                          <m:r>
                            <a:rPr lang="en-US" sz="1500" b="1" i="1">
                              <a:latin typeface="Cambria Math" panose="02040503050406030204" pitchFamily="18" charset="0"/>
                            </a:rPr>
                            <m:t>𝑷</m:t>
                          </m:r>
                          <m:r>
                            <a:rPr lang="en-US" sz="1500" b="1" i="1">
                              <a:latin typeface="Cambria Math" panose="02040503050406030204" pitchFamily="18" charset="0"/>
                            </a:rPr>
                            <m:t>,</m:t>
                          </m:r>
                          <m:r>
                            <a:rPr lang="en-US" sz="1500" b="1" i="1">
                              <a:latin typeface="Cambria Math" panose="02040503050406030204" pitchFamily="18" charset="0"/>
                            </a:rPr>
                            <m:t>𝒌</m:t>
                          </m:r>
                          <m:r>
                            <a:rPr lang="en-US" sz="1500" b="1" i="1">
                              <a:latin typeface="Cambria Math" panose="02040503050406030204" pitchFamily="18" charset="0"/>
                            </a:rPr>
                            <m:t>)</m:t>
                          </m:r>
                        </m:e>
                        <m:sub>
                          <m:r>
                            <a:rPr lang="en-US" sz="1500" b="1" i="1">
                              <a:latin typeface="Cambria Math" panose="02040503050406030204" pitchFamily="18" charset="0"/>
                            </a:rPr>
                            <m:t>𝒎</m:t>
                          </m:r>
                        </m:sub>
                      </m:sSub>
                    </m:oMath>
                  </m:oMathPara>
                </a14:m>
                <a:endParaRPr lang="nl-NL" sz="1500" b="1" dirty="0">
                  <a:solidFill>
                    <a:schemeClr val="tx1"/>
                  </a:solidFill>
                </a:endParaRPr>
              </a:p>
            </p:txBody>
          </p:sp>
        </mc:Choice>
        <mc:Fallback>
          <p:sp>
            <p:nvSpPr>
              <p:cNvPr id="21" name="TextBox 20">
                <a:extLst>
                  <a:ext uri="{FF2B5EF4-FFF2-40B4-BE49-F238E27FC236}">
                    <a16:creationId xmlns:a16="http://schemas.microsoft.com/office/drawing/2014/main" id="{AB7A00D9-F27A-49C7-A859-B11C63B96363}"/>
                  </a:ext>
                </a:extLst>
              </p:cNvPr>
              <p:cNvSpPr txBox="1">
                <a:spLocks noRot="1" noChangeAspect="1" noMove="1" noResize="1" noEditPoints="1" noAdjustHandles="1" noChangeArrowheads="1" noChangeShapeType="1" noTextEdit="1"/>
              </p:cNvSpPr>
              <p:nvPr/>
            </p:nvSpPr>
            <p:spPr>
              <a:xfrm>
                <a:off x="157434" y="2229500"/>
                <a:ext cx="1704445" cy="432000"/>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3FE6AF2-2D36-4E21-9016-23C94C265F89}"/>
                  </a:ext>
                </a:extLst>
              </p:cNvPr>
              <p:cNvSpPr txBox="1"/>
              <p:nvPr/>
            </p:nvSpPr>
            <p:spPr>
              <a:xfrm>
                <a:off x="152930" y="2916432"/>
                <a:ext cx="1704440" cy="432000"/>
              </a:xfrm>
              <a:prstGeom prst="rect">
                <a:avLst/>
              </a:prstGeom>
              <a:solidFill>
                <a:schemeClr val="accent1">
                  <a:lumMod val="60000"/>
                  <a:lumOff val="4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sSub>
                        <m:sSubPr>
                          <m:ctrlPr>
                            <a:rPr lang="nl-NL" sz="1500" b="1" i="1">
                              <a:latin typeface="Cambria Math" panose="02040503050406030204" pitchFamily="18" charset="0"/>
                            </a:rPr>
                          </m:ctrlPr>
                        </m:sSubPr>
                        <m:e>
                          <m:r>
                            <a:rPr lang="en-US" sz="1500" b="1" i="1">
                              <a:latin typeface="Cambria Math" panose="02040503050406030204" pitchFamily="18" charset="0"/>
                            </a:rPr>
                            <m:t>𝑵𝑨𝑹</m:t>
                          </m:r>
                          <m:r>
                            <a:rPr lang="en-US" sz="1500" b="1" i="1">
                              <a:latin typeface="Cambria Math" panose="02040503050406030204" pitchFamily="18" charset="0"/>
                            </a:rPr>
                            <m:t>(</m:t>
                          </m:r>
                          <m:r>
                            <a:rPr lang="en-US" sz="1500" b="1" i="1">
                              <a:latin typeface="Cambria Math" panose="02040503050406030204" pitchFamily="18" charset="0"/>
                            </a:rPr>
                            <m:t>𝒑</m:t>
                          </m:r>
                          <m:r>
                            <a:rPr lang="en-US" sz="1500" b="1" i="1">
                              <a:latin typeface="Cambria Math" panose="02040503050406030204" pitchFamily="18" charset="0"/>
                            </a:rPr>
                            <m:t>,</m:t>
                          </m:r>
                          <m:r>
                            <a:rPr lang="en-US" sz="1500" b="1" i="1">
                              <a:latin typeface="Cambria Math" panose="02040503050406030204" pitchFamily="18" charset="0"/>
                            </a:rPr>
                            <m:t>𝑷</m:t>
                          </m:r>
                          <m:r>
                            <a:rPr lang="en-US" sz="1500" b="1" i="1">
                              <a:latin typeface="Cambria Math" panose="02040503050406030204" pitchFamily="18" charset="0"/>
                            </a:rPr>
                            <m:t>,</m:t>
                          </m:r>
                          <m:r>
                            <a:rPr lang="en-US" sz="1500" b="1" i="1">
                              <a:latin typeface="Cambria Math" panose="02040503050406030204" pitchFamily="18" charset="0"/>
                            </a:rPr>
                            <m:t>𝒌</m:t>
                          </m:r>
                          <m:r>
                            <a:rPr lang="en-US" sz="1500" b="1" i="1">
                              <a:latin typeface="Cambria Math" panose="02040503050406030204" pitchFamily="18" charset="0"/>
                            </a:rPr>
                            <m:t>)</m:t>
                          </m:r>
                        </m:e>
                        <m:sub>
                          <m:r>
                            <a:rPr lang="en-US" sz="1500" b="1" i="1">
                              <a:latin typeface="Cambria Math" panose="02040503050406030204" pitchFamily="18" charset="0"/>
                            </a:rPr>
                            <m:t>𝒎</m:t>
                          </m:r>
                        </m:sub>
                      </m:sSub>
                    </m:oMath>
                  </m:oMathPara>
                </a14:m>
                <a:endParaRPr lang="nl-NL" sz="1500" b="1" dirty="0">
                  <a:solidFill>
                    <a:schemeClr val="tx1"/>
                  </a:solidFill>
                </a:endParaRPr>
              </a:p>
            </p:txBody>
          </p:sp>
        </mc:Choice>
        <mc:Fallback>
          <p:sp>
            <p:nvSpPr>
              <p:cNvPr id="22" name="TextBox 21">
                <a:extLst>
                  <a:ext uri="{FF2B5EF4-FFF2-40B4-BE49-F238E27FC236}">
                    <a16:creationId xmlns:a16="http://schemas.microsoft.com/office/drawing/2014/main" id="{63FE6AF2-2D36-4E21-9016-23C94C265F89}"/>
                  </a:ext>
                </a:extLst>
              </p:cNvPr>
              <p:cNvSpPr txBox="1">
                <a:spLocks noRot="1" noChangeAspect="1" noMove="1" noResize="1" noEditPoints="1" noAdjustHandles="1" noChangeArrowheads="1" noChangeShapeType="1" noTextEdit="1"/>
              </p:cNvSpPr>
              <p:nvPr/>
            </p:nvSpPr>
            <p:spPr>
              <a:xfrm>
                <a:off x="152930" y="2916432"/>
                <a:ext cx="1704440" cy="432000"/>
              </a:xfrm>
              <a:prstGeom prst="rect">
                <a:avLst/>
              </a:prstGeom>
              <a:blipFill>
                <a:blip r:embed="rId9"/>
                <a:stretch>
                  <a:fillRect/>
                </a:stretch>
              </a:blipFill>
            </p:spPr>
            <p:txBody>
              <a:bodyPr/>
              <a:lstStyle/>
              <a:p>
                <a:r>
                  <a:rPr lang="en-NL">
                    <a:noFill/>
                  </a:rPr>
                  <a:t> </a:t>
                </a:r>
              </a:p>
            </p:txBody>
          </p:sp>
        </mc:Fallback>
      </mc:AlternateContent>
      <p:sp>
        <p:nvSpPr>
          <p:cNvPr id="23" name="Right Brace 22">
            <a:extLst>
              <a:ext uri="{FF2B5EF4-FFF2-40B4-BE49-F238E27FC236}">
                <a16:creationId xmlns:a16="http://schemas.microsoft.com/office/drawing/2014/main" id="{03CA011A-139C-456C-9298-EFAE5AF9B00E}"/>
              </a:ext>
            </a:extLst>
          </p:cNvPr>
          <p:cNvSpPr/>
          <p:nvPr/>
        </p:nvSpPr>
        <p:spPr>
          <a:xfrm>
            <a:off x="1936279" y="2227516"/>
            <a:ext cx="157170" cy="1104431"/>
          </a:xfrm>
          <a:prstGeom prst="rightBrac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3DF9D7A-1EC3-4A67-A5DE-382801C686D4}"/>
                  </a:ext>
                </a:extLst>
              </p:cNvPr>
              <p:cNvSpPr txBox="1"/>
              <p:nvPr/>
            </p:nvSpPr>
            <p:spPr>
              <a:xfrm>
                <a:off x="2167849" y="223341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rPr>
                      <m:t>𝒑</m:t>
                    </m:r>
                  </m:oMath>
                </a14:m>
                <a:r>
                  <a:rPr lang="en-US" sz="1100" dirty="0">
                    <a:latin typeface="Calibri" panose="020F0502020204030204" pitchFamily="34" charset="0"/>
                    <a:cs typeface="Calibri" panose="020F0502020204030204" pitchFamily="34" charset="0"/>
                  </a:rPr>
                  <a:t>: number of lag inputs</a:t>
                </a:r>
                <a:endParaRPr lang="en-NL" sz="1100" dirty="0">
                  <a:latin typeface="Calibri" panose="020F0502020204030204" pitchFamily="34" charset="0"/>
                  <a:cs typeface="Calibri" panose="020F0502020204030204" pitchFamily="34" charset="0"/>
                </a:endParaRPr>
              </a:p>
            </p:txBody>
          </p:sp>
        </mc:Choice>
        <mc:Fallback>
          <p:sp>
            <p:nvSpPr>
              <p:cNvPr id="24" name="TextBox 23">
                <a:extLst>
                  <a:ext uri="{FF2B5EF4-FFF2-40B4-BE49-F238E27FC236}">
                    <a16:creationId xmlns:a16="http://schemas.microsoft.com/office/drawing/2014/main" id="{A3DF9D7A-1EC3-4A67-A5DE-382801C686D4}"/>
                  </a:ext>
                </a:extLst>
              </p:cNvPr>
              <p:cNvSpPr txBox="1">
                <a:spLocks noRot="1" noChangeAspect="1" noMove="1" noResize="1" noEditPoints="1" noAdjustHandles="1" noChangeArrowheads="1" noChangeShapeType="1" noTextEdit="1"/>
              </p:cNvSpPr>
              <p:nvPr/>
            </p:nvSpPr>
            <p:spPr>
              <a:xfrm>
                <a:off x="2167849" y="2233412"/>
                <a:ext cx="1800000" cy="432000"/>
              </a:xfrm>
              <a:prstGeom prst="rect">
                <a:avLst/>
              </a:prstGeom>
              <a:blipFill>
                <a:blip r:embed="rId10"/>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09694E4-CECB-4943-89B9-C92F7BE6E2C3}"/>
                  </a:ext>
                </a:extLst>
              </p:cNvPr>
              <p:cNvSpPr txBox="1"/>
              <p:nvPr/>
            </p:nvSpPr>
            <p:spPr>
              <a:xfrm>
                <a:off x="2167849" y="2915428"/>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𝑷</m:t>
                    </m:r>
                  </m:oMath>
                </a14:m>
                <a:r>
                  <a:rPr lang="en-US" sz="1100" dirty="0">
                    <a:latin typeface="Calibri" panose="020F0502020204030204" pitchFamily="34" charset="0"/>
                    <a:cs typeface="Calibri" panose="020F0502020204030204" pitchFamily="34" charset="0"/>
                  </a:rPr>
                  <a:t>: number of seasonal lag inputs</a:t>
                </a:r>
                <a:endParaRPr lang="en-NL" sz="1100" dirty="0">
                  <a:latin typeface="Calibri" panose="020F0502020204030204" pitchFamily="34" charset="0"/>
                  <a:cs typeface="Calibri" panose="020F0502020204030204" pitchFamily="34" charset="0"/>
                </a:endParaRPr>
              </a:p>
            </p:txBody>
          </p:sp>
        </mc:Choice>
        <mc:Fallback>
          <p:sp>
            <p:nvSpPr>
              <p:cNvPr id="26" name="TextBox 25">
                <a:extLst>
                  <a:ext uri="{FF2B5EF4-FFF2-40B4-BE49-F238E27FC236}">
                    <a16:creationId xmlns:a16="http://schemas.microsoft.com/office/drawing/2014/main" id="{209694E4-CECB-4943-89B9-C92F7BE6E2C3}"/>
                  </a:ext>
                </a:extLst>
              </p:cNvPr>
              <p:cNvSpPr txBox="1">
                <a:spLocks noRot="1" noChangeAspect="1" noMove="1" noResize="1" noEditPoints="1" noAdjustHandles="1" noChangeArrowheads="1" noChangeShapeType="1" noTextEdit="1"/>
              </p:cNvSpPr>
              <p:nvPr/>
            </p:nvSpPr>
            <p:spPr>
              <a:xfrm>
                <a:off x="2167849" y="2915428"/>
                <a:ext cx="1800000" cy="432000"/>
              </a:xfrm>
              <a:prstGeom prst="rect">
                <a:avLst/>
              </a:prstGeom>
              <a:blipFill>
                <a:blip r:embed="rId11"/>
                <a:stretch>
                  <a:fillRect b="-985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9429FF7-02B6-4F6F-ADD5-451021DDFB98}"/>
                  </a:ext>
                </a:extLst>
              </p:cNvPr>
              <p:cNvSpPr txBox="1"/>
              <p:nvPr/>
            </p:nvSpPr>
            <p:spPr>
              <a:xfrm>
                <a:off x="4048603" y="223341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𝒌</m:t>
                    </m:r>
                  </m:oMath>
                </a14:m>
                <a:r>
                  <a:rPr lang="en-US" sz="1100" dirty="0">
                    <a:latin typeface="Calibri" panose="020F0502020204030204" pitchFamily="34" charset="0"/>
                    <a:cs typeface="Calibri" panose="020F0502020204030204" pitchFamily="34" charset="0"/>
                  </a:rPr>
                  <a:t>: number of neurons in hidden layers</a:t>
                </a:r>
                <a:endParaRPr lang="en-NL" sz="1100" dirty="0">
                  <a:latin typeface="Calibri" panose="020F0502020204030204" pitchFamily="34" charset="0"/>
                  <a:cs typeface="Calibri" panose="020F0502020204030204" pitchFamily="34" charset="0"/>
                </a:endParaRPr>
              </a:p>
            </p:txBody>
          </p:sp>
        </mc:Choice>
        <mc:Fallback>
          <p:sp>
            <p:nvSpPr>
              <p:cNvPr id="27" name="TextBox 26">
                <a:extLst>
                  <a:ext uri="{FF2B5EF4-FFF2-40B4-BE49-F238E27FC236}">
                    <a16:creationId xmlns:a16="http://schemas.microsoft.com/office/drawing/2014/main" id="{39429FF7-02B6-4F6F-ADD5-451021DDFB98}"/>
                  </a:ext>
                </a:extLst>
              </p:cNvPr>
              <p:cNvSpPr txBox="1">
                <a:spLocks noRot="1" noChangeAspect="1" noMove="1" noResize="1" noEditPoints="1" noAdjustHandles="1" noChangeArrowheads="1" noChangeShapeType="1" noTextEdit="1"/>
              </p:cNvSpPr>
              <p:nvPr/>
            </p:nvSpPr>
            <p:spPr>
              <a:xfrm>
                <a:off x="4048603" y="2233412"/>
                <a:ext cx="1800000" cy="432000"/>
              </a:xfrm>
              <a:prstGeom prst="rect">
                <a:avLst/>
              </a:prstGeom>
              <a:blipFill>
                <a:blip r:embed="rId12"/>
                <a:stretch>
                  <a:fillRect b="-985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6B8960F-C665-4D74-A403-9B6CF8D88B81}"/>
                  </a:ext>
                </a:extLst>
              </p:cNvPr>
              <p:cNvSpPr txBox="1"/>
              <p:nvPr/>
            </p:nvSpPr>
            <p:spPr>
              <a:xfrm>
                <a:off x="4048603" y="2916432"/>
                <a:ext cx="1800000" cy="432000"/>
              </a:xfrm>
              <a:prstGeom prst="rect">
                <a:avLst/>
              </a:prstGeom>
              <a:solidFill>
                <a:schemeClr val="bg1">
                  <a:lumMod val="95000"/>
                </a:schemeClr>
              </a:solidFill>
            </p:spPr>
            <p:txBody>
              <a:bodyPr wrap="square" anchor="ctr">
                <a:spAutoFit/>
              </a:bodyPr>
              <a:lstStyle/>
              <a:p>
                <a:pPr algn="ctr"/>
                <a14:m>
                  <m:oMath xmlns:m="http://schemas.openxmlformats.org/officeDocument/2006/math">
                    <m:r>
                      <a:rPr lang="en-US" sz="1100" b="1" i="1" smtClean="0">
                        <a:latin typeface="Cambria Math" panose="02040503050406030204" pitchFamily="18" charset="0"/>
                        <a:cs typeface="Calibri" panose="020F0502020204030204" pitchFamily="34" charset="0"/>
                      </a:rPr>
                      <m:t>𝒎</m:t>
                    </m:r>
                  </m:oMath>
                </a14:m>
                <a:r>
                  <a:rPr lang="en-US" sz="1100" dirty="0">
                    <a:latin typeface="Calibri" panose="020F0502020204030204" pitchFamily="34" charset="0"/>
                    <a:cs typeface="Calibri" panose="020F0502020204030204" pitchFamily="34" charset="0"/>
                  </a:rPr>
                  <a:t>: seasonal period</a:t>
                </a:r>
                <a:endParaRPr lang="en-NL" sz="1100" dirty="0">
                  <a:latin typeface="Calibri" panose="020F0502020204030204" pitchFamily="34" charset="0"/>
                  <a:cs typeface="Calibri" panose="020F0502020204030204" pitchFamily="34" charset="0"/>
                </a:endParaRPr>
              </a:p>
            </p:txBody>
          </p:sp>
        </mc:Choice>
        <mc:Fallback>
          <p:sp>
            <p:nvSpPr>
              <p:cNvPr id="28" name="TextBox 27">
                <a:extLst>
                  <a:ext uri="{FF2B5EF4-FFF2-40B4-BE49-F238E27FC236}">
                    <a16:creationId xmlns:a16="http://schemas.microsoft.com/office/drawing/2014/main" id="{36B8960F-C665-4D74-A403-9B6CF8D88B81}"/>
                  </a:ext>
                </a:extLst>
              </p:cNvPr>
              <p:cNvSpPr txBox="1">
                <a:spLocks noRot="1" noChangeAspect="1" noMove="1" noResize="1" noEditPoints="1" noAdjustHandles="1" noChangeArrowheads="1" noChangeShapeType="1" noTextEdit="1"/>
              </p:cNvSpPr>
              <p:nvPr/>
            </p:nvSpPr>
            <p:spPr>
              <a:xfrm>
                <a:off x="4048603" y="2916432"/>
                <a:ext cx="1800000" cy="432000"/>
              </a:xfrm>
              <a:prstGeom prst="rect">
                <a:avLst/>
              </a:prstGeom>
              <a:blipFill>
                <a:blip r:embed="rId13"/>
                <a:stretch>
                  <a:fillRect/>
                </a:stretch>
              </a:blipFill>
            </p:spPr>
            <p:txBody>
              <a:bodyPr/>
              <a:lstStyle/>
              <a:p>
                <a:r>
                  <a:rPr lang="en-NL">
                    <a:noFill/>
                  </a:rPr>
                  <a:t> </a:t>
                </a:r>
              </a:p>
            </p:txBody>
          </p:sp>
        </mc:Fallback>
      </mc:AlternateContent>
      <p:sp>
        <p:nvSpPr>
          <p:cNvPr id="29" name="TextBox 28">
            <a:extLst>
              <a:ext uri="{FF2B5EF4-FFF2-40B4-BE49-F238E27FC236}">
                <a16:creationId xmlns:a16="http://schemas.microsoft.com/office/drawing/2014/main" id="{05149206-A865-4A78-8750-933644DE8083}"/>
              </a:ext>
            </a:extLst>
          </p:cNvPr>
          <p:cNvSpPr txBox="1"/>
          <p:nvPr/>
        </p:nvSpPr>
        <p:spPr>
          <a:xfrm>
            <a:off x="8199999" y="694026"/>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Winkler score</a:t>
            </a:r>
            <a:endParaRPr lang="en-NL" sz="1500" dirty="0"/>
          </a:p>
        </p:txBody>
      </p:sp>
      <p:sp>
        <p:nvSpPr>
          <p:cNvPr id="30" name="TextBox 29">
            <a:extLst>
              <a:ext uri="{FF2B5EF4-FFF2-40B4-BE49-F238E27FC236}">
                <a16:creationId xmlns:a16="http://schemas.microsoft.com/office/drawing/2014/main" id="{45026304-6046-43D3-9808-4E87BCE0D5F6}"/>
              </a:ext>
            </a:extLst>
          </p:cNvPr>
          <p:cNvSpPr txBox="1"/>
          <p:nvPr/>
        </p:nvSpPr>
        <p:spPr>
          <a:xfrm>
            <a:off x="6514240" y="3577485"/>
            <a:ext cx="5284563" cy="338554"/>
          </a:xfrm>
          <a:prstGeom prst="rect">
            <a:avLst/>
          </a:prstGeom>
          <a:solidFill>
            <a:schemeClr val="accent1">
              <a:lumMod val="60000"/>
              <a:lumOff val="40000"/>
            </a:schemeClr>
          </a:solidFill>
        </p:spPr>
        <p:txBody>
          <a:bodyPr wrap="square" anchor="ctr">
            <a:spAutoFit/>
          </a:bodyPr>
          <a:lstStyle/>
          <a:p>
            <a:pPr algn="ctr"/>
            <a:r>
              <a:rPr lang="en-US" sz="1600" b="1" dirty="0">
                <a:latin typeface="Calibri" panose="020F0502020204030204" pitchFamily="34" charset="0"/>
                <a:cs typeface="Calibri" panose="020F0502020204030204" pitchFamily="34" charset="0"/>
              </a:rPr>
              <a:t>Continuous Rank Probability Score (CRPS)</a:t>
            </a:r>
            <a:endParaRPr lang="en-NL" sz="16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77AFD5F-C390-68D0-3619-4B7B755EE1A5}"/>
                  </a:ext>
                </a:extLst>
              </p:cNvPr>
              <p:cNvSpPr txBox="1"/>
              <p:nvPr/>
            </p:nvSpPr>
            <p:spPr>
              <a:xfrm>
                <a:off x="6890832" y="1118099"/>
                <a:ext cx="4531377" cy="1066574"/>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NL" sz="1200" b="1" i="1" smtClean="0">
                              <a:solidFill>
                                <a:srgbClr val="836967"/>
                              </a:solidFill>
                              <a:latin typeface="Cambria Math" panose="02040503050406030204" pitchFamily="18" charset="0"/>
                            </a:rPr>
                          </m:ctrlPr>
                        </m:dPr>
                        <m:e>
                          <m:eqArr>
                            <m:eqArrPr>
                              <m:ctrlPr>
                                <a:rPr lang="en-NL" sz="1200" b="1" i="1">
                                  <a:solidFill>
                                    <a:srgbClr val="836967"/>
                                  </a:solidFill>
                                  <a:latin typeface="Cambria Math" panose="02040503050406030204" pitchFamily="18" charset="0"/>
                                </a:rPr>
                              </m:ctrlPr>
                            </m:eqArrPr>
                            <m:e>
                              <m:r>
                                <a:rPr lang="en-NL" sz="1200" b="1">
                                  <a:latin typeface="Cambria Math" panose="02040503050406030204" pitchFamily="18" charset="0"/>
                                </a:rPr>
                                <m:t>&amp;</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𝑾</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m:t>
                              </m:r>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𝒉</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d>
                              <m:r>
                                <a:rPr lang="en-NL" sz="1200" b="1" i="0">
                                  <a:latin typeface="Cambria Math" panose="02040503050406030204" pitchFamily="18" charset="0"/>
                                </a:rPr>
                                <m:t>+</m:t>
                              </m:r>
                              <m:f>
                                <m:fPr>
                                  <m:ctrlPr>
                                    <a:rPr lang="en-NL" sz="1200" b="1" i="1">
                                      <a:solidFill>
                                        <a:srgbClr val="836967"/>
                                      </a:solidFill>
                                      <a:latin typeface="Cambria Math" panose="02040503050406030204" pitchFamily="18" charset="0"/>
                                    </a:rPr>
                                  </m:ctrlPr>
                                </m:fPr>
                                <m:num>
                                  <m:r>
                                    <a:rPr lang="en-NL" sz="1200" b="1" i="0">
                                      <a:latin typeface="Cambria Math" panose="02040503050406030204" pitchFamily="18" charset="0"/>
                                    </a:rPr>
                                    <m:t>𝟐</m:t>
                                  </m:r>
                                </m:num>
                                <m:den>
                                  <m:r>
                                    <a:rPr lang="en-NL" sz="1200" b="1" i="1">
                                      <a:latin typeface="Cambria Math" panose="02040503050406030204" pitchFamily="18" charset="0"/>
                                    </a:rPr>
                                    <m:t>𝜶</m:t>
                                  </m:r>
                                </m:den>
                              </m:f>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e>
                              </m:d>
                              <m:r>
                                <a:rPr lang="en-NL" sz="1200" b="1" i="0">
                                  <a:latin typeface="Cambria Math" panose="02040503050406030204" pitchFamily="18" charset="0"/>
                                </a:rPr>
                                <m:t>                                  </m:t>
                              </m:r>
                              <m:r>
                                <a:rPr lang="en-NL" sz="1200" b="1" i="1">
                                  <a:latin typeface="Cambria Math" panose="02040503050406030204" pitchFamily="18" charset="0"/>
                                </a:rPr>
                                <m:t>𝒊𝒇</m:t>
                              </m:r>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&lt;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e>
                            <m:e>
                              <m:r>
                                <a:rPr lang="en-NL" sz="1200" b="1" i="0">
                                  <a:latin typeface="Cambria Math" panose="02040503050406030204" pitchFamily="18" charset="0"/>
                                </a:rPr>
                                <m:t>&amp;</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𝑾</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𝒉</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d>
                              <m:r>
                                <a:rPr lang="en-NL" sz="1200" b="1" i="0">
                                  <a:latin typeface="Cambria Math" panose="02040503050406030204" pitchFamily="18" charset="0"/>
                                </a:rPr>
                                <m:t>                                                </m:t>
                              </m:r>
                              <m:r>
                                <a:rPr lang="en-NL" sz="1200" b="1" i="1">
                                  <a:latin typeface="Cambria Math" panose="02040503050406030204" pitchFamily="18" charset="0"/>
                                </a:rPr>
                                <m:t>𝒊𝒇</m:t>
                              </m:r>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𝒉</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e>
                              <m:r>
                                <a:rPr lang="en-NL" sz="1200" b="1" i="0">
                                  <a:latin typeface="Cambria Math" panose="02040503050406030204" pitchFamily="18" charset="0"/>
                                </a:rPr>
                                <m:t>&amp;</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𝑾</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𝒉</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d>
                              <m:r>
                                <a:rPr lang="en-NL" sz="1200" b="1" i="0">
                                  <a:latin typeface="Cambria Math" panose="02040503050406030204" pitchFamily="18" charset="0"/>
                                </a:rPr>
                                <m:t>+ </m:t>
                              </m:r>
                              <m:f>
                                <m:fPr>
                                  <m:ctrlPr>
                                    <a:rPr lang="en-NL" sz="1200" b="1" i="1">
                                      <a:solidFill>
                                        <a:srgbClr val="836967"/>
                                      </a:solidFill>
                                      <a:latin typeface="Cambria Math" panose="02040503050406030204" pitchFamily="18" charset="0"/>
                                    </a:rPr>
                                  </m:ctrlPr>
                                </m:fPr>
                                <m:num>
                                  <m:r>
                                    <a:rPr lang="en-NL" sz="1200" b="1" i="0">
                                      <a:latin typeface="Cambria Math" panose="02040503050406030204" pitchFamily="18" charset="0"/>
                                    </a:rPr>
                                    <m:t>𝟐</m:t>
                                  </m:r>
                                </m:num>
                                <m:den>
                                  <m:r>
                                    <a:rPr lang="en-NL" sz="1200" b="1" i="1">
                                      <a:latin typeface="Cambria Math" panose="02040503050406030204" pitchFamily="18" charset="0"/>
                                    </a:rPr>
                                    <m:t>𝜶</m:t>
                                  </m:r>
                                </m:den>
                              </m:f>
                              <m:d>
                                <m:dPr>
                                  <m:ctrlPr>
                                    <a:rPr lang="en-NL" sz="1200" b="1" i="1">
                                      <a:solidFill>
                                        <a:srgbClr val="836967"/>
                                      </a:solidFill>
                                      <a:latin typeface="Cambria Math" panose="02040503050406030204" pitchFamily="18" charset="0"/>
                                    </a:rPr>
                                  </m:ctrlPr>
                                </m:dPr>
                                <m:e>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sSub>
                                    <m:sSubPr>
                                      <m:ctrlPr>
                                        <a:rPr lang="en-NL" sz="1200" b="1" i="1">
                                          <a:solidFill>
                                            <a:srgbClr val="836967"/>
                                          </a:solidFill>
                                          <a:latin typeface="Cambria Math" panose="02040503050406030204" pitchFamily="18" charset="0"/>
                                        </a:rPr>
                                      </m:ctrlPr>
                                    </m:sSubPr>
                                    <m:e>
                                      <m:r>
                                        <a:rPr lang="en-NL" sz="1200" b="1" i="0">
                                          <a:latin typeface="Cambria Math" panose="02040503050406030204" pitchFamily="18" charset="0"/>
                                        </a:rPr>
                                        <m:t>−</m:t>
                                      </m:r>
                                      <m:r>
                                        <a:rPr lang="en-NL" sz="1200" b="1" i="1">
                                          <a:latin typeface="Cambria Math" panose="02040503050406030204" pitchFamily="18" charset="0"/>
                                        </a:rPr>
                                        <m:t>𝒉</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d>
                              <m:r>
                                <a:rPr lang="en-NL" sz="1200" b="1" i="0">
                                  <a:latin typeface="Cambria Math" panose="02040503050406030204" pitchFamily="18" charset="0"/>
                                </a:rPr>
                                <m:t>                                 </m:t>
                              </m:r>
                              <m:r>
                                <a:rPr lang="en-NL" sz="1200" b="1" i="1">
                                  <a:latin typeface="Cambria Math" panose="02040503050406030204" pitchFamily="18" charset="0"/>
                                </a:rPr>
                                <m:t>𝒊𝒇</m:t>
                              </m:r>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&gt;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𝒍</m:t>
                                  </m:r>
                                </m:e>
                                <m:sub>
                                  <m:r>
                                    <a:rPr lang="en-NL" sz="1200" b="1" i="1">
                                      <a:latin typeface="Cambria Math" panose="02040503050406030204" pitchFamily="18" charset="0"/>
                                    </a:rPr>
                                    <m:t>𝜶</m:t>
                                  </m:r>
                                  <m:r>
                                    <a:rPr lang="en-NL" sz="1200" b="1" i="0">
                                      <a:latin typeface="Cambria Math" panose="02040503050406030204" pitchFamily="18" charset="0"/>
                                    </a:rPr>
                                    <m:t>,</m:t>
                                  </m:r>
                                  <m:r>
                                    <a:rPr lang="en-NL" sz="1200" b="1" i="1">
                                      <a:latin typeface="Cambria Math" panose="02040503050406030204" pitchFamily="18" charset="0"/>
                                    </a:rPr>
                                    <m:t>𝒕</m:t>
                                  </m:r>
                                </m:sub>
                              </m:sSub>
                            </m:e>
                          </m:eqArr>
                        </m:e>
                      </m:d>
                    </m:oMath>
                  </m:oMathPara>
                </a14:m>
                <a:endParaRPr lang="en-NL" sz="1200" b="1" dirty="0"/>
              </a:p>
            </p:txBody>
          </p:sp>
        </mc:Choice>
        <mc:Fallback>
          <p:sp>
            <p:nvSpPr>
              <p:cNvPr id="31" name="TextBox 30">
                <a:extLst>
                  <a:ext uri="{FF2B5EF4-FFF2-40B4-BE49-F238E27FC236}">
                    <a16:creationId xmlns:a16="http://schemas.microsoft.com/office/drawing/2014/main" id="{677AFD5F-C390-68D0-3619-4B7B755EE1A5}"/>
                  </a:ext>
                </a:extLst>
              </p:cNvPr>
              <p:cNvSpPr txBox="1">
                <a:spLocks noRot="1" noChangeAspect="1" noMove="1" noResize="1" noEditPoints="1" noAdjustHandles="1" noChangeArrowheads="1" noChangeShapeType="1" noTextEdit="1"/>
              </p:cNvSpPr>
              <p:nvPr/>
            </p:nvSpPr>
            <p:spPr>
              <a:xfrm>
                <a:off x="6890832" y="1118099"/>
                <a:ext cx="4531377" cy="1066574"/>
              </a:xfrm>
              <a:prstGeom prst="rect">
                <a:avLst/>
              </a:prstGeom>
              <a:blipFill>
                <a:blip r:embed="rId1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533C0EC-E9F9-8141-CF5B-79B3E4F24D36}"/>
                  </a:ext>
                </a:extLst>
              </p:cNvPr>
              <p:cNvSpPr txBox="1"/>
              <p:nvPr/>
            </p:nvSpPr>
            <p:spPr>
              <a:xfrm>
                <a:off x="6343398" y="2303796"/>
                <a:ext cx="5644812" cy="283411"/>
              </a:xfrm>
              <a:prstGeom prst="rect">
                <a:avLst/>
              </a:prstGeom>
              <a:solidFill>
                <a:schemeClr val="bg1">
                  <a:lumMod val="95000"/>
                </a:schemeClr>
              </a:solidFill>
            </p:spPr>
            <p:txBody>
              <a:bodyPr wrap="square">
                <a:spAutoFit/>
              </a:bodyPr>
              <a:lstStyle/>
              <a:p>
                <a:pPr algn="ctr"/>
                <a14:m>
                  <m:oMath xmlns:m="http://schemas.openxmlformats.org/officeDocument/2006/math">
                    <m:d>
                      <m:dPr>
                        <m:begChr m:val="["/>
                        <m:endChr m:val="]"/>
                        <m:ctrlPr>
                          <a:rPr lang="en-NL" sz="1100" b="1" i="1">
                            <a:latin typeface="Cambria Math" panose="02040503050406030204" pitchFamily="18" charset="0"/>
                            <a:ea typeface="Malgun Gothic" panose="020B0503020000020004" pitchFamily="34" charset="-127"/>
                          </a:rPr>
                        </m:ctrlPr>
                      </m:dPr>
                      <m:e>
                        <m:sSub>
                          <m:sSubPr>
                            <m:ctrlPr>
                              <a:rPr lang="en-NL" sz="1100" b="1" i="1">
                                <a:latin typeface="Cambria Math" panose="02040503050406030204" pitchFamily="18" charset="0"/>
                                <a:ea typeface="Malgun Gothic" panose="020B0503020000020004" pitchFamily="34" charset="-127"/>
                              </a:rPr>
                            </m:ctrlPr>
                          </m:sSubPr>
                          <m:e>
                            <m:r>
                              <a:rPr lang="en-US" sz="1100" b="1" i="1">
                                <a:latin typeface="Cambria Math" panose="02040503050406030204" pitchFamily="18" charset="0"/>
                                <a:ea typeface="Malgun Gothic" panose="020B0503020000020004" pitchFamily="34" charset="-127"/>
                                <a:cs typeface="Arial" panose="020B0604020202020204" pitchFamily="34" charset="0"/>
                              </a:rPr>
                              <m:t>𝒍</m:t>
                            </m:r>
                          </m:e>
                          <m:sub>
                            <m:r>
                              <a:rPr lang="en-US" sz="1100" b="1" i="1">
                                <a:latin typeface="Cambria Math" panose="02040503050406030204" pitchFamily="18" charset="0"/>
                                <a:ea typeface="Malgun Gothic" panose="020B0503020000020004" pitchFamily="34" charset="-127"/>
                                <a:cs typeface="Arial" panose="020B0604020202020204" pitchFamily="34" charset="0"/>
                              </a:rPr>
                              <m:t>𝜶</m:t>
                            </m:r>
                            <m:r>
                              <a:rPr lang="en-US" sz="1100" b="1" i="1">
                                <a:latin typeface="Cambria Math" panose="02040503050406030204" pitchFamily="18" charset="0"/>
                                <a:ea typeface="Malgun Gothic" panose="020B0503020000020004" pitchFamily="34" charset="-127"/>
                                <a:cs typeface="Arial" panose="020B0604020202020204" pitchFamily="34" charset="0"/>
                              </a:rPr>
                              <m:t>,</m:t>
                            </m:r>
                            <m:r>
                              <a:rPr lang="en-US" sz="1100" b="1" i="1">
                                <a:latin typeface="Cambria Math" panose="02040503050406030204" pitchFamily="18" charset="0"/>
                                <a:ea typeface="Malgun Gothic" panose="020B0503020000020004" pitchFamily="34" charset="-127"/>
                                <a:cs typeface="Arial" panose="020B0604020202020204" pitchFamily="34" charset="0"/>
                              </a:rPr>
                              <m:t>𝒕</m:t>
                            </m:r>
                          </m:sub>
                        </m:sSub>
                        <m:r>
                          <a:rPr lang="en-US" sz="1100" b="1" i="1">
                            <a:latin typeface="Cambria Math" panose="02040503050406030204" pitchFamily="18" charset="0"/>
                            <a:ea typeface="Malgun Gothic" panose="020B0503020000020004" pitchFamily="34" charset="-127"/>
                            <a:cs typeface="Arial" panose="020B0604020202020204" pitchFamily="34" charset="0"/>
                          </a:rPr>
                          <m:t>;</m:t>
                        </m:r>
                        <m:sSub>
                          <m:sSubPr>
                            <m:ctrlPr>
                              <a:rPr lang="en-NL" sz="1100" b="1" i="1">
                                <a:latin typeface="Cambria Math" panose="02040503050406030204" pitchFamily="18" charset="0"/>
                                <a:ea typeface="Malgun Gothic" panose="020B0503020000020004" pitchFamily="34" charset="-127"/>
                              </a:rPr>
                            </m:ctrlPr>
                          </m:sSubPr>
                          <m:e>
                            <m:r>
                              <a:rPr lang="en-US" sz="1100" b="1" i="1">
                                <a:latin typeface="Cambria Math" panose="02040503050406030204" pitchFamily="18" charset="0"/>
                                <a:ea typeface="Malgun Gothic" panose="020B0503020000020004" pitchFamily="34" charset="-127"/>
                                <a:cs typeface="Arial" panose="020B0604020202020204" pitchFamily="34" charset="0"/>
                              </a:rPr>
                              <m:t>𝒉</m:t>
                            </m:r>
                          </m:e>
                          <m:sub>
                            <m:r>
                              <a:rPr lang="en-US" sz="1100" b="1" i="1">
                                <a:latin typeface="Cambria Math" panose="02040503050406030204" pitchFamily="18" charset="0"/>
                                <a:ea typeface="Malgun Gothic" panose="020B0503020000020004" pitchFamily="34" charset="-127"/>
                                <a:cs typeface="Arial" panose="020B0604020202020204" pitchFamily="34" charset="0"/>
                              </a:rPr>
                              <m:t>𝜶</m:t>
                            </m:r>
                            <m:r>
                              <a:rPr lang="en-US" sz="1100" b="1" i="1">
                                <a:latin typeface="Cambria Math" panose="02040503050406030204" pitchFamily="18" charset="0"/>
                                <a:ea typeface="Malgun Gothic" panose="020B0503020000020004" pitchFamily="34" charset="-127"/>
                                <a:cs typeface="Arial" panose="020B0604020202020204" pitchFamily="34" charset="0"/>
                              </a:rPr>
                              <m:t>,</m:t>
                            </m:r>
                            <m:r>
                              <a:rPr lang="en-US" sz="1100" b="1" i="1">
                                <a:latin typeface="Cambria Math" panose="02040503050406030204" pitchFamily="18" charset="0"/>
                                <a:ea typeface="Malgun Gothic" panose="020B0503020000020004" pitchFamily="34" charset="-127"/>
                                <a:cs typeface="Arial" panose="020B0604020202020204" pitchFamily="34" charset="0"/>
                              </a:rPr>
                              <m:t>𝒕</m:t>
                            </m:r>
                          </m:sub>
                        </m:sSub>
                      </m:e>
                    </m:d>
                    <m:r>
                      <a:rPr lang="en-US" sz="1100" b="1" i="1">
                        <a:latin typeface="Cambria Math" panose="02040503050406030204" pitchFamily="18" charset="0"/>
                        <a:ea typeface="Malgun Gothic" panose="020B0503020000020004" pitchFamily="34" charset="-127"/>
                        <a:cs typeface="Arial" panose="020B0604020202020204" pitchFamily="34" charset="0"/>
                      </a:rPr>
                      <m:t> </m:t>
                    </m:r>
                  </m:oMath>
                </a14:m>
                <a:r>
                  <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the </a:t>
                </a:r>
                <a14:m>
                  <m:oMath xmlns:m="http://schemas.openxmlformats.org/officeDocument/2006/math">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100</m:t>
                    </m:r>
                    <m:d>
                      <m:dPr>
                        <m:ctrlPr>
                          <a:rPr lang="en-NL" sz="1100" i="1">
                            <a:solidFill>
                              <a:srgbClr val="000000"/>
                            </a:solidFill>
                            <a:effectLst/>
                            <a:latin typeface="Cambria Math" panose="02040503050406030204" pitchFamily="18" charset="0"/>
                          </a:rPr>
                        </m:ctrlPr>
                      </m:dPr>
                      <m:e>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𝛼</m:t>
                        </m:r>
                      </m:e>
                    </m:d>
                    <m:r>
                      <a:rPr lang="en-US" sz="11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oMath>
                </a14:m>
                <a:r>
                  <a:rPr lang="en-US" sz="1100" dirty="0">
                    <a:solidFill>
                      <a:srgbClr val="000000"/>
                    </a:solidFill>
                    <a:effectLst/>
                    <a:latin typeface="Calibri" panose="020F0502020204030204" pitchFamily="34" charset="0"/>
                    <a:ea typeface="Malgun Gothic" panose="020B0503020000020004" pitchFamily="34" charset="-127"/>
                    <a:cs typeface="Arial" panose="020B0604020202020204" pitchFamily="34" charset="0"/>
                  </a:rPr>
                  <a:t> prediction interval at </a:t>
                </a:r>
                <a:r>
                  <a:rPr lang="en-US" sz="1100" dirty="0">
                    <a:effectLst/>
                    <a:latin typeface="Calibri" panose="020F0502020204030204" pitchFamily="34" charset="0"/>
                    <a:ea typeface="Malgun Gothic" panose="020B0503020000020004" pitchFamily="34" charset="-127"/>
                    <a:cs typeface="Arial" panose="020B0604020202020204" pitchFamily="34" charset="0"/>
                  </a:rPr>
                  <a:t>time </a:t>
                </a:r>
                <a14:m>
                  <m:oMath xmlns:m="http://schemas.openxmlformats.org/officeDocument/2006/math">
                    <m:r>
                      <a:rPr lang="en-US" sz="1100" i="1">
                        <a:effectLst/>
                        <a:latin typeface="Cambria Math" panose="02040503050406030204" pitchFamily="18" charset="0"/>
                        <a:ea typeface="Malgun Gothic" panose="020B0503020000020004" pitchFamily="34" charset="-127"/>
                        <a:cs typeface="Arial" panose="020B0604020202020204" pitchFamily="34" charset="0"/>
                      </a:rPr>
                      <m:t>𝑡</m:t>
                    </m:r>
                  </m:oMath>
                </a14:m>
                <a:endParaRPr lang="en-NL" sz="1100" dirty="0"/>
              </a:p>
            </p:txBody>
          </p:sp>
        </mc:Choice>
        <mc:Fallback>
          <p:sp>
            <p:nvSpPr>
              <p:cNvPr id="32" name="TextBox 31">
                <a:extLst>
                  <a:ext uri="{FF2B5EF4-FFF2-40B4-BE49-F238E27FC236}">
                    <a16:creationId xmlns:a16="http://schemas.microsoft.com/office/drawing/2014/main" id="{8533C0EC-E9F9-8141-CF5B-79B3E4F24D36}"/>
                  </a:ext>
                </a:extLst>
              </p:cNvPr>
              <p:cNvSpPr txBox="1">
                <a:spLocks noRot="1" noChangeAspect="1" noMove="1" noResize="1" noEditPoints="1" noAdjustHandles="1" noChangeArrowheads="1" noChangeShapeType="1" noTextEdit="1"/>
              </p:cNvSpPr>
              <p:nvPr/>
            </p:nvSpPr>
            <p:spPr>
              <a:xfrm>
                <a:off x="6343398" y="2303796"/>
                <a:ext cx="5644812" cy="283411"/>
              </a:xfrm>
              <a:prstGeom prst="rect">
                <a:avLst/>
              </a:prstGeom>
              <a:blipFill>
                <a:blip r:embed="rId15"/>
                <a:stretch>
                  <a:fillRect b="-13043"/>
                </a:stretch>
              </a:blipFill>
            </p:spPr>
            <p:txBody>
              <a:bodyPr/>
              <a:lstStyle/>
              <a:p>
                <a:r>
                  <a:rPr lang="en-NL">
                    <a:noFill/>
                  </a:rPr>
                  <a:t> </a:t>
                </a:r>
              </a:p>
            </p:txBody>
          </p:sp>
        </mc:Fallback>
      </mc:AlternateContent>
      <p:sp>
        <p:nvSpPr>
          <p:cNvPr id="33" name="TextBox 32">
            <a:extLst>
              <a:ext uri="{FF2B5EF4-FFF2-40B4-BE49-F238E27FC236}">
                <a16:creationId xmlns:a16="http://schemas.microsoft.com/office/drawing/2014/main" id="{BB9EDED2-8678-43D9-BEB9-138562F5A71E}"/>
              </a:ext>
            </a:extLst>
          </p:cNvPr>
          <p:cNvSpPr txBox="1"/>
          <p:nvPr/>
        </p:nvSpPr>
        <p:spPr>
          <a:xfrm>
            <a:off x="6343397" y="2754400"/>
            <a:ext cx="5644812" cy="600164"/>
          </a:xfrm>
          <a:prstGeom prst="rect">
            <a:avLst/>
          </a:prstGeom>
          <a:solidFill>
            <a:schemeClr val="bg1">
              <a:lumMod val="95000"/>
            </a:schemeClr>
          </a:solidFill>
        </p:spPr>
        <p:txBody>
          <a:bodyPr wrap="square" anchor="ctr">
            <a:spAutoFit/>
          </a:bodyPr>
          <a:lstStyle/>
          <a:p>
            <a:pPr algn="ctr"/>
            <a:r>
              <a:rPr lang="en-GB" sz="1100" dirty="0">
                <a:latin typeface="Calibri" panose="020F0502020204030204" pitchFamily="34" charset="0"/>
                <a:cs typeface="Calibri" panose="020F0502020204030204" pitchFamily="34" charset="0"/>
              </a:rPr>
              <a:t>Winkler score is the interval length with the penalty for the observation which is outside the interval. The smaller Winkler score, the narrower the prediction interval is and the more credible it is</a:t>
            </a:r>
            <a:endParaRPr lang="en-NL" sz="11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9479658-AE5B-6FB8-4CB4-68FF566C312F}"/>
              </a:ext>
            </a:extLst>
          </p:cNvPr>
          <p:cNvSpPr txBox="1"/>
          <p:nvPr/>
        </p:nvSpPr>
        <p:spPr>
          <a:xfrm>
            <a:off x="6326526" y="4242223"/>
            <a:ext cx="1704445" cy="323165"/>
          </a:xfrm>
          <a:prstGeom prst="rect">
            <a:avLst/>
          </a:prstGeom>
          <a:solidFill>
            <a:schemeClr val="accent1">
              <a:lumMod val="60000"/>
              <a:lumOff val="40000"/>
            </a:schemeClr>
          </a:solidFill>
        </p:spPr>
        <p:txBody>
          <a:bodyPr wrap="square" anchor="ctr">
            <a:spAutoFit/>
          </a:bodyPr>
          <a:lstStyle/>
          <a:p>
            <a:pPr algn="ctr"/>
            <a:r>
              <a:rPr lang="nl-NL" sz="1500" b="1" dirty="0" err="1">
                <a:solidFill>
                  <a:schemeClr val="tx1"/>
                </a:solidFill>
                <a:latin typeface="Calibri" panose="020F0502020204030204" pitchFamily="34" charset="0"/>
                <a:cs typeface="Calibri" panose="020F0502020204030204" pitchFamily="34" charset="0"/>
              </a:rPr>
              <a:t>Quantile</a:t>
            </a:r>
            <a:r>
              <a:rPr lang="nl-NL" sz="1500" b="1" dirty="0">
                <a:solidFill>
                  <a:schemeClr val="tx1"/>
                </a:solidFill>
                <a:latin typeface="Calibri" panose="020F0502020204030204" pitchFamily="34" charset="0"/>
                <a:cs typeface="Calibri" panose="020F0502020204030204" pitchFamily="34" charset="0"/>
              </a:rPr>
              <a:t> Score</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731547A-F8E2-3389-12C1-28C99FE5B098}"/>
                  </a:ext>
                </a:extLst>
              </p:cNvPr>
              <p:cNvSpPr txBox="1"/>
              <p:nvPr/>
            </p:nvSpPr>
            <p:spPr>
              <a:xfrm>
                <a:off x="8261496" y="4055336"/>
                <a:ext cx="3726711" cy="684000"/>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L" sz="1200" b="1" i="1" smtClean="0">
                              <a:solidFill>
                                <a:srgbClr val="836967"/>
                              </a:solidFill>
                              <a:latin typeface="Cambria Math" panose="02040503050406030204" pitchFamily="18" charset="0"/>
                            </a:rPr>
                          </m:ctrlPr>
                        </m:sSubPr>
                        <m:e>
                          <m:r>
                            <a:rPr lang="en-NL" sz="1200" b="1" i="1">
                              <a:latin typeface="Cambria Math" panose="02040503050406030204" pitchFamily="18" charset="0"/>
                            </a:rPr>
                            <m:t>𝑸</m:t>
                          </m:r>
                        </m:e>
                        <m:sub>
                          <m:r>
                            <a:rPr lang="en-NL" sz="1200" b="1" i="1">
                              <a:latin typeface="Cambria Math" panose="02040503050406030204" pitchFamily="18" charset="0"/>
                            </a:rPr>
                            <m:t>𝒑</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d>
                        <m:dPr>
                          <m:begChr m:val="{"/>
                          <m:endChr m:val=""/>
                          <m:ctrlPr>
                            <a:rPr lang="en-NL" sz="1200" b="1" i="1">
                              <a:solidFill>
                                <a:srgbClr val="836967"/>
                              </a:solidFill>
                              <a:latin typeface="Cambria Math" panose="02040503050406030204" pitchFamily="18" charset="0"/>
                            </a:rPr>
                          </m:ctrlPr>
                        </m:dPr>
                        <m:e>
                          <m:eqArr>
                            <m:eqArrPr>
                              <m:ctrlPr>
                                <a:rPr lang="en-NL" sz="1200" b="1" i="1">
                                  <a:solidFill>
                                    <a:srgbClr val="836967"/>
                                  </a:solidFill>
                                  <a:latin typeface="Cambria Math" panose="02040503050406030204" pitchFamily="18" charset="0"/>
                                </a:rPr>
                              </m:ctrlPr>
                            </m:eqArrPr>
                            <m:e>
                              <m:r>
                                <a:rPr lang="en-NL" sz="1200" b="1" i="0">
                                  <a:latin typeface="Cambria Math" panose="02040503050406030204" pitchFamily="18" charset="0"/>
                                </a:rPr>
                                <m:t>&amp;</m:t>
                              </m:r>
                              <m:r>
                                <a:rPr lang="en-NL" sz="1200" b="1" i="0">
                                  <a:latin typeface="Cambria Math" panose="02040503050406030204" pitchFamily="18" charset="0"/>
                                </a:rPr>
                                <m:t>𝟐</m:t>
                              </m:r>
                              <m:r>
                                <a:rPr lang="en-NL" sz="1200" b="1" i="0">
                                  <a:latin typeface="Cambria Math" panose="02040503050406030204" pitchFamily="18" charset="0"/>
                                </a:rPr>
                                <m:t>×</m:t>
                              </m:r>
                              <m:d>
                                <m:dPr>
                                  <m:ctrlPr>
                                    <a:rPr lang="en-NL" sz="1200" b="1" i="1">
                                      <a:solidFill>
                                        <a:srgbClr val="836967"/>
                                      </a:solidFill>
                                      <a:latin typeface="Cambria Math" panose="02040503050406030204" pitchFamily="18" charset="0"/>
                                    </a:rPr>
                                  </m:ctrlPr>
                                </m:dPr>
                                <m:e>
                                  <m:r>
                                    <a:rPr lang="en-NL" sz="1200" b="1" i="0">
                                      <a:latin typeface="Cambria Math" panose="02040503050406030204" pitchFamily="18" charset="0"/>
                                    </a:rPr>
                                    <m:t>𝟏</m:t>
                                  </m:r>
                                  <m:r>
                                    <a:rPr lang="en-NL" sz="1200" b="1" i="0">
                                      <a:latin typeface="Cambria Math" panose="02040503050406030204" pitchFamily="18" charset="0"/>
                                    </a:rPr>
                                    <m:t>−</m:t>
                                  </m:r>
                                  <m:r>
                                    <a:rPr lang="en-NL" sz="1200" b="1" i="1">
                                      <a:latin typeface="Cambria Math" panose="02040503050406030204" pitchFamily="18" charset="0"/>
                                    </a:rPr>
                                    <m:t>𝒑</m:t>
                                  </m:r>
                                </m:e>
                              </m:d>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𝒇</m:t>
                                      </m:r>
                                    </m:e>
                                    <m:sub>
                                      <m:r>
                                        <a:rPr lang="en-NL" sz="1200" b="1" i="1">
                                          <a:latin typeface="Cambria Math" panose="02040503050406030204" pitchFamily="18" charset="0"/>
                                        </a:rPr>
                                        <m:t>𝒑</m:t>
                                      </m:r>
                                      <m:r>
                                        <a:rPr lang="en-NL" sz="1200" b="1" i="0">
                                          <a:latin typeface="Cambria Math" panose="02040503050406030204" pitchFamily="18" charset="0"/>
                                        </a:rPr>
                                        <m:t>,</m:t>
                                      </m:r>
                                      <m:r>
                                        <a:rPr lang="en-NL" sz="1200" b="1" i="1">
                                          <a:latin typeface="Cambria Math" panose="02040503050406030204" pitchFamily="18" charset="0"/>
                                        </a:rPr>
                                        <m:t>𝒕</m:t>
                                      </m:r>
                                    </m:sub>
                                  </m:sSub>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e>
                              </m:d>
                              <m:r>
                                <a:rPr lang="en-NL" sz="1200" b="1" i="0">
                                  <a:latin typeface="Cambria Math" panose="02040503050406030204" pitchFamily="18" charset="0"/>
                                </a:rPr>
                                <m:t> </m:t>
                              </m:r>
                              <m:r>
                                <a:rPr lang="en-NL" sz="1200" b="1" i="1">
                                  <a:latin typeface="Cambria Math" panose="02040503050406030204" pitchFamily="18" charset="0"/>
                                </a:rPr>
                                <m:t>𝒊𝒇</m:t>
                              </m:r>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&lt;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𝒇</m:t>
                                  </m:r>
                                </m:e>
                                <m:sub>
                                  <m:r>
                                    <a:rPr lang="en-NL" sz="1200" b="1" i="1">
                                      <a:latin typeface="Cambria Math" panose="02040503050406030204" pitchFamily="18" charset="0"/>
                                    </a:rPr>
                                    <m:t>𝒑</m:t>
                                  </m:r>
                                  <m:r>
                                    <a:rPr lang="en-NL" sz="1200" b="1" i="0">
                                      <a:latin typeface="Cambria Math" panose="02040503050406030204" pitchFamily="18" charset="0"/>
                                    </a:rPr>
                                    <m:t>,</m:t>
                                  </m:r>
                                  <m:r>
                                    <a:rPr lang="en-NL" sz="1200" b="1" i="1">
                                      <a:latin typeface="Cambria Math" panose="02040503050406030204" pitchFamily="18" charset="0"/>
                                    </a:rPr>
                                    <m:t>𝒕</m:t>
                                  </m:r>
                                </m:sub>
                              </m:sSub>
                            </m:e>
                            <m:e>
                              <m:r>
                                <a:rPr lang="en-NL" sz="1200" b="1" i="0">
                                  <a:latin typeface="Cambria Math" panose="02040503050406030204" pitchFamily="18" charset="0"/>
                                </a:rPr>
                                <m:t>&amp;</m:t>
                              </m:r>
                              <m:r>
                                <a:rPr lang="en-NL" sz="1200" b="1" i="0">
                                  <a:latin typeface="Cambria Math" panose="02040503050406030204" pitchFamily="18" charset="0"/>
                                </a:rPr>
                                <m:t>𝟐</m:t>
                              </m:r>
                              <m:r>
                                <a:rPr lang="en-NL" sz="1200" b="1" i="0">
                                  <a:latin typeface="Cambria Math" panose="02040503050406030204" pitchFamily="18" charset="0"/>
                                </a:rPr>
                                <m:t>×</m:t>
                              </m:r>
                              <m:r>
                                <a:rPr lang="en-NL" sz="1200" b="1" i="1">
                                  <a:latin typeface="Cambria Math" panose="02040503050406030204" pitchFamily="18" charset="0"/>
                                </a:rPr>
                                <m:t>𝒑</m:t>
                              </m:r>
                              <m:d>
                                <m:dPr>
                                  <m:ctrlPr>
                                    <a:rPr lang="en-NL" sz="1200" b="1" i="1">
                                      <a:solidFill>
                                        <a:srgbClr val="836967"/>
                                      </a:solidFill>
                                      <a:latin typeface="Cambria Math" panose="02040503050406030204" pitchFamily="18" charset="0"/>
                                    </a:rPr>
                                  </m:ctrlPr>
                                </m:d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𝒇</m:t>
                                      </m:r>
                                    </m:e>
                                    <m:sub>
                                      <m:r>
                                        <a:rPr lang="en-NL" sz="1200" b="1" i="1">
                                          <a:latin typeface="Cambria Math" panose="02040503050406030204" pitchFamily="18" charset="0"/>
                                        </a:rPr>
                                        <m:t>𝒑</m:t>
                                      </m:r>
                                      <m:r>
                                        <a:rPr lang="en-NL" sz="1200" b="1" i="0">
                                          <a:latin typeface="Cambria Math" panose="02040503050406030204" pitchFamily="18" charset="0"/>
                                        </a:rPr>
                                        <m:t>,</m:t>
                                      </m:r>
                                      <m:r>
                                        <a:rPr lang="en-NL" sz="1200" b="1" i="1">
                                          <a:latin typeface="Cambria Math" panose="02040503050406030204" pitchFamily="18" charset="0"/>
                                        </a:rPr>
                                        <m:t>𝒕</m:t>
                                      </m:r>
                                    </m:sub>
                                  </m:sSub>
                                </m:e>
                              </m:d>
                              <m:r>
                                <a:rPr lang="en-NL" sz="1200" b="1" i="0">
                                  <a:latin typeface="Cambria Math" panose="02040503050406030204" pitchFamily="18" charset="0"/>
                                </a:rPr>
                                <m:t>               </m:t>
                              </m:r>
                              <m:r>
                                <a:rPr lang="en-NL" sz="1200" b="1" i="1">
                                  <a:latin typeface="Cambria Math" panose="02040503050406030204" pitchFamily="18" charset="0"/>
                                </a:rPr>
                                <m:t>𝒊𝒇</m:t>
                              </m:r>
                              <m:r>
                                <a:rPr lang="en-NL" sz="1200" b="1" i="0">
                                  <a:latin typeface="Cambria Math" panose="02040503050406030204" pitchFamily="18" charset="0"/>
                                </a:rPr>
                                <m:t>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𝒚</m:t>
                                  </m:r>
                                </m:e>
                                <m:sub>
                                  <m:r>
                                    <a:rPr lang="en-NL" sz="1200" b="1" i="1">
                                      <a:latin typeface="Cambria Math" panose="02040503050406030204" pitchFamily="18" charset="0"/>
                                    </a:rPr>
                                    <m:t>𝒕</m:t>
                                  </m:r>
                                </m:sub>
                              </m:sSub>
                              <m:r>
                                <a:rPr lang="en-NL" sz="1200" b="1" i="0">
                                  <a:latin typeface="Cambria Math" panose="02040503050406030204" pitchFamily="18" charset="0"/>
                                </a:rPr>
                                <m:t> ≥ </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𝒇</m:t>
                                  </m:r>
                                </m:e>
                                <m:sub>
                                  <m:r>
                                    <a:rPr lang="en-NL" sz="1200" b="1" i="1">
                                      <a:latin typeface="Cambria Math" panose="02040503050406030204" pitchFamily="18" charset="0"/>
                                    </a:rPr>
                                    <m:t>𝒑</m:t>
                                  </m:r>
                                  <m:r>
                                    <a:rPr lang="en-NL" sz="1200" b="1" i="0">
                                      <a:latin typeface="Cambria Math" panose="02040503050406030204" pitchFamily="18" charset="0"/>
                                    </a:rPr>
                                    <m:t>,</m:t>
                                  </m:r>
                                  <m:r>
                                    <a:rPr lang="en-NL" sz="1200" b="1" i="1">
                                      <a:latin typeface="Cambria Math" panose="02040503050406030204" pitchFamily="18" charset="0"/>
                                    </a:rPr>
                                    <m:t>𝒕</m:t>
                                  </m:r>
                                </m:sub>
                              </m:sSub>
                            </m:e>
                          </m:eqArr>
                        </m:e>
                      </m:d>
                    </m:oMath>
                  </m:oMathPara>
                </a14:m>
                <a:endParaRPr lang="en-NL" sz="1200" b="1" dirty="0"/>
              </a:p>
            </p:txBody>
          </p:sp>
        </mc:Choice>
        <mc:Fallback>
          <p:sp>
            <p:nvSpPr>
              <p:cNvPr id="35" name="TextBox 34">
                <a:extLst>
                  <a:ext uri="{FF2B5EF4-FFF2-40B4-BE49-F238E27FC236}">
                    <a16:creationId xmlns:a16="http://schemas.microsoft.com/office/drawing/2014/main" id="{7731547A-F8E2-3389-12C1-28C99FE5B098}"/>
                  </a:ext>
                </a:extLst>
              </p:cNvPr>
              <p:cNvSpPr txBox="1">
                <a:spLocks noRot="1" noChangeAspect="1" noMove="1" noResize="1" noEditPoints="1" noAdjustHandles="1" noChangeArrowheads="1" noChangeShapeType="1" noTextEdit="1"/>
              </p:cNvSpPr>
              <p:nvPr/>
            </p:nvSpPr>
            <p:spPr>
              <a:xfrm>
                <a:off x="8261496" y="4055336"/>
                <a:ext cx="3726711" cy="684000"/>
              </a:xfrm>
              <a:prstGeom prst="rect">
                <a:avLst/>
              </a:prstGeom>
              <a:blipFill>
                <a:blip r:embed="rId16"/>
                <a:stretch>
                  <a:fillRect l="-327" t="-155357" b="-20803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59BC00A-0D9A-8448-FD68-F71051C9767A}"/>
                  </a:ext>
                </a:extLst>
              </p:cNvPr>
              <p:cNvSpPr txBox="1"/>
              <p:nvPr/>
            </p:nvSpPr>
            <p:spPr>
              <a:xfrm>
                <a:off x="6326527" y="4814672"/>
                <a:ext cx="5661680" cy="468000"/>
              </a:xfrm>
              <a:prstGeom prst="rect">
                <a:avLst/>
              </a:prstGeom>
              <a:solidFill>
                <a:schemeClr val="bg1">
                  <a:lumMod val="95000"/>
                </a:schemeClr>
              </a:solidFill>
            </p:spPr>
            <p:txBody>
              <a:bodyPr wrap="square">
                <a:spAutoFit/>
              </a:bodyPr>
              <a:lstStyle/>
              <a:p>
                <a:pPr algn="ctr"/>
                <a14:m>
                  <m:oMath xmlns:m="http://schemas.openxmlformats.org/officeDocument/2006/math">
                    <m:sSub>
                      <m:sSubPr>
                        <m:ctrlPr>
                          <a:rPr lang="en-NL" sz="1100" b="1" i="1">
                            <a:latin typeface="Cambria Math" panose="02040503050406030204" pitchFamily="18" charset="0"/>
                          </a:rPr>
                        </m:ctrlPr>
                      </m:sSubPr>
                      <m:e>
                        <m:r>
                          <a:rPr lang="en-US" sz="1100" b="1" i="1">
                            <a:latin typeface="Cambria Math" panose="02040503050406030204" pitchFamily="18" charset="0"/>
                          </a:rPr>
                          <m:t>𝒇</m:t>
                        </m:r>
                      </m:e>
                      <m:sub>
                        <m:r>
                          <a:rPr lang="en-US" sz="1100" b="1" i="1">
                            <a:latin typeface="Cambria Math" panose="02040503050406030204" pitchFamily="18" charset="0"/>
                          </a:rPr>
                          <m:t>𝒑</m:t>
                        </m:r>
                        <m:r>
                          <a:rPr lang="en-US" sz="1100" b="1" i="1">
                            <a:latin typeface="Cambria Math" panose="02040503050406030204" pitchFamily="18" charset="0"/>
                          </a:rPr>
                          <m:t>,</m:t>
                        </m:r>
                        <m:r>
                          <a:rPr lang="en-US" sz="1100" b="1" i="1">
                            <a:latin typeface="Cambria Math" panose="02040503050406030204" pitchFamily="18" charset="0"/>
                          </a:rPr>
                          <m:t>𝒕</m:t>
                        </m:r>
                      </m:sub>
                    </m:sSub>
                  </m:oMath>
                </a14:m>
                <a:r>
                  <a:rPr lang="en-US" sz="1100" b="1" dirty="0"/>
                  <a:t> : </a:t>
                </a:r>
                <a:r>
                  <a:rPr lang="en-US" sz="1100" dirty="0">
                    <a:latin typeface="Calibri" panose="020F0502020204030204" pitchFamily="34" charset="0"/>
                    <a:cs typeface="Calibri" panose="020F0502020204030204" pitchFamily="34" charset="0"/>
                  </a:rPr>
                  <a:t>quantile forecast of probability </a:t>
                </a:r>
                <a14:m>
                  <m:oMath xmlns:m="http://schemas.openxmlformats.org/officeDocument/2006/math">
                    <m:r>
                      <a:rPr lang="en-US" sz="1100" b="1" i="1">
                        <a:latin typeface="Cambria Math" panose="02040503050406030204" pitchFamily="18" charset="0"/>
                      </a:rPr>
                      <m:t>𝒑</m:t>
                    </m:r>
                  </m:oMath>
                </a14:m>
                <a:r>
                  <a:rPr lang="en-US" sz="1100" dirty="0"/>
                  <a:t> </a:t>
                </a:r>
                <a:r>
                  <a:rPr lang="en-US" sz="1100" dirty="0">
                    <a:latin typeface="Calibri" panose="020F0502020204030204" pitchFamily="34" charset="0"/>
                    <a:cs typeface="Calibri" panose="020F0502020204030204" pitchFamily="34" charset="0"/>
                  </a:rPr>
                  <a:t>at time </a:t>
                </a:r>
                <a14:m>
                  <m:oMath xmlns:m="http://schemas.openxmlformats.org/officeDocument/2006/math">
                    <m:r>
                      <a:rPr lang="en-US" sz="1100" b="1" i="1">
                        <a:latin typeface="Cambria Math" panose="02040503050406030204" pitchFamily="18" charset="0"/>
                      </a:rPr>
                      <m:t>𝒕</m:t>
                    </m:r>
                  </m:oMath>
                </a14:m>
                <a:endParaRPr lang="en-NL" sz="1100" b="1" dirty="0"/>
              </a:p>
            </p:txBody>
          </p:sp>
        </mc:Choice>
        <mc:Fallback>
          <p:sp>
            <p:nvSpPr>
              <p:cNvPr id="36" name="TextBox 35">
                <a:extLst>
                  <a:ext uri="{FF2B5EF4-FFF2-40B4-BE49-F238E27FC236}">
                    <a16:creationId xmlns:a16="http://schemas.microsoft.com/office/drawing/2014/main" id="{D59BC00A-0D9A-8448-FD68-F71051C9767A}"/>
                  </a:ext>
                </a:extLst>
              </p:cNvPr>
              <p:cNvSpPr txBox="1">
                <a:spLocks noRot="1" noChangeAspect="1" noMove="1" noResize="1" noEditPoints="1" noAdjustHandles="1" noChangeArrowheads="1" noChangeShapeType="1" noTextEdit="1"/>
              </p:cNvSpPr>
              <p:nvPr/>
            </p:nvSpPr>
            <p:spPr>
              <a:xfrm>
                <a:off x="6326527" y="4814672"/>
                <a:ext cx="5661680" cy="468000"/>
              </a:xfrm>
              <a:prstGeom prst="rect">
                <a:avLst/>
              </a:prstGeom>
              <a:blipFill>
                <a:blip r:embed="rId17"/>
                <a:stretch>
                  <a:fillRect t="-129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F8A23FC-90BB-FBE9-1F02-F3E530BBA111}"/>
                  </a:ext>
                </a:extLst>
              </p:cNvPr>
              <p:cNvSpPr txBox="1"/>
              <p:nvPr/>
            </p:nvSpPr>
            <p:spPr>
              <a:xfrm>
                <a:off x="6326527" y="5443122"/>
                <a:ext cx="5661680" cy="468000"/>
              </a:xfrm>
              <a:prstGeom prst="rect">
                <a:avLst/>
              </a:prstGeom>
              <a:solidFill>
                <a:schemeClr val="bg1">
                  <a:lumMod val="95000"/>
                </a:schemeClr>
              </a:solidFill>
            </p:spPr>
            <p:txBody>
              <a:bodyPr wrap="square">
                <a:spAutoFit/>
              </a:bodyPr>
              <a:lstStyle/>
              <a:p>
                <a:pPr algn="ctr"/>
                <a14:m>
                  <m:oMath xmlns:m="http://schemas.openxmlformats.org/officeDocument/2006/math">
                    <m:sSub>
                      <m:sSubPr>
                        <m:ctrlPr>
                          <a:rPr lang="en-NL" sz="1100" b="1" i="1">
                            <a:solidFill>
                              <a:srgbClr val="836967"/>
                            </a:solidFill>
                            <a:latin typeface="Cambria Math" panose="02040503050406030204" pitchFamily="18" charset="0"/>
                          </a:rPr>
                        </m:ctrlPr>
                      </m:sSubPr>
                      <m:e>
                        <m:r>
                          <a:rPr lang="en-NL" sz="1100" b="1" i="1">
                            <a:latin typeface="Cambria Math" panose="02040503050406030204" pitchFamily="18" charset="0"/>
                          </a:rPr>
                          <m:t>𝑸</m:t>
                        </m:r>
                      </m:e>
                      <m:sub>
                        <m:r>
                          <a:rPr lang="en-NL" sz="1100" b="1" i="1">
                            <a:latin typeface="Cambria Math" panose="02040503050406030204" pitchFamily="18" charset="0"/>
                          </a:rPr>
                          <m:t>𝒑</m:t>
                        </m:r>
                        <m:r>
                          <a:rPr lang="en-NL" sz="1100" b="1">
                            <a:latin typeface="Cambria Math" panose="02040503050406030204" pitchFamily="18" charset="0"/>
                          </a:rPr>
                          <m:t>,</m:t>
                        </m:r>
                        <m:r>
                          <a:rPr lang="en-NL" sz="1100" b="1" i="1">
                            <a:latin typeface="Cambria Math" panose="02040503050406030204" pitchFamily="18" charset="0"/>
                          </a:rPr>
                          <m:t>𝒕</m:t>
                        </m:r>
                      </m:sub>
                    </m:sSub>
                    <m:r>
                      <a:rPr lang="en-NL" sz="1100" b="1" i="1">
                        <a:latin typeface="Cambria Math" panose="02040503050406030204" pitchFamily="18" charset="0"/>
                      </a:rPr>
                      <m:t> </m:t>
                    </m:r>
                  </m:oMath>
                </a14:m>
                <a:r>
                  <a:rPr lang="en-US" sz="1100" b="1" dirty="0"/>
                  <a:t>: </a:t>
                </a:r>
                <a:r>
                  <a:rPr lang="en-US" sz="1100" dirty="0">
                    <a:latin typeface="Calibri" panose="020F0502020204030204" pitchFamily="34" charset="0"/>
                    <a:cs typeface="Calibri" panose="020F0502020204030204" pitchFamily="34" charset="0"/>
                  </a:rPr>
                  <a:t>quantile score. It can be interpreted as the absolute error. The lower the quantile score is, the better the estimation of the quantile is</a:t>
                </a:r>
                <a:endParaRPr lang="en-NL" sz="1100" b="1" dirty="0"/>
              </a:p>
            </p:txBody>
          </p:sp>
        </mc:Choice>
        <mc:Fallback>
          <p:sp>
            <p:nvSpPr>
              <p:cNvPr id="37" name="TextBox 36">
                <a:extLst>
                  <a:ext uri="{FF2B5EF4-FFF2-40B4-BE49-F238E27FC236}">
                    <a16:creationId xmlns:a16="http://schemas.microsoft.com/office/drawing/2014/main" id="{4F8A23FC-90BB-FBE9-1F02-F3E530BBA111}"/>
                  </a:ext>
                </a:extLst>
              </p:cNvPr>
              <p:cNvSpPr txBox="1">
                <a:spLocks noRot="1" noChangeAspect="1" noMove="1" noResize="1" noEditPoints="1" noAdjustHandles="1" noChangeArrowheads="1" noChangeShapeType="1" noTextEdit="1"/>
              </p:cNvSpPr>
              <p:nvPr/>
            </p:nvSpPr>
            <p:spPr>
              <a:xfrm>
                <a:off x="6326527" y="5443122"/>
                <a:ext cx="5661680" cy="468000"/>
              </a:xfrm>
              <a:prstGeom prst="rect">
                <a:avLst/>
              </a:prstGeom>
              <a:blipFill>
                <a:blip r:embed="rId18"/>
                <a:stretch>
                  <a:fillRect t="-1299" b="-389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6D9E7C8-0767-85BC-0E4E-ECE2E834886C}"/>
                  </a:ext>
                </a:extLst>
              </p:cNvPr>
              <p:cNvSpPr txBox="1"/>
              <p:nvPr/>
            </p:nvSpPr>
            <p:spPr>
              <a:xfrm>
                <a:off x="6326527" y="6071572"/>
                <a:ext cx="5661680" cy="468000"/>
              </a:xfrm>
              <a:prstGeom prst="rect">
                <a:avLst/>
              </a:prstGeom>
              <a:solidFill>
                <a:schemeClr val="bg1">
                  <a:lumMod val="95000"/>
                </a:schemeClr>
              </a:solidFill>
            </p:spPr>
            <p:txBody>
              <a:bodyPr wrap="square">
                <a:spAutoFit/>
              </a:bodyPr>
              <a:lstStyle/>
              <a:p>
                <a:pPr algn="ctr"/>
                <a14:m>
                  <m:oMath xmlns:m="http://schemas.openxmlformats.org/officeDocument/2006/math">
                    <m:r>
                      <a:rPr lang="en-GB" sz="1100" b="1" i="1" smtClean="0">
                        <a:latin typeface="Cambria Math" panose="02040503050406030204" pitchFamily="18" charset="0"/>
                      </a:rPr>
                      <m:t>𝑪𝑹𝑷𝑺</m:t>
                    </m:r>
                  </m:oMath>
                </a14:m>
                <a:r>
                  <a:rPr lang="en-GB" sz="1100" b="1" dirty="0"/>
                  <a:t>: </a:t>
                </a:r>
                <a:r>
                  <a:rPr lang="en-GB" sz="1100" dirty="0">
                    <a:latin typeface="Calibri" panose="020F0502020204030204" pitchFamily="34" charset="0"/>
                    <a:cs typeface="Calibri" panose="020F0502020204030204" pitchFamily="34" charset="0"/>
                  </a:rPr>
                  <a:t>The average of </a:t>
                </a:r>
                <a14:m>
                  <m:oMath xmlns:m="http://schemas.openxmlformats.org/officeDocument/2006/math">
                    <m:sSub>
                      <m:sSubPr>
                        <m:ctrlPr>
                          <a:rPr lang="en-NL" sz="1100" b="1" i="1">
                            <a:solidFill>
                              <a:srgbClr val="836967"/>
                            </a:solidFill>
                            <a:latin typeface="Cambria Math" panose="02040503050406030204" pitchFamily="18" charset="0"/>
                          </a:rPr>
                        </m:ctrlPr>
                      </m:sSubPr>
                      <m:e>
                        <m:r>
                          <a:rPr lang="en-NL" sz="1100" b="1" i="1">
                            <a:latin typeface="Cambria Math" panose="02040503050406030204" pitchFamily="18" charset="0"/>
                          </a:rPr>
                          <m:t>𝑸</m:t>
                        </m:r>
                      </m:e>
                      <m:sub>
                        <m:r>
                          <a:rPr lang="en-NL" sz="1100" b="1" i="1">
                            <a:latin typeface="Cambria Math" panose="02040503050406030204" pitchFamily="18" charset="0"/>
                          </a:rPr>
                          <m:t>𝒑</m:t>
                        </m:r>
                        <m:r>
                          <a:rPr lang="en-NL" sz="1100" b="1">
                            <a:latin typeface="Cambria Math" panose="02040503050406030204" pitchFamily="18" charset="0"/>
                          </a:rPr>
                          <m:t>,</m:t>
                        </m:r>
                        <m:r>
                          <a:rPr lang="en-NL" sz="1100" b="1" i="1">
                            <a:latin typeface="Cambria Math" panose="02040503050406030204" pitchFamily="18" charset="0"/>
                          </a:rPr>
                          <m:t>𝒕</m:t>
                        </m:r>
                      </m:sub>
                    </m:sSub>
                  </m:oMath>
                </a14:m>
                <a:r>
                  <a:rPr lang="en-GB" sz="1100" dirty="0"/>
                  <a:t> </a:t>
                </a:r>
                <a:r>
                  <a:rPr lang="en-GB" sz="1100" dirty="0">
                    <a:latin typeface="Calibri" panose="020F0502020204030204" pitchFamily="34" charset="0"/>
                    <a:cs typeface="Calibri" panose="020F0502020204030204" pitchFamily="34" charset="0"/>
                  </a:rPr>
                  <a:t>for all value of </a:t>
                </a:r>
                <a14:m>
                  <m:oMath xmlns:m="http://schemas.openxmlformats.org/officeDocument/2006/math">
                    <m:r>
                      <a:rPr lang="en-US" sz="1100" b="1" i="1">
                        <a:latin typeface="Cambria Math" panose="02040503050406030204" pitchFamily="18" charset="0"/>
                      </a:rPr>
                      <m:t>𝒑</m:t>
                    </m:r>
                  </m:oMath>
                </a14:m>
                <a:r>
                  <a:rPr lang="en-GB" sz="1100" dirty="0"/>
                  <a:t> </a:t>
                </a:r>
                <a:r>
                  <a:rPr lang="en-GB" sz="1100" dirty="0">
                    <a:latin typeface="Calibri" panose="020F0502020204030204" pitchFamily="34" charset="0"/>
                    <a:cs typeface="Calibri" panose="020F0502020204030204" pitchFamily="34" charset="0"/>
                  </a:rPr>
                  <a:t>over the period under study. The lower the CRPS is, the better the forecast distribution </a:t>
                </a:r>
                <a:endParaRPr lang="en-NL" sz="1100" b="1" dirty="0">
                  <a:latin typeface="Calibri" panose="020F0502020204030204" pitchFamily="34" charset="0"/>
                  <a:cs typeface="Calibri" panose="020F0502020204030204" pitchFamily="34" charset="0"/>
                </a:endParaRPr>
              </a:p>
            </p:txBody>
          </p:sp>
        </mc:Choice>
        <mc:Fallback>
          <p:sp>
            <p:nvSpPr>
              <p:cNvPr id="38" name="TextBox 37">
                <a:extLst>
                  <a:ext uri="{FF2B5EF4-FFF2-40B4-BE49-F238E27FC236}">
                    <a16:creationId xmlns:a16="http://schemas.microsoft.com/office/drawing/2014/main" id="{E6D9E7C8-0767-85BC-0E4E-ECE2E834886C}"/>
                  </a:ext>
                </a:extLst>
              </p:cNvPr>
              <p:cNvSpPr txBox="1">
                <a:spLocks noRot="1" noChangeAspect="1" noMove="1" noResize="1" noEditPoints="1" noAdjustHandles="1" noChangeArrowheads="1" noChangeShapeType="1" noTextEdit="1"/>
              </p:cNvSpPr>
              <p:nvPr/>
            </p:nvSpPr>
            <p:spPr>
              <a:xfrm>
                <a:off x="6326527" y="6071572"/>
                <a:ext cx="5661680" cy="468000"/>
              </a:xfrm>
              <a:prstGeom prst="rect">
                <a:avLst/>
              </a:prstGeom>
              <a:blipFill>
                <a:blip r:embed="rId19"/>
                <a:stretch>
                  <a:fillRect t="-1299" r="-215" b="-2597"/>
                </a:stretch>
              </a:blipFill>
            </p:spPr>
            <p:txBody>
              <a:bodyPr/>
              <a:lstStyle/>
              <a:p>
                <a:r>
                  <a:rPr lang="en-NL">
                    <a:noFill/>
                  </a:rPr>
                  <a:t> </a:t>
                </a:r>
              </a:p>
            </p:txBody>
          </p:sp>
        </mc:Fallback>
      </mc:AlternateContent>
    </p:spTree>
    <p:extLst>
      <p:ext uri="{BB962C8B-B14F-4D97-AF65-F5344CB8AC3E}">
        <p14:creationId xmlns:p14="http://schemas.microsoft.com/office/powerpoint/2010/main" val="57859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10;&#10;Description automatically generated">
            <a:extLst>
              <a:ext uri="{FF2B5EF4-FFF2-40B4-BE49-F238E27FC236}">
                <a16:creationId xmlns:a16="http://schemas.microsoft.com/office/drawing/2014/main" id="{F7B43B2C-BDFF-1892-033F-14AC5F389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6223000" cy="6858000"/>
          </a:xfrm>
          <a:prstGeom prst="rect">
            <a:avLst/>
          </a:prstGeom>
        </p:spPr>
      </p:pic>
      <p:cxnSp>
        <p:nvCxnSpPr>
          <p:cNvPr id="5" name="Straight Connector 4">
            <a:extLst>
              <a:ext uri="{FF2B5EF4-FFF2-40B4-BE49-F238E27FC236}">
                <a16:creationId xmlns:a16="http://schemas.microsoft.com/office/drawing/2014/main" id="{2BB0E119-40FD-BBAB-EF74-2000DCC664FD}"/>
              </a:ext>
            </a:extLst>
          </p:cNvPr>
          <p:cNvCxnSpPr>
            <a:cxnSpLocks/>
          </p:cNvCxnSpPr>
          <p:nvPr/>
        </p:nvCxnSpPr>
        <p:spPr>
          <a:xfrm>
            <a:off x="6277707" y="473147"/>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A4B60C8-B5D1-F9FE-BF35-B31A0CE4F52B}"/>
              </a:ext>
            </a:extLst>
          </p:cNvPr>
          <p:cNvCxnSpPr>
            <a:cxnSpLocks/>
          </p:cNvCxnSpPr>
          <p:nvPr/>
        </p:nvCxnSpPr>
        <p:spPr>
          <a:xfrm>
            <a:off x="6277707" y="1356344"/>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073CB70-1AD2-2949-F83E-E53928FF936E}"/>
              </a:ext>
            </a:extLst>
          </p:cNvPr>
          <p:cNvSpPr txBox="1"/>
          <p:nvPr/>
        </p:nvSpPr>
        <p:spPr>
          <a:xfrm>
            <a:off x="6096000" y="637746"/>
            <a:ext cx="6096000" cy="553998"/>
          </a:xfrm>
          <a:prstGeom prst="rect">
            <a:avLst/>
          </a:prstGeom>
          <a:noFill/>
        </p:spPr>
        <p:txBody>
          <a:bodyPr wrap="square" rtlCol="0">
            <a:spAutoFit/>
          </a:bodyPr>
          <a:lstStyle/>
          <a:p>
            <a:pPr algn="ctr"/>
            <a:r>
              <a:rPr lang="en-GB" sz="3000" b="1" dirty="0">
                <a:latin typeface="Calibri" panose="020F0502020204030204" pitchFamily="34" charset="0"/>
                <a:cs typeface="Calibri" panose="020F0502020204030204" pitchFamily="34" charset="0"/>
              </a:rPr>
              <a:t>IMPUTATION &amp; ANALYSIS RESULTS</a:t>
            </a:r>
            <a:endParaRPr lang="en-NL" sz="30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912E0BF-F9FB-E1CA-CA41-0A20784690ED}"/>
              </a:ext>
            </a:extLst>
          </p:cNvPr>
          <p:cNvSpPr txBox="1"/>
          <p:nvPr/>
        </p:nvSpPr>
        <p:spPr>
          <a:xfrm>
            <a:off x="7459783" y="1829781"/>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Hourly mean wind speed</a:t>
            </a:r>
          </a:p>
        </p:txBody>
      </p:sp>
      <p:pic>
        <p:nvPicPr>
          <p:cNvPr id="3" name="Graphic 2" descr="Wind Turbines with solid fill">
            <a:extLst>
              <a:ext uri="{FF2B5EF4-FFF2-40B4-BE49-F238E27FC236}">
                <a16:creationId xmlns:a16="http://schemas.microsoft.com/office/drawing/2014/main" id="{29C52F97-E122-4A5D-979C-84E5CF2279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618" y="2862981"/>
            <a:ext cx="720000" cy="720000"/>
          </a:xfrm>
          <a:prstGeom prst="rect">
            <a:avLst/>
          </a:prstGeom>
        </p:spPr>
      </p:pic>
      <p:pic>
        <p:nvPicPr>
          <p:cNvPr id="10" name="Graphic 9" descr="Tornado with solid fill">
            <a:extLst>
              <a:ext uri="{FF2B5EF4-FFF2-40B4-BE49-F238E27FC236}">
                <a16:creationId xmlns:a16="http://schemas.microsoft.com/office/drawing/2014/main" id="{7C6567BE-455A-4ABD-9DD5-172E0CBB14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9817" y="4054972"/>
            <a:ext cx="720000" cy="720000"/>
          </a:xfrm>
          <a:prstGeom prst="rect">
            <a:avLst/>
          </a:prstGeom>
        </p:spPr>
      </p:pic>
      <p:pic>
        <p:nvPicPr>
          <p:cNvPr id="12" name="Graphic 11" descr="Wave with solid fill">
            <a:extLst>
              <a:ext uri="{FF2B5EF4-FFF2-40B4-BE49-F238E27FC236}">
                <a16:creationId xmlns:a16="http://schemas.microsoft.com/office/drawing/2014/main" id="{3041DB96-71A6-4F4C-A411-63ADB1BC0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37651" y="5246963"/>
            <a:ext cx="720000" cy="720000"/>
          </a:xfrm>
          <a:prstGeom prst="rect">
            <a:avLst/>
          </a:prstGeom>
        </p:spPr>
      </p:pic>
      <p:pic>
        <p:nvPicPr>
          <p:cNvPr id="14" name="Graphic 13" descr="Windy with solid fill">
            <a:extLst>
              <a:ext uri="{FF2B5EF4-FFF2-40B4-BE49-F238E27FC236}">
                <a16:creationId xmlns:a16="http://schemas.microsoft.com/office/drawing/2014/main" id="{9B5C3B67-9636-4201-AE9F-EE8F8B109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7651" y="1669836"/>
            <a:ext cx="720000" cy="720000"/>
          </a:xfrm>
          <a:prstGeom prst="rect">
            <a:avLst/>
          </a:prstGeom>
        </p:spPr>
      </p:pic>
      <p:sp>
        <p:nvSpPr>
          <p:cNvPr id="15" name="TextBox 14">
            <a:extLst>
              <a:ext uri="{FF2B5EF4-FFF2-40B4-BE49-F238E27FC236}">
                <a16:creationId xmlns:a16="http://schemas.microsoft.com/office/drawing/2014/main" id="{A2153ECC-ED3D-4D02-8C9D-9C67A8050A10}"/>
              </a:ext>
            </a:extLst>
          </p:cNvPr>
          <p:cNvSpPr txBox="1"/>
          <p:nvPr/>
        </p:nvSpPr>
        <p:spPr>
          <a:xfrm>
            <a:off x="7459783" y="3022926"/>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Hourly mean wind power</a:t>
            </a:r>
          </a:p>
        </p:txBody>
      </p:sp>
      <p:sp>
        <p:nvSpPr>
          <p:cNvPr id="16" name="TextBox 15">
            <a:extLst>
              <a:ext uri="{FF2B5EF4-FFF2-40B4-BE49-F238E27FC236}">
                <a16:creationId xmlns:a16="http://schemas.microsoft.com/office/drawing/2014/main" id="{51E9EA94-FF45-4600-A56F-64168988C1DC}"/>
              </a:ext>
            </a:extLst>
          </p:cNvPr>
          <p:cNvSpPr txBox="1"/>
          <p:nvPr/>
        </p:nvSpPr>
        <p:spPr>
          <a:xfrm>
            <a:off x="7459783" y="4213763"/>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Daily average mean wind speed</a:t>
            </a:r>
          </a:p>
        </p:txBody>
      </p:sp>
      <p:sp>
        <p:nvSpPr>
          <p:cNvPr id="17" name="TextBox 16">
            <a:extLst>
              <a:ext uri="{FF2B5EF4-FFF2-40B4-BE49-F238E27FC236}">
                <a16:creationId xmlns:a16="http://schemas.microsoft.com/office/drawing/2014/main" id="{124E6590-152B-4B67-9D9D-9D2B7937BA41}"/>
              </a:ext>
            </a:extLst>
          </p:cNvPr>
          <p:cNvSpPr txBox="1"/>
          <p:nvPr/>
        </p:nvSpPr>
        <p:spPr>
          <a:xfrm>
            <a:off x="7459783" y="5406908"/>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Hourly significant wave height</a:t>
            </a:r>
          </a:p>
        </p:txBody>
      </p:sp>
      <p:graphicFrame>
        <p:nvGraphicFramePr>
          <p:cNvPr id="18" name="Diagram 17">
            <a:extLst>
              <a:ext uri="{FF2B5EF4-FFF2-40B4-BE49-F238E27FC236}">
                <a16:creationId xmlns:a16="http://schemas.microsoft.com/office/drawing/2014/main" id="{17C5098A-9F0F-459C-BD38-D2B8159D6B0E}"/>
              </a:ext>
            </a:extLst>
          </p:cNvPr>
          <p:cNvGraphicFramePr/>
          <p:nvPr>
            <p:extLst>
              <p:ext uri="{D42A27DB-BD31-4B8C-83A1-F6EECF244321}">
                <p14:modId xmlns:p14="http://schemas.microsoft.com/office/powerpoint/2010/main" val="625124126"/>
              </p:ext>
            </p:extLst>
          </p:nvPr>
        </p:nvGraphicFramePr>
        <p:xfrm>
          <a:off x="6334857" y="6536900"/>
          <a:ext cx="5688000" cy="158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35058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F5D3A-6C77-836D-B6B6-AB424B3D1F24}"/>
              </a:ext>
            </a:extLst>
          </p:cNvPr>
          <p:cNvSpPr txBox="1"/>
          <p:nvPr/>
        </p:nvSpPr>
        <p:spPr>
          <a:xfrm>
            <a:off x="1106114" y="155231"/>
            <a:ext cx="4989885" cy="400110"/>
          </a:xfrm>
          <a:prstGeom prst="rect">
            <a:avLst/>
          </a:prstGeom>
          <a:solidFill>
            <a:schemeClr val="accent1">
              <a:lumMod val="60000"/>
              <a:lumOff val="40000"/>
            </a:schemeClr>
          </a:solid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Hourly mean wind speed imputation results</a:t>
            </a:r>
          </a:p>
        </p:txBody>
      </p:sp>
      <p:pic>
        <p:nvPicPr>
          <p:cNvPr id="4" name="Graphic 3" descr="Windy with solid fill">
            <a:extLst>
              <a:ext uri="{FF2B5EF4-FFF2-40B4-BE49-F238E27FC236}">
                <a16:creationId xmlns:a16="http://schemas.microsoft.com/office/drawing/2014/main" id="{1685CC4C-554C-BF34-5C74-DE83CCD91E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97" y="0"/>
            <a:ext cx="720000" cy="720000"/>
          </a:xfrm>
          <a:prstGeom prst="rect">
            <a:avLst/>
          </a:prstGeom>
        </p:spPr>
      </p:pic>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B57D2475-6E33-8A56-0282-BB536EC624FA}"/>
                  </a:ext>
                </a:extLst>
              </p:cNvPr>
              <p:cNvGraphicFramePr>
                <a:graphicFrameLocks noGrp="1"/>
              </p:cNvGraphicFramePr>
              <p:nvPr>
                <p:extLst>
                  <p:ext uri="{D42A27DB-BD31-4B8C-83A1-F6EECF244321}">
                    <p14:modId xmlns:p14="http://schemas.microsoft.com/office/powerpoint/2010/main" val="1536631025"/>
                  </p:ext>
                </p:extLst>
              </p:nvPr>
            </p:nvGraphicFramePr>
            <p:xfrm>
              <a:off x="461914" y="1358366"/>
              <a:ext cx="5392131" cy="1352747"/>
            </p:xfrm>
            <a:graphic>
              <a:graphicData uri="http://schemas.openxmlformats.org/drawingml/2006/table">
                <a:tbl>
                  <a:tblPr firstRow="1" firstCol="1" bandRow="1">
                    <a:tableStyleId>{9D7B26C5-4107-4FEC-AEDC-1716B250A1EF}</a:tableStyleId>
                  </a:tblPr>
                  <a:tblGrid>
                    <a:gridCol w="505737">
                      <a:extLst>
                        <a:ext uri="{9D8B030D-6E8A-4147-A177-3AD203B41FA5}">
                          <a16:colId xmlns:a16="http://schemas.microsoft.com/office/drawing/2014/main" val="2710179471"/>
                        </a:ext>
                      </a:extLst>
                    </a:gridCol>
                    <a:gridCol w="1299496">
                      <a:extLst>
                        <a:ext uri="{9D8B030D-6E8A-4147-A177-3AD203B41FA5}">
                          <a16:colId xmlns:a16="http://schemas.microsoft.com/office/drawing/2014/main" val="183270614"/>
                        </a:ext>
                      </a:extLst>
                    </a:gridCol>
                    <a:gridCol w="928540">
                      <a:extLst>
                        <a:ext uri="{9D8B030D-6E8A-4147-A177-3AD203B41FA5}">
                          <a16:colId xmlns:a16="http://schemas.microsoft.com/office/drawing/2014/main" val="1025836609"/>
                        </a:ext>
                      </a:extLst>
                    </a:gridCol>
                    <a:gridCol w="876693">
                      <a:extLst>
                        <a:ext uri="{9D8B030D-6E8A-4147-A177-3AD203B41FA5}">
                          <a16:colId xmlns:a16="http://schemas.microsoft.com/office/drawing/2014/main" val="25188122"/>
                        </a:ext>
                      </a:extLst>
                    </a:gridCol>
                    <a:gridCol w="886119">
                      <a:extLst>
                        <a:ext uri="{9D8B030D-6E8A-4147-A177-3AD203B41FA5}">
                          <a16:colId xmlns:a16="http://schemas.microsoft.com/office/drawing/2014/main" val="3698881655"/>
                        </a:ext>
                      </a:extLst>
                    </a:gridCol>
                    <a:gridCol w="895546">
                      <a:extLst>
                        <a:ext uri="{9D8B030D-6E8A-4147-A177-3AD203B41FA5}">
                          <a16:colId xmlns:a16="http://schemas.microsoft.com/office/drawing/2014/main" val="1919618251"/>
                        </a:ext>
                      </a:extLst>
                    </a:gridCol>
                  </a:tblGrid>
                  <a:tr h="353033">
                    <a:tc gridSpan="2">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 </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dirty="0" err="1">
                              <a:effectLst/>
                              <a:latin typeface="Calibri" panose="020F0502020204030204" pitchFamily="34" charset="0"/>
                              <a:cs typeface="Calibri" panose="020F0502020204030204" pitchFamily="34" charset="0"/>
                            </a:rPr>
                            <a:t>ntree</a:t>
                          </a:r>
                          <a:r>
                            <a:rPr lang="en-US" sz="1100" dirty="0">
                              <a:effectLst/>
                              <a:latin typeface="Calibri" panose="020F0502020204030204" pitchFamily="34" charset="0"/>
                              <a:cs typeface="Calibri" panose="020F0502020204030204" pitchFamily="34" charset="0"/>
                            </a:rPr>
                            <a:t> = 2 &amp; </a:t>
                          </a:r>
                          <a:r>
                            <a:rPr lang="en-US" sz="1100" dirty="0" err="1">
                              <a:effectLst/>
                              <a:latin typeface="Calibri" panose="020F0502020204030204" pitchFamily="34" charset="0"/>
                              <a:cs typeface="Calibri" panose="020F0502020204030204" pitchFamily="34" charset="0"/>
                            </a:rPr>
                            <a:t>mtry</a:t>
                          </a:r>
                          <a:r>
                            <a:rPr lang="en-US" sz="1100" dirty="0">
                              <a:effectLst/>
                              <a:latin typeface="Calibri" panose="020F0502020204030204" pitchFamily="34" charset="0"/>
                              <a:cs typeface="Calibri" panose="020F0502020204030204" pitchFamily="34" charset="0"/>
                            </a:rPr>
                            <a:t>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err="1">
                              <a:effectLst/>
                              <a:latin typeface="Calibri" panose="020F0502020204030204" pitchFamily="34" charset="0"/>
                              <a:cs typeface="Calibri" panose="020F0502020204030204" pitchFamily="34" charset="0"/>
                            </a:rPr>
                            <a:t>ntree</a:t>
                          </a:r>
                          <a:r>
                            <a:rPr lang="en-US" sz="1100" dirty="0">
                              <a:effectLst/>
                              <a:latin typeface="Calibri" panose="020F0502020204030204" pitchFamily="34" charset="0"/>
                              <a:cs typeface="Calibri" panose="020F0502020204030204" pitchFamily="34" charset="0"/>
                            </a:rPr>
                            <a:t> = 10 &amp; </a:t>
                          </a:r>
                          <a:r>
                            <a:rPr lang="en-US" sz="1100" dirty="0" err="1">
                              <a:effectLst/>
                              <a:latin typeface="Calibri" panose="020F0502020204030204" pitchFamily="34" charset="0"/>
                              <a:cs typeface="Calibri" panose="020F0502020204030204" pitchFamily="34" charset="0"/>
                            </a:rPr>
                            <a:t>mtry</a:t>
                          </a:r>
                          <a:r>
                            <a:rPr lang="en-US" sz="1100" dirty="0">
                              <a:effectLst/>
                              <a:latin typeface="Calibri" panose="020F0502020204030204" pitchFamily="34" charset="0"/>
                              <a:cs typeface="Calibri" panose="020F0502020204030204" pitchFamily="34" charset="0"/>
                            </a:rPr>
                            <a:t>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err="1">
                              <a:effectLst/>
                              <a:latin typeface="Calibri" panose="020F0502020204030204" pitchFamily="34" charset="0"/>
                              <a:cs typeface="Calibri" panose="020F0502020204030204" pitchFamily="34" charset="0"/>
                            </a:rPr>
                            <a:t>ntree</a:t>
                          </a:r>
                          <a:r>
                            <a:rPr lang="en-US" sz="1100" dirty="0">
                              <a:effectLst/>
                              <a:latin typeface="Calibri" panose="020F0502020204030204" pitchFamily="34" charset="0"/>
                              <a:cs typeface="Calibri" panose="020F0502020204030204" pitchFamily="34" charset="0"/>
                            </a:rPr>
                            <a:t> = 25 &amp; </a:t>
                          </a:r>
                          <a:r>
                            <a:rPr lang="en-US" sz="1100" dirty="0" err="1">
                              <a:effectLst/>
                              <a:latin typeface="Calibri" panose="020F0502020204030204" pitchFamily="34" charset="0"/>
                              <a:cs typeface="Calibri" panose="020F0502020204030204" pitchFamily="34" charset="0"/>
                            </a:rPr>
                            <a:t>mtry</a:t>
                          </a:r>
                          <a:r>
                            <a:rPr lang="en-US" sz="1100" dirty="0">
                              <a:effectLst/>
                              <a:latin typeface="Calibri" panose="020F0502020204030204" pitchFamily="34" charset="0"/>
                              <a:cs typeface="Calibri" panose="020F0502020204030204" pitchFamily="34" charset="0"/>
                            </a:rPr>
                            <a:t>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err="1">
                              <a:solidFill>
                                <a:srgbClr val="FF0000"/>
                              </a:solidFill>
                              <a:effectLst/>
                              <a:latin typeface="Calibri" panose="020F0502020204030204" pitchFamily="34" charset="0"/>
                              <a:cs typeface="Calibri" panose="020F0502020204030204" pitchFamily="34" charset="0"/>
                            </a:rPr>
                            <a:t>ntree</a:t>
                          </a:r>
                          <a:r>
                            <a:rPr lang="en-US" sz="1100" b="1" dirty="0">
                              <a:solidFill>
                                <a:srgbClr val="FF0000"/>
                              </a:solidFill>
                              <a:effectLst/>
                              <a:latin typeface="Calibri" panose="020F0502020204030204" pitchFamily="34" charset="0"/>
                              <a:cs typeface="Calibri" panose="020F0502020204030204" pitchFamily="34" charset="0"/>
                            </a:rPr>
                            <a:t> = 50 &amp; </a:t>
                          </a:r>
                          <a:r>
                            <a:rPr lang="en-US" sz="1100" b="1" dirty="0" err="1">
                              <a:solidFill>
                                <a:srgbClr val="FF0000"/>
                              </a:solidFill>
                              <a:effectLst/>
                              <a:latin typeface="Calibri" panose="020F0502020204030204" pitchFamily="34" charset="0"/>
                              <a:cs typeface="Calibri" panose="020F0502020204030204" pitchFamily="34" charset="0"/>
                            </a:rPr>
                            <a:t>mtry</a:t>
                          </a:r>
                          <a:r>
                            <a:rPr lang="en-US" sz="1100" b="1" dirty="0">
                              <a:solidFill>
                                <a:srgbClr val="FF0000"/>
                              </a:solidFill>
                              <a:effectLst/>
                              <a:latin typeface="Calibri" panose="020F0502020204030204" pitchFamily="34" charset="0"/>
                              <a:cs typeface="Calibri" panose="020F0502020204030204" pitchFamily="34" charset="0"/>
                            </a:rPr>
                            <a:t> = 7</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79929064"/>
                      </a:ext>
                    </a:extLst>
                  </a:tr>
                  <a:tr h="397952">
                    <a:tc rowSpan="2">
                      <a:txBody>
                        <a:bodyPr/>
                        <a:lstStyle/>
                        <a:p>
                          <a:pPr algn="ctr"/>
                          <a:r>
                            <a:rPr lang="en-GB" sz="1100" dirty="0">
                              <a:latin typeface="Calibri" panose="020F0502020204030204" pitchFamily="34" charset="0"/>
                              <a:cs typeface="Calibri" panose="020F0502020204030204" pitchFamily="34" charset="0"/>
                            </a:rPr>
                            <a:t>OOB error (MSE)</a:t>
                          </a:r>
                          <a:endParaRPr lang="en-NL" sz="1100" dirty="0">
                            <a:latin typeface="Calibri" panose="020F0502020204030204" pitchFamily="34" charset="0"/>
                            <a:cs typeface="Calibri" panose="020F0502020204030204" pitchFamily="34" charset="0"/>
                          </a:endParaRPr>
                        </a:p>
                      </a:txBody>
                      <a:tcPr vert="vert270"/>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Mean_wind_speed</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0.79</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0.58</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0.52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0.52</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7534905"/>
                      </a:ext>
                    </a:extLst>
                  </a:tr>
                  <a:tr h="383143">
                    <a:tc vMerge="1">
                      <a:txBody>
                        <a:bodyPr/>
                        <a:lstStyle/>
                        <a:p>
                          <a:endParaRPr lang="en-NL"/>
                        </a:p>
                      </a:txBody>
                      <a:tcP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Temperature</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1.49</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1.10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0.88</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0.49</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94624653"/>
                      </a:ext>
                    </a:extLst>
                  </a:tr>
                  <a:tr h="218619">
                    <a:tc gridSpan="2">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Computation time (minutes)</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11.23</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44</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154.87</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352.51</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66989415"/>
                      </a:ext>
                    </a:extLst>
                  </a:tr>
                </a:tbl>
              </a:graphicData>
            </a:graphic>
          </p:graphicFrame>
        </mc:Choice>
        <mc:Fallback>
          <p:graphicFrame>
            <p:nvGraphicFramePr>
              <p:cNvPr id="5" name="Table 4">
                <a:extLst>
                  <a:ext uri="{FF2B5EF4-FFF2-40B4-BE49-F238E27FC236}">
                    <a16:creationId xmlns:a16="http://schemas.microsoft.com/office/drawing/2014/main" id="{B57D2475-6E33-8A56-0282-BB536EC624FA}"/>
                  </a:ext>
                </a:extLst>
              </p:cNvPr>
              <p:cNvGraphicFramePr>
                <a:graphicFrameLocks noGrp="1"/>
              </p:cNvGraphicFramePr>
              <p:nvPr>
                <p:extLst>
                  <p:ext uri="{D42A27DB-BD31-4B8C-83A1-F6EECF244321}">
                    <p14:modId xmlns:p14="http://schemas.microsoft.com/office/powerpoint/2010/main" val="1536631025"/>
                  </p:ext>
                </p:extLst>
              </p:nvPr>
            </p:nvGraphicFramePr>
            <p:xfrm>
              <a:off x="461914" y="1358366"/>
              <a:ext cx="5392131" cy="1352747"/>
            </p:xfrm>
            <a:graphic>
              <a:graphicData uri="http://schemas.openxmlformats.org/drawingml/2006/table">
                <a:tbl>
                  <a:tblPr firstRow="1" firstCol="1" bandRow="1">
                    <a:tableStyleId>{9D7B26C5-4107-4FEC-AEDC-1716B250A1EF}</a:tableStyleId>
                  </a:tblPr>
                  <a:tblGrid>
                    <a:gridCol w="505737">
                      <a:extLst>
                        <a:ext uri="{9D8B030D-6E8A-4147-A177-3AD203B41FA5}">
                          <a16:colId xmlns:a16="http://schemas.microsoft.com/office/drawing/2014/main" val="2710179471"/>
                        </a:ext>
                      </a:extLst>
                    </a:gridCol>
                    <a:gridCol w="1299496">
                      <a:extLst>
                        <a:ext uri="{9D8B030D-6E8A-4147-A177-3AD203B41FA5}">
                          <a16:colId xmlns:a16="http://schemas.microsoft.com/office/drawing/2014/main" val="183270614"/>
                        </a:ext>
                      </a:extLst>
                    </a:gridCol>
                    <a:gridCol w="928540">
                      <a:extLst>
                        <a:ext uri="{9D8B030D-6E8A-4147-A177-3AD203B41FA5}">
                          <a16:colId xmlns:a16="http://schemas.microsoft.com/office/drawing/2014/main" val="1025836609"/>
                        </a:ext>
                      </a:extLst>
                    </a:gridCol>
                    <a:gridCol w="876693">
                      <a:extLst>
                        <a:ext uri="{9D8B030D-6E8A-4147-A177-3AD203B41FA5}">
                          <a16:colId xmlns:a16="http://schemas.microsoft.com/office/drawing/2014/main" val="25188122"/>
                        </a:ext>
                      </a:extLst>
                    </a:gridCol>
                    <a:gridCol w="886119">
                      <a:extLst>
                        <a:ext uri="{9D8B030D-6E8A-4147-A177-3AD203B41FA5}">
                          <a16:colId xmlns:a16="http://schemas.microsoft.com/office/drawing/2014/main" val="3698881655"/>
                        </a:ext>
                      </a:extLst>
                    </a:gridCol>
                    <a:gridCol w="895546">
                      <a:extLst>
                        <a:ext uri="{9D8B030D-6E8A-4147-A177-3AD203B41FA5}">
                          <a16:colId xmlns:a16="http://schemas.microsoft.com/office/drawing/2014/main" val="1919618251"/>
                        </a:ext>
                      </a:extLst>
                    </a:gridCol>
                  </a:tblGrid>
                  <a:tr h="353033">
                    <a:tc gridSpan="2">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 </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tc>
                      <a:txBody>
                        <a:bodyPr/>
                        <a:lstStyle/>
                        <a:p>
                          <a:endParaRPr lang="en-NL"/>
                        </a:p>
                      </a:txBody>
                      <a:tcPr marL="68580" marR="68580" marT="0" marB="0" anchor="ctr">
                        <a:blipFill>
                          <a:blip r:embed="rId5"/>
                          <a:stretch>
                            <a:fillRect l="-195395" t="-10345" r="-288158" b="-300000"/>
                          </a:stretch>
                        </a:blipFill>
                      </a:tcPr>
                    </a:tc>
                    <a:tc>
                      <a:txBody>
                        <a:bodyPr/>
                        <a:lstStyle/>
                        <a:p>
                          <a:endParaRPr lang="en-NL"/>
                        </a:p>
                      </a:txBody>
                      <a:tcPr marL="68580" marR="68580" marT="0" marB="0" anchor="ctr">
                        <a:blipFill>
                          <a:blip r:embed="rId5"/>
                          <a:stretch>
                            <a:fillRect l="-311806" t="-10345" r="-204167" b="-300000"/>
                          </a:stretch>
                        </a:blipFill>
                      </a:tcPr>
                    </a:tc>
                    <a:tc>
                      <a:txBody>
                        <a:bodyPr/>
                        <a:lstStyle/>
                        <a:p>
                          <a:endParaRPr lang="en-NL"/>
                        </a:p>
                      </a:txBody>
                      <a:tcPr marL="68580" marR="68580" marT="0" marB="0" anchor="ctr">
                        <a:blipFill>
                          <a:blip r:embed="rId5"/>
                          <a:stretch>
                            <a:fillRect l="-406164" t="-10345" r="-101370" b="-300000"/>
                          </a:stretch>
                        </a:blipFill>
                      </a:tcPr>
                    </a:tc>
                    <a:tc>
                      <a:txBody>
                        <a:bodyPr/>
                        <a:lstStyle/>
                        <a:p>
                          <a:pPr algn="ctr">
                            <a:lnSpc>
                              <a:spcPts val="1200"/>
                            </a:lnSpc>
                            <a:spcBef>
                              <a:spcPts val="600"/>
                            </a:spcBef>
                            <a:spcAft>
                              <a:spcPts val="600"/>
                            </a:spcAft>
                          </a:pPr>
                          <a:r>
                            <a:rPr lang="en-US" sz="1100" b="1" dirty="0" err="1">
                              <a:solidFill>
                                <a:srgbClr val="FF0000"/>
                              </a:solidFill>
                              <a:effectLst/>
                              <a:latin typeface="Calibri" panose="020F0502020204030204" pitchFamily="34" charset="0"/>
                              <a:cs typeface="Calibri" panose="020F0502020204030204" pitchFamily="34" charset="0"/>
                            </a:rPr>
                            <a:t>ntree</a:t>
                          </a:r>
                          <a:r>
                            <a:rPr lang="en-US" sz="1100" b="1" dirty="0">
                              <a:solidFill>
                                <a:srgbClr val="FF0000"/>
                              </a:solidFill>
                              <a:effectLst/>
                              <a:latin typeface="Calibri" panose="020F0502020204030204" pitchFamily="34" charset="0"/>
                              <a:cs typeface="Calibri" panose="020F0502020204030204" pitchFamily="34" charset="0"/>
                            </a:rPr>
                            <a:t> = 50 &amp; </a:t>
                          </a:r>
                          <a:r>
                            <a:rPr lang="en-US" sz="1100" b="1" dirty="0" err="1">
                              <a:solidFill>
                                <a:srgbClr val="FF0000"/>
                              </a:solidFill>
                              <a:effectLst/>
                              <a:latin typeface="Calibri" panose="020F0502020204030204" pitchFamily="34" charset="0"/>
                              <a:cs typeface="Calibri" panose="020F0502020204030204" pitchFamily="34" charset="0"/>
                            </a:rPr>
                            <a:t>mtry</a:t>
                          </a:r>
                          <a:r>
                            <a:rPr lang="en-US" sz="1100" b="1" dirty="0">
                              <a:solidFill>
                                <a:srgbClr val="FF0000"/>
                              </a:solidFill>
                              <a:effectLst/>
                              <a:latin typeface="Calibri" panose="020F0502020204030204" pitchFamily="34" charset="0"/>
                              <a:cs typeface="Calibri" panose="020F0502020204030204" pitchFamily="34" charset="0"/>
                            </a:rPr>
                            <a:t> = 7</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79929064"/>
                      </a:ext>
                    </a:extLst>
                  </a:tr>
                  <a:tr h="397952">
                    <a:tc rowSpan="2">
                      <a:txBody>
                        <a:bodyPr/>
                        <a:lstStyle/>
                        <a:p>
                          <a:pPr algn="ctr"/>
                          <a:r>
                            <a:rPr lang="en-GB" sz="1100" dirty="0">
                              <a:latin typeface="Calibri" panose="020F0502020204030204" pitchFamily="34" charset="0"/>
                              <a:cs typeface="Calibri" panose="020F0502020204030204" pitchFamily="34" charset="0"/>
                            </a:rPr>
                            <a:t>OOB error (MSE)</a:t>
                          </a:r>
                          <a:endParaRPr lang="en-NL" sz="1100" dirty="0">
                            <a:latin typeface="Calibri" panose="020F0502020204030204" pitchFamily="34" charset="0"/>
                            <a:cs typeface="Calibri" panose="020F0502020204030204" pitchFamily="34" charset="0"/>
                          </a:endParaRPr>
                        </a:p>
                      </a:txBody>
                      <a:tcPr vert="vert270"/>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Mean_wind_speed</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0.79</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0.58</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0.52</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0.52</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37534905"/>
                      </a:ext>
                    </a:extLst>
                  </a:tr>
                  <a:tr h="383143">
                    <a:tc vMerge="1">
                      <a:txBody>
                        <a:bodyPr/>
                        <a:lstStyle/>
                        <a:p>
                          <a:endParaRPr lang="en-NL"/>
                        </a:p>
                      </a:txBody>
                      <a:tcP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Temperature</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1.49</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1.10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0.88</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0.49</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94624653"/>
                      </a:ext>
                    </a:extLst>
                  </a:tr>
                  <a:tr h="218619">
                    <a:tc gridSpan="2">
                      <a:txBody>
                        <a:bodyPr/>
                        <a:lstStyle/>
                        <a:p>
                          <a:pPr algn="ctr">
                            <a:lnSpc>
                              <a:spcPts val="1200"/>
                            </a:lnSpc>
                            <a:spcBef>
                              <a:spcPts val="600"/>
                            </a:spcBef>
                            <a:spcAft>
                              <a:spcPts val="600"/>
                            </a:spcAft>
                          </a:pPr>
                          <a:r>
                            <a:rPr lang="en-US" sz="1100" dirty="0">
                              <a:effectLst/>
                              <a:latin typeface="Calibri" panose="020F0502020204030204" pitchFamily="34" charset="0"/>
                              <a:cs typeface="Calibri" panose="020F0502020204030204" pitchFamily="34" charset="0"/>
                            </a:rPr>
                            <a:t>Computation time (minutes)</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11.23</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44</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latin typeface="Calibri" panose="020F0502020204030204" pitchFamily="34" charset="0"/>
                              <a:cs typeface="Calibri" panose="020F0502020204030204" pitchFamily="34" charset="0"/>
                            </a:rPr>
                            <a:t>154.87</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100" b="1" dirty="0">
                              <a:solidFill>
                                <a:srgbClr val="FF0000"/>
                              </a:solidFill>
                              <a:effectLst/>
                              <a:latin typeface="Calibri" panose="020F0502020204030204" pitchFamily="34" charset="0"/>
                              <a:cs typeface="Calibri" panose="020F0502020204030204" pitchFamily="34" charset="0"/>
                            </a:rPr>
                            <a:t>352.51</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66989415"/>
                      </a:ext>
                    </a:extLst>
                  </a:tr>
                </a:tbl>
              </a:graphicData>
            </a:graphic>
          </p:graphicFrame>
        </mc:Fallback>
      </mc:AlternateContent>
      <p:graphicFrame>
        <p:nvGraphicFramePr>
          <p:cNvPr id="6" name="Chart 5">
            <a:extLst>
              <a:ext uri="{FF2B5EF4-FFF2-40B4-BE49-F238E27FC236}">
                <a16:creationId xmlns:a16="http://schemas.microsoft.com/office/drawing/2014/main" id="{6AAD6643-EE6D-31E7-B728-49411EE55EA9}"/>
              </a:ext>
            </a:extLst>
          </p:cNvPr>
          <p:cNvGraphicFramePr/>
          <p:nvPr>
            <p:extLst>
              <p:ext uri="{D42A27DB-BD31-4B8C-83A1-F6EECF244321}">
                <p14:modId xmlns:p14="http://schemas.microsoft.com/office/powerpoint/2010/main" val="540062420"/>
              </p:ext>
            </p:extLst>
          </p:nvPr>
        </p:nvGraphicFramePr>
        <p:xfrm>
          <a:off x="461914" y="2868653"/>
          <a:ext cx="7268066" cy="3883843"/>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a:extLst>
              <a:ext uri="{FF2B5EF4-FFF2-40B4-BE49-F238E27FC236}">
                <a16:creationId xmlns:a16="http://schemas.microsoft.com/office/drawing/2014/main" id="{E9B292A7-7462-265E-13D4-07F2A7DE1FB4}"/>
              </a:ext>
            </a:extLst>
          </p:cNvPr>
          <p:cNvSpPr txBox="1"/>
          <p:nvPr/>
        </p:nvSpPr>
        <p:spPr>
          <a:xfrm>
            <a:off x="461914" y="835267"/>
            <a:ext cx="2499314" cy="400110"/>
          </a:xfrm>
          <a:prstGeom prst="rect">
            <a:avLst/>
          </a:prstGeom>
          <a:solidFill>
            <a:schemeClr val="bg1">
              <a:lumMod val="95000"/>
            </a:schemeClr>
          </a:solidFill>
        </p:spPr>
        <p:txBody>
          <a:bodyPr wrap="square">
            <a:spAutoFit/>
          </a:bodyPr>
          <a:lstStyle/>
          <a:p>
            <a:pPr algn="ctr">
              <a:lnSpc>
                <a:spcPts val="1200"/>
              </a:lnSpc>
              <a:spcBef>
                <a:spcPts val="600"/>
              </a:spcBef>
              <a:spcAft>
                <a:spcPts val="600"/>
              </a:spcAft>
            </a:pPr>
            <a:r>
              <a:rPr lang="en-US" sz="1100" b="1" dirty="0" err="1">
                <a:latin typeface="Calibri" panose="020F0502020204030204" pitchFamily="34" charset="0"/>
                <a:ea typeface="Calibri" panose="020F0502020204030204" pitchFamily="34" charset="0"/>
                <a:cs typeface="Arial" panose="020B0604020202020204" pitchFamily="34" charset="0"/>
              </a:rPr>
              <a:t>n</a:t>
            </a:r>
            <a:r>
              <a:rPr lang="en-US" sz="1100" b="1" i="0" dirty="0" err="1">
                <a:effectLst/>
                <a:latin typeface="Calibri" panose="020F0502020204030204" pitchFamily="34" charset="0"/>
                <a:ea typeface="Calibri" panose="020F0502020204030204" pitchFamily="34" charset="0"/>
                <a:cs typeface="Arial" panose="020B0604020202020204" pitchFamily="34" charset="0"/>
              </a:rPr>
              <a:t>tree</a:t>
            </a:r>
            <a:r>
              <a:rPr lang="en-US" sz="1100" b="1" i="0" dirty="0">
                <a:effectLst/>
                <a:latin typeface="Calibri" panose="020F0502020204030204" pitchFamily="34" charset="0"/>
                <a:ea typeface="Calibri" panose="020F0502020204030204" pitchFamily="34" charset="0"/>
                <a:cs typeface="Arial" panose="020B0604020202020204" pitchFamily="34" charset="0"/>
              </a:rPr>
              <a:t>: </a:t>
            </a:r>
            <a:r>
              <a:rPr lang="en-US" sz="1100" i="0" dirty="0">
                <a:effectLst/>
                <a:latin typeface="Calibri" panose="020F0502020204030204" pitchFamily="34" charset="0"/>
                <a:ea typeface="Calibri" panose="020F0502020204030204" pitchFamily="34" charset="0"/>
                <a:cs typeface="Arial" panose="020B0604020202020204" pitchFamily="34" charset="0"/>
              </a:rPr>
              <a:t>Number of decision trees in the random forest</a:t>
            </a:r>
            <a:endParaRPr lang="en-NL" sz="11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B6868A54-8653-E3BA-A032-123799E1D700}"/>
              </a:ext>
            </a:extLst>
          </p:cNvPr>
          <p:cNvSpPr txBox="1"/>
          <p:nvPr/>
        </p:nvSpPr>
        <p:spPr>
          <a:xfrm>
            <a:off x="3354731" y="839673"/>
            <a:ext cx="2499314" cy="400110"/>
          </a:xfrm>
          <a:prstGeom prst="rect">
            <a:avLst/>
          </a:prstGeom>
          <a:solidFill>
            <a:schemeClr val="bg1">
              <a:lumMod val="95000"/>
            </a:schemeClr>
          </a:solidFill>
        </p:spPr>
        <p:txBody>
          <a:bodyPr wrap="square">
            <a:spAutoFit/>
          </a:bodyPr>
          <a:lstStyle/>
          <a:p>
            <a:pPr algn="ctr">
              <a:lnSpc>
                <a:spcPts val="1200"/>
              </a:lnSpc>
              <a:spcBef>
                <a:spcPts val="600"/>
              </a:spcBef>
              <a:spcAft>
                <a:spcPts val="600"/>
              </a:spcAft>
            </a:pPr>
            <a:r>
              <a:rPr lang="en-US" sz="1100" b="1" i="0" dirty="0" err="1">
                <a:effectLst/>
                <a:latin typeface="Calibri" panose="020F0502020204030204" pitchFamily="34" charset="0"/>
                <a:ea typeface="Calibri" panose="020F0502020204030204" pitchFamily="34" charset="0"/>
                <a:cs typeface="Arial" panose="020B0604020202020204" pitchFamily="34" charset="0"/>
              </a:rPr>
              <a:t>mtry</a:t>
            </a:r>
            <a:r>
              <a:rPr lang="en-US" sz="1100" b="1" i="0" dirty="0">
                <a:effectLst/>
                <a:latin typeface="Calibri" panose="020F0502020204030204" pitchFamily="34" charset="0"/>
                <a:ea typeface="Calibri" panose="020F0502020204030204" pitchFamily="34" charset="0"/>
                <a:cs typeface="Arial" panose="020B0604020202020204" pitchFamily="34" charset="0"/>
              </a:rPr>
              <a:t>: </a:t>
            </a:r>
            <a:r>
              <a:rPr lang="en-US" sz="1100" i="0" dirty="0">
                <a:effectLst/>
                <a:latin typeface="Calibri" panose="020F0502020204030204" pitchFamily="34" charset="0"/>
                <a:ea typeface="Calibri" panose="020F0502020204030204" pitchFamily="34" charset="0"/>
                <a:cs typeface="Arial" panose="020B0604020202020204" pitchFamily="34" charset="0"/>
              </a:rPr>
              <a:t>Number of variables used to build the decision tree</a:t>
            </a:r>
            <a:endParaRPr lang="en-NL" sz="11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676083C-694D-791A-7B19-F8A919C9406C}"/>
              </a:ext>
            </a:extLst>
          </p:cNvPr>
          <p:cNvSpPr txBox="1"/>
          <p:nvPr/>
        </p:nvSpPr>
        <p:spPr>
          <a:xfrm>
            <a:off x="6337957" y="1358367"/>
            <a:ext cx="5579388" cy="400110"/>
          </a:xfrm>
          <a:prstGeom prst="rect">
            <a:avLst/>
          </a:prstGeom>
          <a:solidFill>
            <a:schemeClr val="bg1">
              <a:lumMod val="95000"/>
            </a:schemeClr>
          </a:solidFill>
        </p:spPr>
        <p:txBody>
          <a:bodyPr wrap="square">
            <a:spAutoFit/>
          </a:bodyPr>
          <a:lstStyle/>
          <a:p>
            <a:pPr algn="ctr">
              <a:lnSpc>
                <a:spcPts val="1200"/>
              </a:lnSpc>
              <a:spcBef>
                <a:spcPts val="600"/>
              </a:spcBef>
              <a:spcAft>
                <a:spcPts val="600"/>
              </a:spcAft>
            </a:pPr>
            <a:r>
              <a:rPr lang="en-GB" sz="1100" b="1" dirty="0">
                <a:latin typeface="Calibri" panose="020F0502020204030204" pitchFamily="34" charset="0"/>
                <a:ea typeface="Calibri" panose="020F0502020204030204" pitchFamily="34" charset="0"/>
                <a:cs typeface="Arial" panose="020B0604020202020204" pitchFamily="34" charset="0"/>
              </a:rPr>
              <a:t>Data imputed by random forest imputation with </a:t>
            </a:r>
            <a:r>
              <a:rPr lang="en-GB" sz="1100" b="1" dirty="0" err="1">
                <a:latin typeface="Calibri" panose="020F0502020204030204" pitchFamily="34" charset="0"/>
                <a:ea typeface="Calibri" panose="020F0502020204030204" pitchFamily="34" charset="0"/>
                <a:cs typeface="Arial" panose="020B0604020202020204" pitchFamily="34" charset="0"/>
              </a:rPr>
              <a:t>ntree</a:t>
            </a:r>
            <a:r>
              <a:rPr lang="en-GB" sz="1100" b="1" dirty="0">
                <a:latin typeface="Calibri" panose="020F0502020204030204" pitchFamily="34" charset="0"/>
                <a:ea typeface="Calibri" panose="020F0502020204030204" pitchFamily="34" charset="0"/>
                <a:cs typeface="Arial" panose="020B0604020202020204" pitchFamily="34" charset="0"/>
              </a:rPr>
              <a:t> = 50 and </a:t>
            </a:r>
            <a:r>
              <a:rPr lang="en-GB" sz="1100" b="1" dirty="0" err="1">
                <a:latin typeface="Calibri" panose="020F0502020204030204" pitchFamily="34" charset="0"/>
                <a:ea typeface="Calibri" panose="020F0502020204030204" pitchFamily="34" charset="0"/>
                <a:cs typeface="Arial" panose="020B0604020202020204" pitchFamily="34" charset="0"/>
              </a:rPr>
              <a:t>mtry</a:t>
            </a:r>
            <a:r>
              <a:rPr lang="en-GB" sz="1100" b="1" dirty="0">
                <a:latin typeface="Calibri" panose="020F0502020204030204" pitchFamily="34" charset="0"/>
                <a:ea typeface="Calibri" panose="020F0502020204030204" pitchFamily="34" charset="0"/>
                <a:cs typeface="Arial" panose="020B0604020202020204" pitchFamily="34" charset="0"/>
              </a:rPr>
              <a:t> = 7 was selected due to its lowest Out-of-bag (OOB) error</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014F945-D7EF-52F9-F8A0-D6BEC1129CD5}"/>
              </a:ext>
            </a:extLst>
          </p:cNvPr>
          <p:cNvSpPr txBox="1"/>
          <p:nvPr/>
        </p:nvSpPr>
        <p:spPr>
          <a:xfrm>
            <a:off x="8024716" y="3125418"/>
            <a:ext cx="3705370" cy="400110"/>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GB" sz="1100" b="1" dirty="0">
                <a:latin typeface="Calibri" panose="020F0502020204030204" pitchFamily="34" charset="0"/>
                <a:ea typeface="Calibri" panose="020F0502020204030204" pitchFamily="34" charset="0"/>
                <a:cs typeface="Arial" panose="020B0604020202020204" pitchFamily="34" charset="0"/>
              </a:rPr>
              <a:t>Keeps the variance of the weather data instead of a straight line like other linear imputation methods</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27CE0A5-26A4-8707-B3E4-12DA8EA4B2C9}"/>
              </a:ext>
            </a:extLst>
          </p:cNvPr>
          <p:cNvSpPr txBox="1"/>
          <p:nvPr/>
        </p:nvSpPr>
        <p:spPr>
          <a:xfrm>
            <a:off x="8024716" y="4085816"/>
            <a:ext cx="3705370" cy="246221"/>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US" sz="1100" b="1" dirty="0">
                <a:latin typeface="Calibri" panose="020F0502020204030204" pitchFamily="34" charset="0"/>
                <a:ea typeface="Calibri" panose="020F0502020204030204" pitchFamily="34" charset="0"/>
                <a:cs typeface="Arial" panose="020B0604020202020204" pitchFamily="34" charset="0"/>
              </a:rPr>
              <a:t>Smaller variance</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20B2845-4538-E672-DC2B-80395826E7E0}"/>
              </a:ext>
            </a:extLst>
          </p:cNvPr>
          <p:cNvSpPr txBox="1"/>
          <p:nvPr/>
        </p:nvSpPr>
        <p:spPr>
          <a:xfrm>
            <a:off x="8024716" y="4892327"/>
            <a:ext cx="3705370" cy="400110"/>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US" sz="1100" b="1" dirty="0">
                <a:effectLst/>
                <a:latin typeface="Calibri" panose="020F0502020204030204" pitchFamily="34" charset="0"/>
                <a:ea typeface="Calibri" panose="020F0502020204030204" pitchFamily="34" charset="0"/>
                <a:cs typeface="Arial" panose="020B0604020202020204" pitchFamily="34" charset="0"/>
              </a:rPr>
              <a:t>The missing values only account for around 3% of the data set.</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DDE44C2-3195-A860-045F-517C5A24EEEE}"/>
              </a:ext>
            </a:extLst>
          </p:cNvPr>
          <p:cNvSpPr txBox="1"/>
          <p:nvPr/>
        </p:nvSpPr>
        <p:spPr>
          <a:xfrm>
            <a:off x="8024716" y="5615837"/>
            <a:ext cx="3705370" cy="720000"/>
          </a:xfrm>
          <a:prstGeom prst="rect">
            <a:avLst/>
          </a:prstGeom>
          <a:solidFill>
            <a:schemeClr val="bg1">
              <a:lumMod val="95000"/>
            </a:schemeClr>
          </a:solidFill>
        </p:spPr>
        <p:txBody>
          <a:bodyPr wrap="square" anchor="ctr">
            <a:spAutoFit/>
          </a:bodyPr>
          <a:lstStyle/>
          <a:p>
            <a:pPr algn="ctr"/>
            <a:r>
              <a:rPr lang="en-US" sz="1100" b="1" dirty="0">
                <a:effectLst/>
                <a:latin typeface="Calibri" panose="020F0502020204030204" pitchFamily="34" charset="0"/>
                <a:ea typeface="Calibri" panose="020F0502020204030204" pitchFamily="34" charset="0"/>
                <a:cs typeface="Arial" panose="020B0604020202020204" pitchFamily="34" charset="0"/>
              </a:rPr>
              <a:t>Missing value imputation does not increase the information of the data set but prevents the loss of information when applying data analysis methods that require complete data.</a:t>
            </a:r>
            <a:endParaRPr lang="en-NL" sz="1100" b="1" dirty="0"/>
          </a:p>
        </p:txBody>
      </p:sp>
    </p:spTree>
    <p:extLst>
      <p:ext uri="{BB962C8B-B14F-4D97-AF65-F5344CB8AC3E}">
        <p14:creationId xmlns:p14="http://schemas.microsoft.com/office/powerpoint/2010/main" val="2238392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F5D3A-6C77-836D-B6B6-AB424B3D1F24}"/>
              </a:ext>
            </a:extLst>
          </p:cNvPr>
          <p:cNvSpPr txBox="1"/>
          <p:nvPr/>
        </p:nvSpPr>
        <p:spPr>
          <a:xfrm>
            <a:off x="1106114" y="155231"/>
            <a:ext cx="8396701" cy="400110"/>
          </a:xfrm>
          <a:prstGeom prst="rect">
            <a:avLst/>
          </a:prstGeom>
          <a:solidFill>
            <a:schemeClr val="accent1">
              <a:lumMod val="60000"/>
              <a:lumOff val="40000"/>
            </a:schemeClr>
          </a:solid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2 wind and wave seasons coincide with the seasonal chartering rates</a:t>
            </a:r>
          </a:p>
        </p:txBody>
      </p:sp>
      <p:pic>
        <p:nvPicPr>
          <p:cNvPr id="4" name="Graphic 3" descr="Windy with solid fill">
            <a:extLst>
              <a:ext uri="{FF2B5EF4-FFF2-40B4-BE49-F238E27FC236}">
                <a16:creationId xmlns:a16="http://schemas.microsoft.com/office/drawing/2014/main" id="{1685CC4C-554C-BF34-5C74-DE83CCD91E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97" y="0"/>
            <a:ext cx="720000" cy="720000"/>
          </a:xfrm>
          <a:prstGeom prst="rect">
            <a:avLst/>
          </a:prstGeom>
        </p:spPr>
      </p:pic>
      <p:grpSp>
        <p:nvGrpSpPr>
          <p:cNvPr id="7" name="Group 6">
            <a:extLst>
              <a:ext uri="{FF2B5EF4-FFF2-40B4-BE49-F238E27FC236}">
                <a16:creationId xmlns:a16="http://schemas.microsoft.com/office/drawing/2014/main" id="{59896AEE-758D-3CA4-F5C3-6BF845D7B2AD}"/>
              </a:ext>
            </a:extLst>
          </p:cNvPr>
          <p:cNvGrpSpPr/>
          <p:nvPr/>
        </p:nvGrpSpPr>
        <p:grpSpPr>
          <a:xfrm>
            <a:off x="561779" y="718941"/>
            <a:ext cx="4816213" cy="2711118"/>
            <a:chOff x="561779" y="718941"/>
            <a:chExt cx="4816213" cy="2711118"/>
          </a:xfrm>
        </p:grpSpPr>
        <p:pic>
          <p:nvPicPr>
            <p:cNvPr id="17" name="Picture 16">
              <a:extLst>
                <a:ext uri="{FF2B5EF4-FFF2-40B4-BE49-F238E27FC236}">
                  <a16:creationId xmlns:a16="http://schemas.microsoft.com/office/drawing/2014/main" id="{F8EA18E6-E895-55B3-D628-8CB7881C4A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779" y="718941"/>
              <a:ext cx="4816213" cy="2711118"/>
            </a:xfrm>
            <a:prstGeom prst="rect">
              <a:avLst/>
            </a:prstGeom>
            <a:noFill/>
          </p:spPr>
        </p:pic>
        <p:cxnSp>
          <p:nvCxnSpPr>
            <p:cNvPr id="18" name="Straight Connector 17">
              <a:extLst>
                <a:ext uri="{FF2B5EF4-FFF2-40B4-BE49-F238E27FC236}">
                  <a16:creationId xmlns:a16="http://schemas.microsoft.com/office/drawing/2014/main" id="{147AC353-4762-30F8-722C-AAB1B2B4D335}"/>
                </a:ext>
              </a:extLst>
            </p:cNvPr>
            <p:cNvCxnSpPr/>
            <p:nvPr/>
          </p:nvCxnSpPr>
          <p:spPr>
            <a:xfrm>
              <a:off x="2040903" y="1032235"/>
              <a:ext cx="0" cy="201262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84367C-40FC-AD2D-4CC0-0D5DF29DDBFD}"/>
                </a:ext>
              </a:extLst>
            </p:cNvPr>
            <p:cNvCxnSpPr/>
            <p:nvPr/>
          </p:nvCxnSpPr>
          <p:spPr>
            <a:xfrm>
              <a:off x="4112004" y="1032235"/>
              <a:ext cx="0" cy="201262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F3E58F9-7A33-F72B-77B1-D134FFE4F409}"/>
              </a:ext>
            </a:extLst>
          </p:cNvPr>
          <p:cNvGrpSpPr/>
          <p:nvPr/>
        </p:nvGrpSpPr>
        <p:grpSpPr>
          <a:xfrm>
            <a:off x="6857116" y="600196"/>
            <a:ext cx="5037557" cy="3064219"/>
            <a:chOff x="491628" y="3638550"/>
            <a:chExt cx="5037557" cy="3064219"/>
          </a:xfrm>
        </p:grpSpPr>
        <p:pic>
          <p:nvPicPr>
            <p:cNvPr id="9" name="Picture 8" descr="Chart, box and whisker chart&#10;&#10;Description automatically generated">
              <a:extLst>
                <a:ext uri="{FF2B5EF4-FFF2-40B4-BE49-F238E27FC236}">
                  <a16:creationId xmlns:a16="http://schemas.microsoft.com/office/drawing/2014/main" id="{64F6A47F-46F0-3783-A415-84943E6BEE7C}"/>
                </a:ext>
              </a:extLst>
            </p:cNvPr>
            <p:cNvPicPr>
              <a:picLocks noChangeAspect="1"/>
            </p:cNvPicPr>
            <p:nvPr/>
          </p:nvPicPr>
          <p:blipFill>
            <a:blip r:embed="rId6"/>
            <a:stretch>
              <a:fillRect/>
            </a:stretch>
          </p:blipFill>
          <p:spPr>
            <a:xfrm>
              <a:off x="491628" y="3638550"/>
              <a:ext cx="5037557" cy="3064219"/>
            </a:xfrm>
            <a:prstGeom prst="rect">
              <a:avLst/>
            </a:prstGeom>
          </p:spPr>
        </p:pic>
        <p:cxnSp>
          <p:nvCxnSpPr>
            <p:cNvPr id="10" name="Straight Connector 9">
              <a:extLst>
                <a:ext uri="{FF2B5EF4-FFF2-40B4-BE49-F238E27FC236}">
                  <a16:creationId xmlns:a16="http://schemas.microsoft.com/office/drawing/2014/main" id="{DAB17EAE-8262-6874-E328-7004B1CFD414}"/>
                </a:ext>
              </a:extLst>
            </p:cNvPr>
            <p:cNvCxnSpPr>
              <a:cxnSpLocks/>
            </p:cNvCxnSpPr>
            <p:nvPr/>
          </p:nvCxnSpPr>
          <p:spPr>
            <a:xfrm>
              <a:off x="2064747" y="3974592"/>
              <a:ext cx="0" cy="23002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D95FA2-994D-676C-770C-87701BA48D07}"/>
                </a:ext>
              </a:extLst>
            </p:cNvPr>
            <p:cNvCxnSpPr>
              <a:cxnSpLocks/>
            </p:cNvCxnSpPr>
            <p:nvPr/>
          </p:nvCxnSpPr>
          <p:spPr>
            <a:xfrm>
              <a:off x="4138917" y="3974592"/>
              <a:ext cx="0" cy="23002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B8373821-AA2E-FB85-59E6-89E5B923D39B}"/>
              </a:ext>
            </a:extLst>
          </p:cNvPr>
          <p:cNvSpPr txBox="1"/>
          <p:nvPr/>
        </p:nvSpPr>
        <p:spPr>
          <a:xfrm>
            <a:off x="7552480" y="4350705"/>
            <a:ext cx="4104000" cy="540000"/>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GB" sz="1500" b="1" dirty="0">
                <a:latin typeface="Calibri" panose="020F0502020204030204" pitchFamily="34" charset="0"/>
                <a:ea typeface="Calibri" panose="020F0502020204030204" pitchFamily="34" charset="0"/>
                <a:cs typeface="Arial" panose="020B0604020202020204" pitchFamily="34" charset="0"/>
              </a:rPr>
              <a:t>Winter: October to March with higher medians</a:t>
            </a:r>
            <a:endParaRPr lang="en-NL" sz="1500"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id="{9E71C469-3A0C-F02B-9C05-E9AA18AF77D6}"/>
              </a:ext>
            </a:extLst>
          </p:cNvPr>
          <p:cNvGraphicFramePr>
            <a:graphicFrameLocks noGrp="1"/>
          </p:cNvGraphicFramePr>
          <p:nvPr>
            <p:extLst>
              <p:ext uri="{D42A27DB-BD31-4B8C-83A1-F6EECF244321}">
                <p14:modId xmlns:p14="http://schemas.microsoft.com/office/powerpoint/2010/main" val="3190711606"/>
              </p:ext>
            </p:extLst>
          </p:nvPr>
        </p:nvGraphicFramePr>
        <p:xfrm>
          <a:off x="615186" y="4625762"/>
          <a:ext cx="4762806" cy="1296000"/>
        </p:xfrm>
        <a:graphic>
          <a:graphicData uri="http://schemas.openxmlformats.org/drawingml/2006/table">
            <a:tbl>
              <a:tblPr firstRow="1" firstCol="1" bandRow="1">
                <a:tableStyleId>{9D7B26C5-4107-4FEC-AEDC-1716B250A1EF}</a:tableStyleId>
              </a:tblPr>
              <a:tblGrid>
                <a:gridCol w="1479832">
                  <a:extLst>
                    <a:ext uri="{9D8B030D-6E8A-4147-A177-3AD203B41FA5}">
                      <a16:colId xmlns:a16="http://schemas.microsoft.com/office/drawing/2014/main" val="2685630134"/>
                    </a:ext>
                  </a:extLst>
                </a:gridCol>
                <a:gridCol w="3282974">
                  <a:extLst>
                    <a:ext uri="{9D8B030D-6E8A-4147-A177-3AD203B41FA5}">
                      <a16:colId xmlns:a16="http://schemas.microsoft.com/office/drawing/2014/main" val="1225225010"/>
                    </a:ext>
                  </a:extLst>
                </a:gridCol>
              </a:tblGrid>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Parameter</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Value</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44227696"/>
                  </a:ext>
                </a:extLst>
              </a:tr>
              <a:tr h="216000">
                <a:tc rowSpan="2">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Daily charter rate (Pound)</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172500 Pound/day (April – September)</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46422069"/>
                  </a:ext>
                </a:extLst>
              </a:tr>
              <a:tr h="216000">
                <a:tc vMerge="1">
                  <a:txBody>
                    <a:bodyPr/>
                    <a:lstStyle/>
                    <a:p>
                      <a:endParaRPr lang="en-NL"/>
                    </a:p>
                  </a:txBody>
                  <a:tcP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116250 Pound/day (October – March)</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36951890"/>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Demurrage (Pound)</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+30% daily rate</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81863059"/>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Jack-up/down period</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 hours</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60983830"/>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Hub removal time</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8 hours</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1417627"/>
                  </a:ext>
                </a:extLst>
              </a:tr>
            </a:tbl>
          </a:graphicData>
        </a:graphic>
      </p:graphicFrame>
      <p:sp>
        <p:nvSpPr>
          <p:cNvPr id="21" name="TextBox 20">
            <a:extLst>
              <a:ext uri="{FF2B5EF4-FFF2-40B4-BE49-F238E27FC236}">
                <a16:creationId xmlns:a16="http://schemas.microsoft.com/office/drawing/2014/main" id="{DD4219C1-5D0E-8F4A-F0EF-0C595E5EF2E4}"/>
              </a:ext>
            </a:extLst>
          </p:cNvPr>
          <p:cNvSpPr txBox="1"/>
          <p:nvPr/>
        </p:nvSpPr>
        <p:spPr>
          <a:xfrm>
            <a:off x="615186" y="4230275"/>
            <a:ext cx="4762806" cy="400110"/>
          </a:xfrm>
          <a:prstGeom prst="rect">
            <a:avLst/>
          </a:prstGeom>
          <a:noFill/>
        </p:spPr>
        <p:txBody>
          <a:bodyPr wrap="square">
            <a:spAutoFit/>
          </a:bodyPr>
          <a:lstStyle/>
          <a:p>
            <a:pPr algn="ctr">
              <a:lnSpc>
                <a:spcPts val="1200"/>
              </a:lnSpc>
              <a:spcBef>
                <a:spcPts val="600"/>
              </a:spcBef>
              <a:spcAft>
                <a:spcPts val="600"/>
              </a:spcAft>
            </a:pPr>
            <a:r>
              <a:rPr lang="en-US" sz="1200" b="1" i="0" dirty="0">
                <a:effectLst/>
                <a:latin typeface="Calibri" panose="020F0502020204030204" pitchFamily="34" charset="0"/>
                <a:ea typeface="Calibri" panose="020F0502020204030204" pitchFamily="34" charset="0"/>
                <a:cs typeface="Arial" panose="020B0604020202020204" pitchFamily="34" charset="0"/>
              </a:rPr>
              <a:t>Jack-up vessel charter rate is seasonal which is lower in </a:t>
            </a:r>
            <a:r>
              <a:rPr lang="en-US" sz="1200" b="1" dirty="0">
                <a:latin typeface="Calibri" panose="020F0502020204030204" pitchFamily="34" charset="0"/>
                <a:ea typeface="Calibri" panose="020F0502020204030204" pitchFamily="34" charset="0"/>
                <a:cs typeface="Arial" panose="020B0604020202020204" pitchFamily="34" charset="0"/>
              </a:rPr>
              <a:t>the winter and higher in the summer</a:t>
            </a:r>
            <a:endParaRPr lang="en-NL" sz="1200" b="1"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07CC4BF-661A-700D-BDF7-225B7D5D993B}"/>
              </a:ext>
            </a:extLst>
          </p:cNvPr>
          <p:cNvSpPr txBox="1"/>
          <p:nvPr/>
        </p:nvSpPr>
        <p:spPr>
          <a:xfrm>
            <a:off x="7552480" y="5332424"/>
            <a:ext cx="4104000" cy="540000"/>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GB" sz="1500" b="1" dirty="0">
                <a:effectLst/>
                <a:latin typeface="Calibri" panose="020F0502020204030204" pitchFamily="34" charset="0"/>
                <a:ea typeface="Calibri" panose="020F0502020204030204" pitchFamily="34" charset="0"/>
                <a:cs typeface="Arial" panose="020B0604020202020204" pitchFamily="34" charset="0"/>
              </a:rPr>
              <a:t>Summer</a:t>
            </a:r>
            <a:r>
              <a:rPr lang="en-GB" sz="1500" b="1" dirty="0">
                <a:latin typeface="Calibri" panose="020F0502020204030204" pitchFamily="34" charset="0"/>
                <a:ea typeface="Calibri" panose="020F0502020204030204" pitchFamily="34" charset="0"/>
                <a:cs typeface="Arial" panose="020B0604020202020204" pitchFamily="34" charset="0"/>
              </a:rPr>
              <a:t>: April to September with lower medians</a:t>
            </a:r>
            <a:endParaRPr lang="en-NL" sz="15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3" name="Graphic 22" descr="Bonfire with solid fill">
            <a:extLst>
              <a:ext uri="{FF2B5EF4-FFF2-40B4-BE49-F238E27FC236}">
                <a16:creationId xmlns:a16="http://schemas.microsoft.com/office/drawing/2014/main" id="{F140367D-5830-2DF9-C7A0-FDE9433F13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5367" y="5242424"/>
            <a:ext cx="720000" cy="720000"/>
          </a:xfrm>
          <a:prstGeom prst="rect">
            <a:avLst/>
          </a:prstGeom>
        </p:spPr>
      </p:pic>
      <p:pic>
        <p:nvPicPr>
          <p:cNvPr id="25" name="Graphic 24" descr="Snowflake with solid fill">
            <a:extLst>
              <a:ext uri="{FF2B5EF4-FFF2-40B4-BE49-F238E27FC236}">
                <a16:creationId xmlns:a16="http://schemas.microsoft.com/office/drawing/2014/main" id="{B69DEC7F-FCCA-9C7F-D86F-77DBAE2FA1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5367" y="4260705"/>
            <a:ext cx="720000" cy="720000"/>
          </a:xfrm>
          <a:prstGeom prst="rect">
            <a:avLst/>
          </a:prstGeom>
        </p:spPr>
      </p:pic>
    </p:spTree>
    <p:extLst>
      <p:ext uri="{BB962C8B-B14F-4D97-AF65-F5344CB8AC3E}">
        <p14:creationId xmlns:p14="http://schemas.microsoft.com/office/powerpoint/2010/main" val="304891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ull, screenshot, line&#10;&#10;Description automatically generated">
            <a:extLst>
              <a:ext uri="{FF2B5EF4-FFF2-40B4-BE49-F238E27FC236}">
                <a16:creationId xmlns:a16="http://schemas.microsoft.com/office/drawing/2014/main" id="{5ACE80C2-62D3-D363-136D-8A3AE40E6228}"/>
              </a:ext>
            </a:extLst>
          </p:cNvPr>
          <p:cNvPicPr>
            <a:picLocks noChangeAspect="1"/>
          </p:cNvPicPr>
          <p:nvPr/>
        </p:nvPicPr>
        <p:blipFill rotWithShape="1">
          <a:blip r:embed="rId2"/>
          <a:srcRect t="6918"/>
          <a:stretch/>
        </p:blipFill>
        <p:spPr>
          <a:xfrm>
            <a:off x="1432524" y="821994"/>
            <a:ext cx="4507410" cy="3528942"/>
          </a:xfrm>
          <a:prstGeom prst="rect">
            <a:avLst/>
          </a:prstGeom>
        </p:spPr>
      </p:pic>
      <p:pic>
        <p:nvPicPr>
          <p:cNvPr id="4" name="Picture 3">
            <a:extLst>
              <a:ext uri="{FF2B5EF4-FFF2-40B4-BE49-F238E27FC236}">
                <a16:creationId xmlns:a16="http://schemas.microsoft.com/office/drawing/2014/main" id="{32987B17-5EFA-EF92-C43C-AD8C3D7769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3"/>
          <a:stretch/>
        </p:blipFill>
        <p:spPr bwMode="auto">
          <a:xfrm>
            <a:off x="7620997" y="821993"/>
            <a:ext cx="4407220" cy="3468653"/>
          </a:xfrm>
          <a:prstGeom prst="rect">
            <a:avLst/>
          </a:prstGeom>
          <a:noFill/>
        </p:spPr>
      </p:pic>
      <p:sp>
        <p:nvSpPr>
          <p:cNvPr id="6" name="TextBox 5">
            <a:extLst>
              <a:ext uri="{FF2B5EF4-FFF2-40B4-BE49-F238E27FC236}">
                <a16:creationId xmlns:a16="http://schemas.microsoft.com/office/drawing/2014/main" id="{329A815B-2884-4F6C-03C7-DF7E9A08D458}"/>
              </a:ext>
            </a:extLst>
          </p:cNvPr>
          <p:cNvSpPr txBox="1"/>
          <p:nvPr/>
        </p:nvSpPr>
        <p:spPr>
          <a:xfrm>
            <a:off x="988468" y="198417"/>
            <a:ext cx="10876479" cy="323165"/>
          </a:xfrm>
          <a:prstGeom prst="rect">
            <a:avLst/>
          </a:prstGeom>
          <a:solidFill>
            <a:schemeClr val="accent1">
              <a:lumMod val="60000"/>
              <a:lumOff val="40000"/>
            </a:schemeClr>
          </a:solidFill>
        </p:spPr>
        <p:txBody>
          <a:bodyPr wrap="square" rtlCol="0" anchor="ctr">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GB" sz="1500" dirty="0"/>
              <a:t>Deceasing wind speed and wind energy trend stress on better vessel scheduling and weather window </a:t>
            </a:r>
            <a:r>
              <a:rPr lang="en-GB" sz="1500"/>
              <a:t>prediction </a:t>
            </a:r>
            <a:endParaRPr lang="en-NL" sz="1500" dirty="0"/>
          </a:p>
        </p:txBody>
      </p:sp>
      <p:sp>
        <p:nvSpPr>
          <p:cNvPr id="7" name="TextBox 6">
            <a:extLst>
              <a:ext uri="{FF2B5EF4-FFF2-40B4-BE49-F238E27FC236}">
                <a16:creationId xmlns:a16="http://schemas.microsoft.com/office/drawing/2014/main" id="{741834A0-48E4-26F6-9B65-829A59FD8633}"/>
              </a:ext>
            </a:extLst>
          </p:cNvPr>
          <p:cNvSpPr txBox="1"/>
          <p:nvPr/>
        </p:nvSpPr>
        <p:spPr>
          <a:xfrm>
            <a:off x="6279451" y="5126829"/>
            <a:ext cx="5661679" cy="540000"/>
          </a:xfrm>
          <a:prstGeom prst="rect">
            <a:avLst/>
          </a:prstGeom>
          <a:solidFill>
            <a:schemeClr val="bg1">
              <a:lumMod val="95000"/>
            </a:schemeClr>
          </a:solidFill>
        </p:spPr>
        <p:txBody>
          <a:bodyPr wrap="square" anchor="ctr">
            <a:spAutoFit/>
          </a:bodyPr>
          <a:lstStyle/>
          <a:p>
            <a:pPr algn="ctr"/>
            <a:r>
              <a:rPr lang="en-GB" sz="1200" b="1" dirty="0">
                <a:latin typeface="Calibri" panose="020F0502020204030204" pitchFamily="34" charset="0"/>
                <a:cs typeface="Calibri" panose="020F0502020204030204" pitchFamily="34" charset="0"/>
              </a:rPr>
              <a:t>The strongest </a:t>
            </a:r>
            <a:r>
              <a:rPr lang="en-GB" sz="1200" b="1" dirty="0" err="1">
                <a:latin typeface="Calibri" panose="020F0502020204030204" pitchFamily="34" charset="0"/>
                <a:cs typeface="Calibri" panose="020F0502020204030204" pitchFamily="34" charset="0"/>
              </a:rPr>
              <a:t>yearly_seasonal</a:t>
            </a:r>
            <a:r>
              <a:rPr lang="en-GB" sz="1200" b="1" dirty="0">
                <a:latin typeface="Calibri" panose="020F0502020204030204" pitchFamily="34" charset="0"/>
                <a:cs typeface="Calibri" panose="020F0502020204030204" pitchFamily="34" charset="0"/>
              </a:rPr>
              <a:t> component with V-shape pattern with the lowest wind speed and wind energy in the middle of every year (June, July, September)</a:t>
            </a:r>
            <a:endParaRPr lang="en-NL" sz="1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B4533D4-9355-8A04-B879-CA81857710F4}"/>
                  </a:ext>
                </a:extLst>
              </p:cNvPr>
              <p:cNvSpPr txBox="1"/>
              <p:nvPr/>
            </p:nvSpPr>
            <p:spPr>
              <a:xfrm>
                <a:off x="6292423" y="4413696"/>
                <a:ext cx="5661680" cy="540000"/>
              </a:xfrm>
              <a:prstGeom prst="rect">
                <a:avLst/>
              </a:prstGeom>
              <a:solidFill>
                <a:schemeClr val="bg1">
                  <a:lumMod val="95000"/>
                </a:schemeClr>
              </a:solidFill>
            </p:spPr>
            <p:txBody>
              <a:bodyPr wrap="square" anchor="ctr">
                <a:spAutoFit/>
              </a:bodyPr>
              <a:lstStyle/>
              <a:p>
                <a:pPr/>
                <a14:m>
                  <m:oMathPara xmlns:m="http://schemas.openxmlformats.org/officeDocument/2006/math">
                    <m:oMathParaPr>
                      <m:jc m:val="centerGroup"/>
                    </m:oMathParaPr>
                    <m:oMath xmlns:m="http://schemas.openxmlformats.org/officeDocument/2006/math">
                      <m:sSub>
                        <m:sSubPr>
                          <m:ctrlPr>
                            <a:rPr lang="en-NL" sz="1200" b="1" i="1" smtClean="0">
                              <a:solidFill>
                                <a:srgbClr val="836967"/>
                              </a:solidFill>
                              <a:latin typeface="Cambria Math" panose="02040503050406030204" pitchFamily="18" charset="0"/>
                            </a:rPr>
                          </m:ctrlPr>
                        </m:sSubPr>
                        <m:e>
                          <m:r>
                            <a:rPr lang="en-NL" sz="1200" b="1" i="1">
                              <a:latin typeface="Cambria Math" panose="02040503050406030204" pitchFamily="18" charset="0"/>
                            </a:rPr>
                            <m:t>𝑽</m:t>
                          </m:r>
                        </m:e>
                        <m:sub>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𝑺𝒆𝒂𝒔𝒐𝒏</m:t>
                          </m:r>
                          <m:r>
                            <m:rPr>
                              <m:lit/>
                            </m:rPr>
                            <a:rPr lang="en-NL" sz="1200" b="1" i="0">
                              <a:latin typeface="Cambria Math" panose="02040503050406030204" pitchFamily="18" charset="0"/>
                            </a:rPr>
                            <m:t>_</m:t>
                          </m:r>
                          <m:r>
                            <a:rPr lang="en-NL" sz="1200" b="1" i="1">
                              <a:latin typeface="Cambria Math" panose="02040503050406030204" pitchFamily="18" charset="0"/>
                            </a:rPr>
                            <m:t>𝒅𝒂𝒚</m:t>
                          </m:r>
                        </m:e>
                        <m:sub>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𝑺𝒆𝒂𝒔𝒐𝒏</m:t>
                          </m:r>
                          <m:r>
                            <m:rPr>
                              <m:lit/>
                            </m:rPr>
                            <a:rPr lang="en-NL" sz="1200" b="1" i="0">
                              <a:latin typeface="Cambria Math" panose="02040503050406030204" pitchFamily="18" charset="0"/>
                            </a:rPr>
                            <m:t>_</m:t>
                          </m:r>
                          <m:r>
                            <a:rPr lang="en-NL" sz="1200" b="1" i="1">
                              <a:latin typeface="Cambria Math" panose="02040503050406030204" pitchFamily="18" charset="0"/>
                            </a:rPr>
                            <m:t>𝒘𝒆𝒆𝒌</m:t>
                          </m:r>
                        </m:e>
                        <m:sub>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𝑺𝒆𝒂𝒔𝒐𝒏</m:t>
                              </m:r>
                              <m:r>
                                <m:rPr>
                                  <m:lit/>
                                </m:rPr>
                                <a:rPr lang="en-NL" sz="1200" b="1" i="0">
                                  <a:latin typeface="Cambria Math" panose="02040503050406030204" pitchFamily="18" charset="0"/>
                                </a:rPr>
                                <m:t>_</m:t>
                              </m:r>
                              <m:r>
                                <a:rPr lang="en-NL" sz="1200" b="1" i="1">
                                  <a:latin typeface="Cambria Math" panose="02040503050406030204" pitchFamily="18" charset="0"/>
                                </a:rPr>
                                <m:t>𝒚𝒆𝒂𝒓</m:t>
                              </m:r>
                            </m:e>
                            <m:sub>
                              <m:r>
                                <a:rPr lang="en-NL" sz="1200" b="1" i="1">
                                  <a:latin typeface="Cambria Math" panose="02040503050406030204" pitchFamily="18" charset="0"/>
                                </a:rPr>
                                <m:t>𝒕</m:t>
                              </m:r>
                            </m:sub>
                          </m:sSub>
                          <m:r>
                            <a:rPr lang="en-NL" sz="1200" b="1" i="0">
                              <a:latin typeface="Cambria Math" panose="02040503050406030204" pitchFamily="18" charset="0"/>
                            </a:rPr>
                            <m:t>+ </m:t>
                          </m:r>
                          <m:r>
                            <a:rPr lang="en-NL" sz="1200" b="1" i="1">
                              <a:latin typeface="Cambria Math" panose="02040503050406030204" pitchFamily="18" charset="0"/>
                            </a:rPr>
                            <m:t>𝑻𝒓𝒆𝒏𝒅</m:t>
                          </m:r>
                        </m:e>
                        <m:sub>
                          <m:r>
                            <a:rPr lang="en-NL" sz="1200" b="1" i="1">
                              <a:latin typeface="Cambria Math" panose="02040503050406030204" pitchFamily="18" charset="0"/>
                            </a:rPr>
                            <m:t>𝒕</m:t>
                          </m:r>
                        </m:sub>
                      </m:sSub>
                      <m:r>
                        <a:rPr lang="en-NL" sz="1200" b="1" i="0">
                          <a:latin typeface="Cambria Math" panose="02040503050406030204" pitchFamily="18" charset="0"/>
                        </a:rPr>
                        <m:t>+</m:t>
                      </m:r>
                      <m:sSub>
                        <m:sSubPr>
                          <m:ctrlPr>
                            <a:rPr lang="en-NL" sz="1200" b="1" i="1">
                              <a:solidFill>
                                <a:srgbClr val="836967"/>
                              </a:solidFill>
                              <a:latin typeface="Cambria Math" panose="02040503050406030204" pitchFamily="18" charset="0"/>
                            </a:rPr>
                          </m:ctrlPr>
                        </m:sSubPr>
                        <m:e>
                          <m:r>
                            <a:rPr lang="en-NL" sz="1200" b="1" i="1">
                              <a:latin typeface="Cambria Math" panose="02040503050406030204" pitchFamily="18" charset="0"/>
                            </a:rPr>
                            <m:t>𝑹𝒆𝒎𝒂𝒊𝒏𝒅𝒆𝒓</m:t>
                          </m:r>
                        </m:e>
                        <m:sub>
                          <m:r>
                            <a:rPr lang="en-NL" sz="1200" b="1" i="1">
                              <a:latin typeface="Cambria Math" panose="02040503050406030204" pitchFamily="18" charset="0"/>
                            </a:rPr>
                            <m:t>𝒕</m:t>
                          </m:r>
                        </m:sub>
                      </m:sSub>
                    </m:oMath>
                  </m:oMathPara>
                </a14:m>
                <a:endParaRPr lang="en-NL" sz="1200" b="1" dirty="0"/>
              </a:p>
            </p:txBody>
          </p:sp>
        </mc:Choice>
        <mc:Fallback>
          <p:sp>
            <p:nvSpPr>
              <p:cNvPr id="9" name="TextBox 8">
                <a:extLst>
                  <a:ext uri="{FF2B5EF4-FFF2-40B4-BE49-F238E27FC236}">
                    <a16:creationId xmlns:a16="http://schemas.microsoft.com/office/drawing/2014/main" id="{BB4533D4-9355-8A04-B879-CA81857710F4}"/>
                  </a:ext>
                </a:extLst>
              </p:cNvPr>
              <p:cNvSpPr txBox="1">
                <a:spLocks noRot="1" noChangeAspect="1" noMove="1" noResize="1" noEditPoints="1" noAdjustHandles="1" noChangeArrowheads="1" noChangeShapeType="1" noTextEdit="1"/>
              </p:cNvSpPr>
              <p:nvPr/>
            </p:nvSpPr>
            <p:spPr>
              <a:xfrm>
                <a:off x="6292423" y="4413696"/>
                <a:ext cx="5661680" cy="540000"/>
              </a:xfrm>
              <a:prstGeom prst="rect">
                <a:avLst/>
              </a:prstGeom>
              <a:blipFill>
                <a:blip r:embed="rId4"/>
                <a:stretch>
                  <a:fillRect/>
                </a:stretch>
              </a:blipFill>
            </p:spPr>
            <p:txBody>
              <a:bodyPr/>
              <a:lstStyle/>
              <a:p>
                <a:r>
                  <a:rPr lang="en-NL">
                    <a:noFill/>
                  </a:rPr>
                  <a:t> </a:t>
                </a:r>
              </a:p>
            </p:txBody>
          </p:sp>
        </mc:Fallback>
      </mc:AlternateContent>
      <p:pic>
        <p:nvPicPr>
          <p:cNvPr id="10" name="Graphic 9" descr="Windy with solid fill">
            <a:extLst>
              <a:ext uri="{FF2B5EF4-FFF2-40B4-BE49-F238E27FC236}">
                <a16:creationId xmlns:a16="http://schemas.microsoft.com/office/drawing/2014/main" id="{9EEFCED8-7CFB-9443-27E0-843865C1E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324" y="1566068"/>
            <a:ext cx="720000" cy="720000"/>
          </a:xfrm>
          <a:prstGeom prst="rect">
            <a:avLst/>
          </a:prstGeom>
        </p:spPr>
      </p:pic>
      <p:pic>
        <p:nvPicPr>
          <p:cNvPr id="12" name="Graphic 11" descr="Windmill with solid fill">
            <a:extLst>
              <a:ext uri="{FF2B5EF4-FFF2-40B4-BE49-F238E27FC236}">
                <a16:creationId xmlns:a16="http://schemas.microsoft.com/office/drawing/2014/main" id="{64037D3E-9A83-8611-87A1-F394110848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08928" y="1566068"/>
            <a:ext cx="720000" cy="720000"/>
          </a:xfrm>
          <a:prstGeom prst="rect">
            <a:avLst/>
          </a:prstGeom>
        </p:spPr>
      </p:pic>
      <p:pic>
        <p:nvPicPr>
          <p:cNvPr id="15" name="Graphic 14" descr="Tornado with solid fill">
            <a:extLst>
              <a:ext uri="{FF2B5EF4-FFF2-40B4-BE49-F238E27FC236}">
                <a16:creationId xmlns:a16="http://schemas.microsoft.com/office/drawing/2014/main" id="{FB09CA0D-3E13-DB0E-8948-BC9E20A6A6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945" y="0"/>
            <a:ext cx="720000" cy="720000"/>
          </a:xfrm>
          <a:prstGeom prst="rect">
            <a:avLst/>
          </a:prstGeom>
        </p:spPr>
      </p:pic>
      <p:sp>
        <p:nvSpPr>
          <p:cNvPr id="16" name="TextBox 15">
            <a:extLst>
              <a:ext uri="{FF2B5EF4-FFF2-40B4-BE49-F238E27FC236}">
                <a16:creationId xmlns:a16="http://schemas.microsoft.com/office/drawing/2014/main" id="{A966B98D-C88F-C5C7-6700-459731F2EEF9}"/>
              </a:ext>
            </a:extLst>
          </p:cNvPr>
          <p:cNvSpPr txBox="1"/>
          <p:nvPr/>
        </p:nvSpPr>
        <p:spPr>
          <a:xfrm>
            <a:off x="107812" y="2300998"/>
            <a:ext cx="1339024" cy="360000"/>
          </a:xfrm>
          <a:prstGeom prst="rect">
            <a:avLst/>
          </a:prstGeom>
          <a:solidFill>
            <a:schemeClr val="bg1">
              <a:lumMod val="95000"/>
            </a:schemeClr>
          </a:solidFill>
        </p:spPr>
        <p:txBody>
          <a:bodyPr wrap="square" anchor="ctr">
            <a:spAutoFit/>
          </a:bodyPr>
          <a:lstStyle/>
          <a:p>
            <a:pPr algn="ctr"/>
            <a:r>
              <a:rPr lang="en-GB" sz="900" dirty="0">
                <a:latin typeface="Calibri" panose="020F0502020204030204" pitchFamily="34" charset="0"/>
                <a:cs typeface="Calibri" panose="020F0502020204030204" pitchFamily="34" charset="0"/>
              </a:rPr>
              <a:t>Wind speed at 10-meter height 2015 - 2019</a:t>
            </a:r>
            <a:endParaRPr lang="en-NL" sz="9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849F56B-6612-EEC1-387E-1F6B349E001A}"/>
              </a:ext>
            </a:extLst>
          </p:cNvPr>
          <p:cNvSpPr txBox="1"/>
          <p:nvPr/>
        </p:nvSpPr>
        <p:spPr>
          <a:xfrm>
            <a:off x="6190293" y="2300998"/>
            <a:ext cx="1357271" cy="360000"/>
          </a:xfrm>
          <a:prstGeom prst="rect">
            <a:avLst/>
          </a:prstGeom>
          <a:solidFill>
            <a:schemeClr val="bg1">
              <a:lumMod val="95000"/>
            </a:schemeClr>
          </a:solidFill>
        </p:spPr>
        <p:txBody>
          <a:bodyPr wrap="square" anchor="ctr">
            <a:spAutoFit/>
          </a:bodyPr>
          <a:lstStyle/>
          <a:p>
            <a:pPr algn="ctr"/>
            <a:r>
              <a:rPr lang="en-GB" sz="900" dirty="0">
                <a:latin typeface="Calibri" panose="020F0502020204030204" pitchFamily="34" charset="0"/>
                <a:cs typeface="Calibri" panose="020F0502020204030204" pitchFamily="34" charset="0"/>
              </a:rPr>
              <a:t>Wind energy at Gemini 2017-2020</a:t>
            </a:r>
            <a:endParaRPr lang="en-NL" sz="9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5AD4CD34-0C34-8229-0222-3F1CFDF1E634}"/>
              </a:ext>
            </a:extLst>
          </p:cNvPr>
          <p:cNvSpPr txBox="1"/>
          <p:nvPr/>
        </p:nvSpPr>
        <p:spPr>
          <a:xfrm>
            <a:off x="6279451" y="5839963"/>
            <a:ext cx="5661679" cy="540000"/>
          </a:xfrm>
          <a:prstGeom prst="rect">
            <a:avLst/>
          </a:prstGeom>
          <a:solidFill>
            <a:schemeClr val="bg1">
              <a:lumMod val="95000"/>
            </a:schemeClr>
          </a:solidFill>
        </p:spPr>
        <p:txBody>
          <a:bodyPr wrap="square" anchor="ctr">
            <a:spAutoFit/>
          </a:bodyPr>
          <a:lstStyle/>
          <a:p>
            <a:pPr algn="ctr"/>
            <a:r>
              <a:rPr lang="en-GB" sz="1200" b="1" dirty="0">
                <a:latin typeface="Calibri" panose="020F0502020204030204" pitchFamily="34" charset="0"/>
                <a:cs typeface="Calibri" panose="020F0502020204030204" pitchFamily="34" charset="0"/>
              </a:rPr>
              <a:t>The middle of the year is the busiest season of jack-up vessel with low availability and high prices</a:t>
            </a:r>
            <a:endParaRPr lang="en-NL" sz="1200" b="1" dirty="0">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a16="http://schemas.microsoft.com/office/drawing/2014/main" id="{538C82C6-5E44-F08A-C954-36A7ECAAFADF}"/>
              </a:ext>
            </a:extLst>
          </p:cNvPr>
          <p:cNvCxnSpPr>
            <a:cxnSpLocks/>
          </p:cNvCxnSpPr>
          <p:nvPr/>
        </p:nvCxnSpPr>
        <p:spPr>
          <a:xfrm>
            <a:off x="6110699" y="4113835"/>
            <a:ext cx="0" cy="252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rrow: Left 19">
            <a:extLst>
              <a:ext uri="{FF2B5EF4-FFF2-40B4-BE49-F238E27FC236}">
                <a16:creationId xmlns:a16="http://schemas.microsoft.com/office/drawing/2014/main" id="{7EB5E127-5CA6-70FA-9FEE-413627961F07}"/>
              </a:ext>
            </a:extLst>
          </p:cNvPr>
          <p:cNvSpPr/>
          <p:nvPr/>
        </p:nvSpPr>
        <p:spPr>
          <a:xfrm>
            <a:off x="5276887" y="4851320"/>
            <a:ext cx="740229" cy="1045029"/>
          </a:xfrm>
          <a:prstGeom prst="lef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TextBox 20">
            <a:extLst>
              <a:ext uri="{FF2B5EF4-FFF2-40B4-BE49-F238E27FC236}">
                <a16:creationId xmlns:a16="http://schemas.microsoft.com/office/drawing/2014/main" id="{6D47C2FC-9BB4-A689-7E98-6ED110045C65}"/>
              </a:ext>
            </a:extLst>
          </p:cNvPr>
          <p:cNvSpPr txBox="1"/>
          <p:nvPr/>
        </p:nvSpPr>
        <p:spPr>
          <a:xfrm>
            <a:off x="777324" y="5126829"/>
            <a:ext cx="4104000" cy="566309"/>
          </a:xfrm>
          <a:prstGeom prst="rect">
            <a:avLst/>
          </a:prstGeom>
          <a:solidFill>
            <a:schemeClr val="bg1">
              <a:lumMod val="95000"/>
            </a:schemeClr>
          </a:solidFill>
        </p:spPr>
        <p:txBody>
          <a:bodyPr wrap="square" anchor="ctr">
            <a:spAutoFit/>
          </a:bodyPr>
          <a:lstStyle/>
          <a:p>
            <a:pPr algn="ctr">
              <a:lnSpc>
                <a:spcPts val="1200"/>
              </a:lnSpc>
              <a:spcBef>
                <a:spcPts val="600"/>
              </a:spcBef>
              <a:spcAft>
                <a:spcPts val="600"/>
              </a:spcAft>
            </a:pPr>
            <a:r>
              <a:rPr lang="en-GB" sz="1500" b="1" dirty="0">
                <a:solidFill>
                  <a:srgbClr val="FF0000"/>
                </a:solidFill>
                <a:latin typeface="Calibri" panose="020F0502020204030204" pitchFamily="34" charset="0"/>
                <a:ea typeface="Calibri" panose="020F0502020204030204" pitchFamily="34" charset="0"/>
                <a:cs typeface="Arial" panose="020B0604020202020204" pitchFamily="34" charset="0"/>
              </a:rPr>
              <a:t>Can we schedule the jack-up vessel in the decreasing wind period to be safer and less costly?</a:t>
            </a:r>
            <a:endParaRPr lang="en-NL" sz="15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7791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F5934-4E62-1618-5063-08CF91253FAA}"/>
              </a:ext>
            </a:extLst>
          </p:cNvPr>
          <p:cNvSpPr>
            <a:spLocks noGrp="1"/>
          </p:cNvSpPr>
          <p:nvPr>
            <p:ph type="title"/>
          </p:nvPr>
        </p:nvSpPr>
        <p:spPr>
          <a:xfrm>
            <a:off x="700088" y="909637"/>
            <a:ext cx="6852004" cy="1362073"/>
          </a:xfrm>
        </p:spPr>
        <p:txBody>
          <a:bodyPr vert="horz" lIns="91440" tIns="45720" rIns="91440" bIns="45720" rtlCol="0" anchor="t">
            <a:normAutofit/>
          </a:bodyPr>
          <a:lstStyle/>
          <a:p>
            <a:r>
              <a:rPr lang="en-US" b="1" kern="1200" cap="all" spc="30"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Table of content</a:t>
            </a:r>
          </a:p>
        </p:txBody>
      </p:sp>
      <p:cxnSp>
        <p:nvCxnSpPr>
          <p:cNvPr id="19" name="Straight Connector 1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E9E2B4D4-0D29-4255-B8B0-07F11E98AF13}"/>
              </a:ext>
            </a:extLst>
          </p:cNvPr>
          <p:cNvGraphicFramePr/>
          <p:nvPr>
            <p:extLst>
              <p:ext uri="{D42A27DB-BD31-4B8C-83A1-F6EECF244321}">
                <p14:modId xmlns:p14="http://schemas.microsoft.com/office/powerpoint/2010/main" val="915147215"/>
              </p:ext>
            </p:extLst>
          </p:nvPr>
        </p:nvGraphicFramePr>
        <p:xfrm>
          <a:off x="847083" y="1925516"/>
          <a:ext cx="10497834" cy="3310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486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oil rig in the ocean&#10;&#10;Description automatically generated with low confidence">
            <a:extLst>
              <a:ext uri="{FF2B5EF4-FFF2-40B4-BE49-F238E27FC236}">
                <a16:creationId xmlns:a16="http://schemas.microsoft.com/office/drawing/2014/main" id="{7B54127F-9209-D35E-6D94-FBDE1D5D2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195" y="0"/>
            <a:ext cx="9144000" cy="6858000"/>
          </a:xfrm>
          <a:prstGeom prst="rect">
            <a:avLst/>
          </a:prstGeom>
        </p:spPr>
      </p:pic>
      <p:sp>
        <p:nvSpPr>
          <p:cNvPr id="7" name="TextBox 6">
            <a:extLst>
              <a:ext uri="{FF2B5EF4-FFF2-40B4-BE49-F238E27FC236}">
                <a16:creationId xmlns:a16="http://schemas.microsoft.com/office/drawing/2014/main" id="{9C1CF84A-1AF4-1F4C-363C-69C31A00A6D6}"/>
              </a:ext>
            </a:extLst>
          </p:cNvPr>
          <p:cNvSpPr txBox="1"/>
          <p:nvPr/>
        </p:nvSpPr>
        <p:spPr>
          <a:xfrm>
            <a:off x="-170481" y="0"/>
            <a:ext cx="6266481" cy="6858000"/>
          </a:xfrm>
          <a:prstGeom prst="rect">
            <a:avLst/>
          </a:prstGeom>
          <a:solidFill>
            <a:schemeClr val="bg1"/>
          </a:solidFill>
        </p:spPr>
        <p:txBody>
          <a:bodyPr wrap="square" rtlCol="0">
            <a:spAutoFit/>
          </a:bodyPr>
          <a:lstStyle/>
          <a:p>
            <a:endParaRPr lang="en-NL" dirty="0"/>
          </a:p>
        </p:txBody>
      </p:sp>
      <p:cxnSp>
        <p:nvCxnSpPr>
          <p:cNvPr id="8" name="Straight Connector 7">
            <a:extLst>
              <a:ext uri="{FF2B5EF4-FFF2-40B4-BE49-F238E27FC236}">
                <a16:creationId xmlns:a16="http://schemas.microsoft.com/office/drawing/2014/main" id="{13CAA102-E6D4-D050-B645-E67DB1FE5B7A}"/>
              </a:ext>
            </a:extLst>
          </p:cNvPr>
          <p:cNvCxnSpPr>
            <a:cxnSpLocks/>
          </p:cNvCxnSpPr>
          <p:nvPr/>
        </p:nvCxnSpPr>
        <p:spPr>
          <a:xfrm>
            <a:off x="217144" y="519445"/>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DA761A-BE7B-7E1C-3FFC-C6220E5101E8}"/>
              </a:ext>
            </a:extLst>
          </p:cNvPr>
          <p:cNvCxnSpPr>
            <a:cxnSpLocks/>
          </p:cNvCxnSpPr>
          <p:nvPr/>
        </p:nvCxnSpPr>
        <p:spPr>
          <a:xfrm>
            <a:off x="217144" y="1402642"/>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D33819-BC8C-684B-A1D4-FB7EF104E1C3}"/>
              </a:ext>
            </a:extLst>
          </p:cNvPr>
          <p:cNvSpPr txBox="1"/>
          <p:nvPr/>
        </p:nvSpPr>
        <p:spPr>
          <a:xfrm>
            <a:off x="35437" y="684044"/>
            <a:ext cx="6096000" cy="553998"/>
          </a:xfrm>
          <a:prstGeom prst="rect">
            <a:avLst/>
          </a:prstGeom>
          <a:noFill/>
        </p:spPr>
        <p:txBody>
          <a:bodyPr wrap="square" rtlCol="0">
            <a:spAutoFit/>
          </a:bodyPr>
          <a:lstStyle/>
          <a:p>
            <a:pPr algn="ctr"/>
            <a:r>
              <a:rPr lang="en-GB" sz="3000" b="1" dirty="0">
                <a:latin typeface="Calibri" panose="020F0502020204030204" pitchFamily="34" charset="0"/>
                <a:cs typeface="Calibri" panose="020F0502020204030204" pitchFamily="34" charset="0"/>
              </a:rPr>
              <a:t>PREDICTION RESULTS &amp; ANALYSIS</a:t>
            </a:r>
            <a:endParaRPr lang="en-NL" sz="30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656F981-29E4-DC73-AE24-803573676757}"/>
              </a:ext>
            </a:extLst>
          </p:cNvPr>
          <p:cNvSpPr txBox="1"/>
          <p:nvPr/>
        </p:nvSpPr>
        <p:spPr>
          <a:xfrm>
            <a:off x="997336" y="1923642"/>
            <a:ext cx="4796204" cy="707886"/>
          </a:xfrm>
          <a:prstGeom prst="rect">
            <a:avLst/>
          </a:prstGeom>
          <a:noFill/>
        </p:spPr>
        <p:txBody>
          <a:bodyPr wrap="square" rtlCol="0">
            <a:spAutoFit/>
          </a:bodyPr>
          <a:lstStyle/>
          <a:p>
            <a:pPr algn="ctr"/>
            <a:r>
              <a:rPr lang="en-GB" sz="2000" b="1" dirty="0">
                <a:latin typeface="Calibri" panose="020F0502020204030204" pitchFamily="34" charset="0"/>
                <a:cs typeface="Calibri" panose="020F0502020204030204" pitchFamily="34" charset="0"/>
              </a:rPr>
              <a:t>Long-term average daily mean wind speed prediction</a:t>
            </a:r>
          </a:p>
        </p:txBody>
      </p:sp>
      <p:sp>
        <p:nvSpPr>
          <p:cNvPr id="12" name="TextBox 11">
            <a:extLst>
              <a:ext uri="{FF2B5EF4-FFF2-40B4-BE49-F238E27FC236}">
                <a16:creationId xmlns:a16="http://schemas.microsoft.com/office/drawing/2014/main" id="{DBD50DB6-5C75-4CDB-91E9-A148EE445042}"/>
              </a:ext>
            </a:extLst>
          </p:cNvPr>
          <p:cNvSpPr txBox="1"/>
          <p:nvPr/>
        </p:nvSpPr>
        <p:spPr>
          <a:xfrm>
            <a:off x="997336" y="5696664"/>
            <a:ext cx="4796204" cy="400110"/>
          </a:xfrm>
          <a:prstGeom prst="rect">
            <a:avLst/>
          </a:prstGeom>
          <a:noFill/>
        </p:spPr>
        <p:txBody>
          <a:bodyPr wrap="square" rtlCol="0">
            <a:spAutoFit/>
          </a:bodyPr>
          <a:lstStyle/>
          <a:p>
            <a:pPr algn="ctr"/>
            <a:r>
              <a:rPr lang="en-GB" sz="2000" b="1" dirty="0">
                <a:latin typeface="Calibri" panose="020F0502020204030204" pitchFamily="34" charset="0"/>
                <a:cs typeface="Calibri" panose="020F0502020204030204" pitchFamily="34" charset="0"/>
              </a:rPr>
              <a:t>Weather window analysis</a:t>
            </a:r>
          </a:p>
        </p:txBody>
      </p:sp>
      <p:sp>
        <p:nvSpPr>
          <p:cNvPr id="13" name="TextBox 12">
            <a:extLst>
              <a:ext uri="{FF2B5EF4-FFF2-40B4-BE49-F238E27FC236}">
                <a16:creationId xmlns:a16="http://schemas.microsoft.com/office/drawing/2014/main" id="{1A7BB6F3-7FA2-498E-B409-909D5BF0E9D4}"/>
              </a:ext>
            </a:extLst>
          </p:cNvPr>
          <p:cNvSpPr txBox="1"/>
          <p:nvPr/>
        </p:nvSpPr>
        <p:spPr>
          <a:xfrm>
            <a:off x="997336" y="3178974"/>
            <a:ext cx="4796204" cy="707886"/>
          </a:xfrm>
          <a:prstGeom prst="rect">
            <a:avLst/>
          </a:prstGeom>
          <a:noFill/>
        </p:spPr>
        <p:txBody>
          <a:bodyPr wrap="square" rtlCol="0">
            <a:spAutoFit/>
          </a:bodyPr>
          <a:lstStyle/>
          <a:p>
            <a:pPr algn="ctr"/>
            <a:r>
              <a:rPr lang="en-GB" sz="2000" b="1" dirty="0">
                <a:latin typeface="Calibri" panose="020F0502020204030204" pitchFamily="34" charset="0"/>
                <a:cs typeface="Calibri" panose="020F0502020204030204" pitchFamily="34" charset="0"/>
              </a:rPr>
              <a:t>Short-term hourly mean wind speed &amp; power prediction</a:t>
            </a:r>
          </a:p>
        </p:txBody>
      </p:sp>
      <p:sp>
        <p:nvSpPr>
          <p:cNvPr id="14" name="TextBox 13">
            <a:extLst>
              <a:ext uri="{FF2B5EF4-FFF2-40B4-BE49-F238E27FC236}">
                <a16:creationId xmlns:a16="http://schemas.microsoft.com/office/drawing/2014/main" id="{DE734363-C98E-4D4C-9A30-9CB4AFE83020}"/>
              </a:ext>
            </a:extLst>
          </p:cNvPr>
          <p:cNvSpPr txBox="1"/>
          <p:nvPr/>
        </p:nvSpPr>
        <p:spPr>
          <a:xfrm>
            <a:off x="997336" y="4367525"/>
            <a:ext cx="4796204" cy="707886"/>
          </a:xfrm>
          <a:prstGeom prst="rect">
            <a:avLst/>
          </a:prstGeom>
          <a:noFill/>
        </p:spPr>
        <p:txBody>
          <a:bodyPr wrap="square" rtlCol="0">
            <a:spAutoFit/>
          </a:bodyPr>
          <a:lstStyle/>
          <a:p>
            <a:pPr algn="ctr"/>
            <a:r>
              <a:rPr lang="en-GB" sz="2000" b="1" dirty="0">
                <a:latin typeface="Calibri" panose="020F0502020204030204" pitchFamily="34" charset="0"/>
                <a:cs typeface="Calibri" panose="020F0502020204030204" pitchFamily="34" charset="0"/>
              </a:rPr>
              <a:t>Short-term hourly significant wave height prediction</a:t>
            </a:r>
          </a:p>
        </p:txBody>
      </p:sp>
      <p:pic>
        <p:nvPicPr>
          <p:cNvPr id="5" name="Graphic 4" descr="Rainy scene with solid fill">
            <a:extLst>
              <a:ext uri="{FF2B5EF4-FFF2-40B4-BE49-F238E27FC236}">
                <a16:creationId xmlns:a16="http://schemas.microsoft.com/office/drawing/2014/main" id="{F9F14AEF-A4A2-40FB-80D0-914F1072AC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336" y="5536719"/>
            <a:ext cx="720000" cy="720000"/>
          </a:xfrm>
          <a:prstGeom prst="rect">
            <a:avLst/>
          </a:prstGeom>
        </p:spPr>
      </p:pic>
      <p:pic>
        <p:nvPicPr>
          <p:cNvPr id="16" name="Graphic 15" descr="Tornado with solid fill">
            <a:extLst>
              <a:ext uri="{FF2B5EF4-FFF2-40B4-BE49-F238E27FC236}">
                <a16:creationId xmlns:a16="http://schemas.microsoft.com/office/drawing/2014/main" id="{A3CC3205-90FE-49C8-8CB8-495FE95758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7336" y="1913810"/>
            <a:ext cx="720000" cy="720000"/>
          </a:xfrm>
          <a:prstGeom prst="rect">
            <a:avLst/>
          </a:prstGeom>
        </p:spPr>
      </p:pic>
      <p:pic>
        <p:nvPicPr>
          <p:cNvPr id="18" name="Graphic 17" descr="Windy with solid fill">
            <a:extLst>
              <a:ext uri="{FF2B5EF4-FFF2-40B4-BE49-F238E27FC236}">
                <a16:creationId xmlns:a16="http://schemas.microsoft.com/office/drawing/2014/main" id="{0D8CFD59-BA76-4587-BE66-0EBE51A790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336" y="3174103"/>
            <a:ext cx="720000" cy="720000"/>
          </a:xfrm>
          <a:prstGeom prst="rect">
            <a:avLst/>
          </a:prstGeom>
        </p:spPr>
      </p:pic>
      <p:pic>
        <p:nvPicPr>
          <p:cNvPr id="20" name="Graphic 19" descr="Wave with solid fill">
            <a:extLst>
              <a:ext uri="{FF2B5EF4-FFF2-40B4-BE49-F238E27FC236}">
                <a16:creationId xmlns:a16="http://schemas.microsoft.com/office/drawing/2014/main" id="{0445D8BE-61FF-4DCA-81AC-1DDC8A6AB4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7336" y="4355411"/>
            <a:ext cx="720000" cy="720000"/>
          </a:xfrm>
          <a:prstGeom prst="rect">
            <a:avLst/>
          </a:prstGeom>
        </p:spPr>
      </p:pic>
      <p:graphicFrame>
        <p:nvGraphicFramePr>
          <p:cNvPr id="21" name="Diagram 20">
            <a:extLst>
              <a:ext uri="{FF2B5EF4-FFF2-40B4-BE49-F238E27FC236}">
                <a16:creationId xmlns:a16="http://schemas.microsoft.com/office/drawing/2014/main" id="{67D0EFF0-B71D-4B75-ABCB-6A9375F11A0B}"/>
              </a:ext>
            </a:extLst>
          </p:cNvPr>
          <p:cNvGraphicFramePr/>
          <p:nvPr>
            <p:extLst>
              <p:ext uri="{D42A27DB-BD31-4B8C-83A1-F6EECF244321}">
                <p14:modId xmlns:p14="http://schemas.microsoft.com/office/powerpoint/2010/main" val="915594102"/>
              </p:ext>
            </p:extLst>
          </p:nvPr>
        </p:nvGraphicFramePr>
        <p:xfrm>
          <a:off x="217144" y="6531834"/>
          <a:ext cx="5688000" cy="158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546954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2EF8183-65DD-E94E-7F9D-489A05D2CE11}"/>
              </a:ext>
            </a:extLst>
          </p:cNvPr>
          <p:cNvCxnSpPr>
            <a:cxnSpLocks/>
          </p:cNvCxnSpPr>
          <p:nvPr/>
        </p:nvCxnSpPr>
        <p:spPr>
          <a:xfrm>
            <a:off x="246211" y="1287426"/>
            <a:ext cx="5591854" cy="160165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6F968D24-5187-61F0-D238-7F2267995702}"/>
              </a:ext>
            </a:extLst>
          </p:cNvPr>
          <p:cNvSpPr/>
          <p:nvPr/>
        </p:nvSpPr>
        <p:spPr>
          <a:xfrm rot="952811">
            <a:off x="2085945" y="1622015"/>
            <a:ext cx="2247901"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Wind speed trend</a:t>
            </a:r>
            <a:endParaRPr lang="en-NL" dirty="0">
              <a:solidFill>
                <a:sysClr val="windowText" lastClr="000000"/>
              </a:solidFill>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3BC8A287-F98F-924F-4ED9-370D57B9CB65}"/>
              </a:ext>
            </a:extLst>
          </p:cNvPr>
          <p:cNvCxnSpPr/>
          <p:nvPr/>
        </p:nvCxnSpPr>
        <p:spPr>
          <a:xfrm>
            <a:off x="1104900" y="1646087"/>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749E2DB-7A56-8CDA-3B27-C47B2B3C29D5}"/>
              </a:ext>
            </a:extLst>
          </p:cNvPr>
          <p:cNvCxnSpPr/>
          <p:nvPr/>
        </p:nvCxnSpPr>
        <p:spPr>
          <a:xfrm>
            <a:off x="2204357" y="2070630"/>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3A177F8-477E-13C3-80CE-9E89F5C029D6}"/>
              </a:ext>
            </a:extLst>
          </p:cNvPr>
          <p:cNvCxnSpPr/>
          <p:nvPr/>
        </p:nvCxnSpPr>
        <p:spPr>
          <a:xfrm>
            <a:off x="3298371" y="2459793"/>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52D3F3D-0335-CC1D-EAEA-BDB349CD6127}"/>
              </a:ext>
            </a:extLst>
          </p:cNvPr>
          <p:cNvCxnSpPr/>
          <p:nvPr/>
        </p:nvCxnSpPr>
        <p:spPr>
          <a:xfrm>
            <a:off x="4403273" y="2810858"/>
            <a:ext cx="0" cy="2324100"/>
          </a:xfrm>
          <a:prstGeom prst="line">
            <a:avLst/>
          </a:prstGeom>
          <a:ln w="12700"/>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0808AC1E-5892-6181-DF35-967AF1AD3415}"/>
              </a:ext>
            </a:extLst>
          </p:cNvPr>
          <p:cNvSpPr/>
          <p:nvPr/>
        </p:nvSpPr>
        <p:spPr>
          <a:xfrm>
            <a:off x="194266" y="1702982"/>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Jan</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DC3698D4-018E-3302-6C6A-D038EB6A9D9D}"/>
              </a:ext>
            </a:extLst>
          </p:cNvPr>
          <p:cNvSpPr/>
          <p:nvPr/>
        </p:nvSpPr>
        <p:spPr>
          <a:xfrm>
            <a:off x="1291001" y="206777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Feb</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F79DDEA-8F62-F007-0F9B-6295437C9B25}"/>
              </a:ext>
            </a:extLst>
          </p:cNvPr>
          <p:cNvSpPr/>
          <p:nvPr/>
        </p:nvSpPr>
        <p:spPr>
          <a:xfrm>
            <a:off x="2388939" y="2432570"/>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08959CA1-DC43-0E7D-E820-3173872F42E7}"/>
              </a:ext>
            </a:extLst>
          </p:cNvPr>
          <p:cNvSpPr/>
          <p:nvPr/>
        </p:nvSpPr>
        <p:spPr>
          <a:xfrm>
            <a:off x="3485992" y="2808137"/>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Apr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7B5E04E-C294-981F-EDFC-FC2318E78566}"/>
              </a:ext>
            </a:extLst>
          </p:cNvPr>
          <p:cNvSpPr/>
          <p:nvPr/>
        </p:nvSpPr>
        <p:spPr>
          <a:xfrm>
            <a:off x="4598743" y="313198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May</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39" name="Arc 38">
            <a:extLst>
              <a:ext uri="{FF2B5EF4-FFF2-40B4-BE49-F238E27FC236}">
                <a16:creationId xmlns:a16="http://schemas.microsoft.com/office/drawing/2014/main" id="{A1389300-D906-F608-5D6B-25024F418249}"/>
              </a:ext>
            </a:extLst>
          </p:cNvPr>
          <p:cNvSpPr/>
          <p:nvPr/>
        </p:nvSpPr>
        <p:spPr>
          <a:xfrm rot="8452899">
            <a:off x="-145002" y="1621549"/>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5" name="Arc 44">
            <a:extLst>
              <a:ext uri="{FF2B5EF4-FFF2-40B4-BE49-F238E27FC236}">
                <a16:creationId xmlns:a16="http://schemas.microsoft.com/office/drawing/2014/main" id="{0EA4E300-E5B8-B3FF-5061-2EA5DB19A2DA}"/>
              </a:ext>
            </a:extLst>
          </p:cNvPr>
          <p:cNvSpPr/>
          <p:nvPr/>
        </p:nvSpPr>
        <p:spPr>
          <a:xfrm rot="8452899">
            <a:off x="964605" y="1984485"/>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6" name="Arc 45">
            <a:extLst>
              <a:ext uri="{FF2B5EF4-FFF2-40B4-BE49-F238E27FC236}">
                <a16:creationId xmlns:a16="http://schemas.microsoft.com/office/drawing/2014/main" id="{FC237529-3242-3D2E-F8C3-928A6AB6687C}"/>
              </a:ext>
            </a:extLst>
          </p:cNvPr>
          <p:cNvSpPr/>
          <p:nvPr/>
        </p:nvSpPr>
        <p:spPr>
          <a:xfrm rot="8452899">
            <a:off x="2074398" y="2331916"/>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7" name="Arc 46">
            <a:extLst>
              <a:ext uri="{FF2B5EF4-FFF2-40B4-BE49-F238E27FC236}">
                <a16:creationId xmlns:a16="http://schemas.microsoft.com/office/drawing/2014/main" id="{AB122A44-D3F8-B619-D0C0-DD08D0FDEB6A}"/>
              </a:ext>
            </a:extLst>
          </p:cNvPr>
          <p:cNvSpPr/>
          <p:nvPr/>
        </p:nvSpPr>
        <p:spPr>
          <a:xfrm rot="8452899">
            <a:off x="3152776" y="2633178"/>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8" name="Arc 47">
            <a:extLst>
              <a:ext uri="{FF2B5EF4-FFF2-40B4-BE49-F238E27FC236}">
                <a16:creationId xmlns:a16="http://schemas.microsoft.com/office/drawing/2014/main" id="{D740350A-41B7-FE6F-04CA-3AC364D90E11}"/>
              </a:ext>
            </a:extLst>
          </p:cNvPr>
          <p:cNvSpPr/>
          <p:nvPr/>
        </p:nvSpPr>
        <p:spPr>
          <a:xfrm rot="8452899">
            <a:off x="4263423" y="2951571"/>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51" name="Multiplication Sign 50">
            <a:extLst>
              <a:ext uri="{FF2B5EF4-FFF2-40B4-BE49-F238E27FC236}">
                <a16:creationId xmlns:a16="http://schemas.microsoft.com/office/drawing/2014/main" id="{7F2A3276-FDFF-520E-F444-61C0CBB78B89}"/>
              </a:ext>
            </a:extLst>
          </p:cNvPr>
          <p:cNvSpPr/>
          <p:nvPr/>
        </p:nvSpPr>
        <p:spPr>
          <a:xfrm>
            <a:off x="386443" y="2808137"/>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Multiplication Sign 51">
            <a:extLst>
              <a:ext uri="{FF2B5EF4-FFF2-40B4-BE49-F238E27FC236}">
                <a16:creationId xmlns:a16="http://schemas.microsoft.com/office/drawing/2014/main" id="{4F538731-4F3D-8E8F-6122-D4DF0902E112}"/>
              </a:ext>
            </a:extLst>
          </p:cNvPr>
          <p:cNvSpPr/>
          <p:nvPr/>
        </p:nvSpPr>
        <p:spPr>
          <a:xfrm>
            <a:off x="1458382" y="3165687"/>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Multiplication Sign 52">
            <a:extLst>
              <a:ext uri="{FF2B5EF4-FFF2-40B4-BE49-F238E27FC236}">
                <a16:creationId xmlns:a16="http://schemas.microsoft.com/office/drawing/2014/main" id="{E6D7095B-4838-E321-C93E-248C1C8B8009}"/>
              </a:ext>
            </a:extLst>
          </p:cNvPr>
          <p:cNvSpPr/>
          <p:nvPr/>
        </p:nvSpPr>
        <p:spPr>
          <a:xfrm>
            <a:off x="2574167" y="3521216"/>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Multiplication Sign 53">
            <a:extLst>
              <a:ext uri="{FF2B5EF4-FFF2-40B4-BE49-F238E27FC236}">
                <a16:creationId xmlns:a16="http://schemas.microsoft.com/office/drawing/2014/main" id="{7455FDB0-8AC6-A33D-C03D-F0847CA43033}"/>
              </a:ext>
            </a:extLst>
          </p:cNvPr>
          <p:cNvSpPr/>
          <p:nvPr/>
        </p:nvSpPr>
        <p:spPr>
          <a:xfrm>
            <a:off x="3668778" y="3822635"/>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Multiplication Sign 54">
            <a:extLst>
              <a:ext uri="{FF2B5EF4-FFF2-40B4-BE49-F238E27FC236}">
                <a16:creationId xmlns:a16="http://schemas.microsoft.com/office/drawing/2014/main" id="{3A3FA3FC-FB83-38D7-AD99-9C79B4D42CB3}"/>
              </a:ext>
            </a:extLst>
          </p:cNvPr>
          <p:cNvSpPr/>
          <p:nvPr/>
        </p:nvSpPr>
        <p:spPr>
          <a:xfrm>
            <a:off x="4767640" y="4132462"/>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13AD346F-FFBA-FE97-7787-E51977A1BF5D}"/>
              </a:ext>
            </a:extLst>
          </p:cNvPr>
          <p:cNvSpPr txBox="1"/>
          <p:nvPr/>
        </p:nvSpPr>
        <p:spPr>
          <a:xfrm>
            <a:off x="2146518" y="862662"/>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Long-term forecast</a:t>
            </a:r>
            <a:endParaRPr lang="en-NL" sz="1500" dirty="0"/>
          </a:p>
        </p:txBody>
      </p:sp>
      <p:sp>
        <p:nvSpPr>
          <p:cNvPr id="50" name="TextBox 49">
            <a:extLst>
              <a:ext uri="{FF2B5EF4-FFF2-40B4-BE49-F238E27FC236}">
                <a16:creationId xmlns:a16="http://schemas.microsoft.com/office/drawing/2014/main" id="{94715F28-77AE-3B4E-9441-50E8A821AA49}"/>
              </a:ext>
            </a:extLst>
          </p:cNvPr>
          <p:cNvSpPr txBox="1"/>
          <p:nvPr/>
        </p:nvSpPr>
        <p:spPr>
          <a:xfrm>
            <a:off x="194266" y="5410768"/>
            <a:ext cx="2699177" cy="553998"/>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Long-term wind speed prediction</a:t>
            </a:r>
            <a:endParaRPr lang="en-NL" sz="1500" dirty="0"/>
          </a:p>
        </p:txBody>
      </p:sp>
      <p:sp>
        <p:nvSpPr>
          <p:cNvPr id="59" name="TextBox 58">
            <a:extLst>
              <a:ext uri="{FF2B5EF4-FFF2-40B4-BE49-F238E27FC236}">
                <a16:creationId xmlns:a16="http://schemas.microsoft.com/office/drawing/2014/main" id="{B55AD3AC-A64C-9C09-7786-3F53674B107C}"/>
              </a:ext>
            </a:extLst>
          </p:cNvPr>
          <p:cNvSpPr txBox="1"/>
          <p:nvPr/>
        </p:nvSpPr>
        <p:spPr>
          <a:xfrm>
            <a:off x="194266" y="6060035"/>
            <a:ext cx="2699177" cy="323165"/>
          </a:xfrm>
          <a:prstGeom prst="rect">
            <a:avLst/>
          </a:prstGeom>
          <a:solidFill>
            <a:schemeClr val="bg1">
              <a:lumMod val="95000"/>
            </a:schemeClr>
          </a:solidFill>
          <a:ln w="28575">
            <a:solidFill>
              <a:schemeClr val="bg1">
                <a:lumMod val="95000"/>
              </a:schemeClr>
            </a:solidFill>
          </a:ln>
        </p:spPr>
        <p:txBody>
          <a:bodyPr wrap="square">
            <a:spAutoFit/>
          </a:bodyPr>
          <a:lstStyle/>
          <a:p>
            <a:pPr algn="ctr"/>
            <a:r>
              <a:rPr lang="en-GB" sz="1500" b="1" dirty="0">
                <a:latin typeface="Calibri" panose="020F0502020204030204" pitchFamily="34" charset="0"/>
                <a:cs typeface="Arial" panose="020B0604020202020204" pitchFamily="34" charset="0"/>
              </a:rPr>
              <a:t>Average daily mean wind speed</a:t>
            </a:r>
            <a:endParaRPr lang="en-NL" sz="1500" dirty="0"/>
          </a:p>
        </p:txBody>
      </p:sp>
      <p:cxnSp>
        <p:nvCxnSpPr>
          <p:cNvPr id="5" name="Straight Connector 4">
            <a:extLst>
              <a:ext uri="{FF2B5EF4-FFF2-40B4-BE49-F238E27FC236}">
                <a16:creationId xmlns:a16="http://schemas.microsoft.com/office/drawing/2014/main" id="{08F4B359-B839-D045-01F5-8DC8A7E21289}"/>
              </a:ext>
            </a:extLst>
          </p:cNvPr>
          <p:cNvCxnSpPr/>
          <p:nvPr/>
        </p:nvCxnSpPr>
        <p:spPr>
          <a:xfrm>
            <a:off x="2995195" y="5410768"/>
            <a:ext cx="0" cy="972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F786B-BA8F-8479-43DB-3DF304D94EB2}"/>
              </a:ext>
            </a:extLst>
          </p:cNvPr>
          <p:cNvCxnSpPr/>
          <p:nvPr/>
        </p:nvCxnSpPr>
        <p:spPr>
          <a:xfrm>
            <a:off x="3042138" y="5924121"/>
            <a:ext cx="256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23C487B-F2E1-E6A5-02B3-F90BACF13E80}"/>
              </a:ext>
            </a:extLst>
          </p:cNvPr>
          <p:cNvSpPr/>
          <p:nvPr/>
        </p:nvSpPr>
        <p:spPr>
          <a:xfrm>
            <a:off x="3379304" y="5410758"/>
            <a:ext cx="2524539" cy="972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ysClr val="windowText" lastClr="000000"/>
                </a:solidFill>
                <a:latin typeface="Calibri" panose="020F0502020204030204" pitchFamily="34" charset="0"/>
                <a:cs typeface="Calibri" panose="020F0502020204030204" pitchFamily="34" charset="0"/>
              </a:rPr>
              <a:t>- Weather window forecast and selection</a:t>
            </a:r>
          </a:p>
          <a:p>
            <a:pPr algn="ctr"/>
            <a:r>
              <a:rPr lang="en-GB" sz="1300" dirty="0">
                <a:solidFill>
                  <a:sysClr val="windowText" lastClr="000000"/>
                </a:solidFill>
                <a:latin typeface="Calibri" panose="020F0502020204030204" pitchFamily="34" charset="0"/>
                <a:cs typeface="Calibri" panose="020F0502020204030204" pitchFamily="34" charset="0"/>
              </a:rPr>
              <a:t>- Scheduling and sharing the jack-up vessel between wind farms</a:t>
            </a:r>
            <a:endParaRPr lang="en-NL" sz="1300" dirty="0">
              <a:solidFill>
                <a:sysClr val="windowText" lastClr="000000"/>
              </a:solidFill>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DDB58768-9CBB-4B51-73B0-678ECE146962}"/>
              </a:ext>
            </a:extLst>
          </p:cNvPr>
          <p:cNvSpPr txBox="1"/>
          <p:nvPr/>
        </p:nvSpPr>
        <p:spPr>
          <a:xfrm>
            <a:off x="6287951" y="5619975"/>
            <a:ext cx="2699177" cy="553998"/>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Short-term prediction with hourly data</a:t>
            </a:r>
            <a:endParaRPr lang="en-NL" sz="1500" dirty="0"/>
          </a:p>
        </p:txBody>
      </p:sp>
      <p:sp>
        <p:nvSpPr>
          <p:cNvPr id="82" name="Rectangle 81">
            <a:extLst>
              <a:ext uri="{FF2B5EF4-FFF2-40B4-BE49-F238E27FC236}">
                <a16:creationId xmlns:a16="http://schemas.microsoft.com/office/drawing/2014/main" id="{F814E7A0-27C1-20F5-8271-9FAB596289B0}"/>
              </a:ext>
            </a:extLst>
          </p:cNvPr>
          <p:cNvSpPr/>
          <p:nvPr/>
        </p:nvSpPr>
        <p:spPr>
          <a:xfrm>
            <a:off x="9415841" y="5185533"/>
            <a:ext cx="2524539" cy="13082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ysClr val="windowText" lastClr="000000"/>
                </a:solidFill>
                <a:latin typeface="Calibri" panose="020F0502020204030204" pitchFamily="34" charset="0"/>
                <a:cs typeface="Calibri" panose="020F0502020204030204" pitchFamily="34" charset="0"/>
              </a:rPr>
              <a:t>- Accessibility &amp; safety of O&amp;M activities on site</a:t>
            </a:r>
          </a:p>
          <a:p>
            <a:pPr algn="ctr"/>
            <a:r>
              <a:rPr lang="en-GB" sz="1300" dirty="0">
                <a:solidFill>
                  <a:sysClr val="windowText" lastClr="000000"/>
                </a:solidFill>
                <a:latin typeface="Calibri" panose="020F0502020204030204" pitchFamily="34" charset="0"/>
                <a:cs typeface="Calibri" panose="020F0502020204030204" pitchFamily="34" charset="0"/>
              </a:rPr>
              <a:t>- Determine the trade-off between the revenue gained by the delay and demurrage rate</a:t>
            </a:r>
            <a:endParaRPr lang="en-NL" sz="1300" dirty="0">
              <a:solidFill>
                <a:sysClr val="windowText" lastClr="000000"/>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6D47B4AB-73C8-1BD5-4119-7468E61EF9B8}"/>
              </a:ext>
            </a:extLst>
          </p:cNvPr>
          <p:cNvSpPr txBox="1"/>
          <p:nvPr/>
        </p:nvSpPr>
        <p:spPr>
          <a:xfrm>
            <a:off x="1041860" y="159670"/>
            <a:ext cx="10955874" cy="400110"/>
          </a:xfrm>
          <a:prstGeom prst="rect">
            <a:avLst/>
          </a:prstGeom>
          <a:solidFill>
            <a:schemeClr val="tx1"/>
          </a:solidFill>
        </p:spPr>
        <p:txBody>
          <a:bodyPr wrap="square" rtlCol="0">
            <a:spAutoFit/>
          </a:bodyPr>
          <a:lstStyle/>
          <a:p>
            <a:pPr algn="ctr"/>
            <a:r>
              <a:rPr lang="en-GB" sz="2000" b="1" dirty="0">
                <a:solidFill>
                  <a:schemeClr val="bg1"/>
                </a:solidFill>
                <a:latin typeface="Calibri" panose="020F0502020204030204" pitchFamily="34" charset="0"/>
                <a:cs typeface="Calibri" panose="020F0502020204030204" pitchFamily="34" charset="0"/>
              </a:rPr>
              <a:t>Weather window analysis process for jack-up vessel and gearbox at Gemini offshore wind farm</a:t>
            </a:r>
          </a:p>
        </p:txBody>
      </p:sp>
      <p:pic>
        <p:nvPicPr>
          <p:cNvPr id="84" name="Graphic 83" descr="Rainy scene with solid fill">
            <a:extLst>
              <a:ext uri="{FF2B5EF4-FFF2-40B4-BE49-F238E27FC236}">
                <a16:creationId xmlns:a16="http://schemas.microsoft.com/office/drawing/2014/main" id="{F4614E9C-4EFF-2871-3ACB-3807E67AA8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266" y="1643"/>
            <a:ext cx="720000" cy="720000"/>
          </a:xfrm>
          <a:prstGeom prst="rect">
            <a:avLst/>
          </a:prstGeom>
        </p:spPr>
      </p:pic>
      <p:grpSp>
        <p:nvGrpSpPr>
          <p:cNvPr id="7" name="Group 6">
            <a:extLst>
              <a:ext uri="{FF2B5EF4-FFF2-40B4-BE49-F238E27FC236}">
                <a16:creationId xmlns:a16="http://schemas.microsoft.com/office/drawing/2014/main" id="{649E3D34-CA46-31BD-A156-C00A0C9A4EC8}"/>
              </a:ext>
            </a:extLst>
          </p:cNvPr>
          <p:cNvGrpSpPr/>
          <p:nvPr/>
        </p:nvGrpSpPr>
        <p:grpSpPr>
          <a:xfrm>
            <a:off x="6008914" y="891369"/>
            <a:ext cx="6344027" cy="4998462"/>
            <a:chOff x="6008914" y="891369"/>
            <a:chExt cx="6344027" cy="4998462"/>
          </a:xfrm>
        </p:grpSpPr>
        <p:cxnSp>
          <p:nvCxnSpPr>
            <p:cNvPr id="81" name="Straight Arrow Connector 80">
              <a:extLst>
                <a:ext uri="{FF2B5EF4-FFF2-40B4-BE49-F238E27FC236}">
                  <a16:creationId xmlns:a16="http://schemas.microsoft.com/office/drawing/2014/main" id="{7754EDA0-ED9D-7BA0-C4B6-64A7B5B3953A}"/>
                </a:ext>
              </a:extLst>
            </p:cNvPr>
            <p:cNvCxnSpPr/>
            <p:nvPr/>
          </p:nvCxnSpPr>
          <p:spPr>
            <a:xfrm>
              <a:off x="9073368" y="5889831"/>
              <a:ext cx="256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93B86717-6E09-1AB8-B993-990432E1F7A4}"/>
                </a:ext>
              </a:extLst>
            </p:cNvPr>
            <p:cNvPicPr>
              <a:picLocks noChangeAspect="1"/>
            </p:cNvPicPr>
            <p:nvPr/>
          </p:nvPicPr>
          <p:blipFill>
            <a:blip r:embed="rId5"/>
            <a:stretch>
              <a:fillRect/>
            </a:stretch>
          </p:blipFill>
          <p:spPr>
            <a:xfrm>
              <a:off x="6008914" y="1142436"/>
              <a:ext cx="6344027" cy="3861364"/>
            </a:xfrm>
            <a:prstGeom prst="rect">
              <a:avLst/>
            </a:prstGeom>
          </p:spPr>
        </p:pic>
        <p:sp>
          <p:nvSpPr>
            <p:cNvPr id="43" name="TextBox 42">
              <a:extLst>
                <a:ext uri="{FF2B5EF4-FFF2-40B4-BE49-F238E27FC236}">
                  <a16:creationId xmlns:a16="http://schemas.microsoft.com/office/drawing/2014/main" id="{85833F20-295E-4445-8319-31414617EA80}"/>
                </a:ext>
              </a:extLst>
            </p:cNvPr>
            <p:cNvSpPr txBox="1"/>
            <p:nvPr/>
          </p:nvSpPr>
          <p:spPr>
            <a:xfrm>
              <a:off x="8224405" y="891369"/>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Short-term forecast</a:t>
              </a:r>
              <a:endParaRPr lang="en-NL" sz="1500" dirty="0"/>
            </a:p>
          </p:txBody>
        </p:sp>
        <p:sp>
          <p:nvSpPr>
            <p:cNvPr id="2" name="Rectangle 1">
              <a:extLst>
                <a:ext uri="{FF2B5EF4-FFF2-40B4-BE49-F238E27FC236}">
                  <a16:creationId xmlns:a16="http://schemas.microsoft.com/office/drawing/2014/main" id="{54506367-86E6-64BC-18CA-4190F4E894E9}"/>
                </a:ext>
              </a:extLst>
            </p:cNvPr>
            <p:cNvSpPr/>
            <p:nvPr/>
          </p:nvSpPr>
          <p:spPr>
            <a:xfrm>
              <a:off x="6757450" y="3325091"/>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ectangle 39">
              <a:extLst>
                <a:ext uri="{FF2B5EF4-FFF2-40B4-BE49-F238E27FC236}">
                  <a16:creationId xmlns:a16="http://schemas.microsoft.com/office/drawing/2014/main" id="{827EA5D0-FAD2-B506-BDD1-EDADEBB78379}"/>
                </a:ext>
              </a:extLst>
            </p:cNvPr>
            <p:cNvSpPr/>
            <p:nvPr/>
          </p:nvSpPr>
          <p:spPr>
            <a:xfrm>
              <a:off x="8817149" y="3798078"/>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A4658002-959D-60AF-B875-AFC63D9C04EB}"/>
                </a:ext>
              </a:extLst>
            </p:cNvPr>
            <p:cNvSpPr/>
            <p:nvPr/>
          </p:nvSpPr>
          <p:spPr>
            <a:xfrm>
              <a:off x="11066724" y="4074768"/>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43">
              <a:extLst>
                <a:ext uri="{FF2B5EF4-FFF2-40B4-BE49-F238E27FC236}">
                  <a16:creationId xmlns:a16="http://schemas.microsoft.com/office/drawing/2014/main" id="{0D325EB0-735C-AD37-58C6-BB6EC8B037E2}"/>
                </a:ext>
              </a:extLst>
            </p:cNvPr>
            <p:cNvSpPr/>
            <p:nvPr/>
          </p:nvSpPr>
          <p:spPr>
            <a:xfrm>
              <a:off x="6784360" y="2175414"/>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Rectangle 48">
              <a:extLst>
                <a:ext uri="{FF2B5EF4-FFF2-40B4-BE49-F238E27FC236}">
                  <a16:creationId xmlns:a16="http://schemas.microsoft.com/office/drawing/2014/main" id="{8E74FC11-FD7B-4EB7-6B7E-3DAB08BBDBCF}"/>
                </a:ext>
              </a:extLst>
            </p:cNvPr>
            <p:cNvSpPr/>
            <p:nvPr/>
          </p:nvSpPr>
          <p:spPr>
            <a:xfrm>
              <a:off x="8794240" y="2459793"/>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1338612C-23A3-B7AF-3919-05633B23630A}"/>
                </a:ext>
              </a:extLst>
            </p:cNvPr>
            <p:cNvSpPr/>
            <p:nvPr/>
          </p:nvSpPr>
          <p:spPr>
            <a:xfrm>
              <a:off x="11128432" y="2655918"/>
              <a:ext cx="512452" cy="196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60" name="Straight Connector 59">
            <a:extLst>
              <a:ext uri="{FF2B5EF4-FFF2-40B4-BE49-F238E27FC236}">
                <a16:creationId xmlns:a16="http://schemas.microsoft.com/office/drawing/2014/main" id="{3694BE39-B583-EAB4-80DA-6C3BBE88EB6B}"/>
              </a:ext>
            </a:extLst>
          </p:cNvPr>
          <p:cNvCxnSpPr/>
          <p:nvPr/>
        </p:nvCxnSpPr>
        <p:spPr>
          <a:xfrm>
            <a:off x="6096000" y="1278691"/>
            <a:ext cx="0" cy="5292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35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4AF96F-6206-3F8B-2D1E-013100B5ACCA}"/>
              </a:ext>
            </a:extLst>
          </p:cNvPr>
          <p:cNvSpPr txBox="1"/>
          <p:nvPr/>
        </p:nvSpPr>
        <p:spPr>
          <a:xfrm>
            <a:off x="902308" y="45427"/>
            <a:ext cx="10219961" cy="615553"/>
          </a:xfrm>
          <a:prstGeom prst="rect">
            <a:avLst/>
          </a:prstGeom>
          <a:solidFill>
            <a:schemeClr val="accent1">
              <a:lumMod val="60000"/>
              <a:lumOff val="40000"/>
            </a:schemeClr>
          </a:solidFill>
        </p:spPr>
        <p:txBody>
          <a:bodyPr wrap="square" rtlCol="0">
            <a:spAutoFit/>
          </a:bodyPr>
          <a:lstStyle/>
          <a:p>
            <a:pPr algn="ctr"/>
            <a:r>
              <a:rPr lang="en-GB" sz="1700" b="1" dirty="0">
                <a:solidFill>
                  <a:sysClr val="windowText" lastClr="000000"/>
                </a:solidFill>
                <a:latin typeface="Calibri" panose="020F0502020204030204" pitchFamily="34" charset="0"/>
                <a:cs typeface="Calibri" panose="020F0502020204030204" pitchFamily="34" charset="0"/>
              </a:rPr>
              <a:t>Dynamic Harmonic Regression was applied to average daily mean wind speed since there are both weekly and yearly seasonal components in the daily time series</a:t>
            </a:r>
          </a:p>
        </p:txBody>
      </p:sp>
      <p:pic>
        <p:nvPicPr>
          <p:cNvPr id="5" name="Graphic 4" descr="Tornado with solid fill">
            <a:extLst>
              <a:ext uri="{FF2B5EF4-FFF2-40B4-BE49-F238E27FC236}">
                <a16:creationId xmlns:a16="http://schemas.microsoft.com/office/drawing/2014/main" id="{44E0CF1B-6812-D8CA-A300-55C66D5768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8" y="0"/>
            <a:ext cx="720000" cy="720000"/>
          </a:xfrm>
          <a:prstGeom prst="rect">
            <a:avLst/>
          </a:prstGeom>
        </p:spPr>
      </p:pic>
      <p:sp>
        <p:nvSpPr>
          <p:cNvPr id="6" name="TextBox 5">
            <a:extLst>
              <a:ext uri="{FF2B5EF4-FFF2-40B4-BE49-F238E27FC236}">
                <a16:creationId xmlns:a16="http://schemas.microsoft.com/office/drawing/2014/main" id="{E7C5AB61-2EBC-4FF5-9BE9-00642F400E10}"/>
              </a:ext>
            </a:extLst>
          </p:cNvPr>
          <p:cNvSpPr txBox="1"/>
          <p:nvPr/>
        </p:nvSpPr>
        <p:spPr>
          <a:xfrm>
            <a:off x="2006028" y="1948520"/>
            <a:ext cx="1312221" cy="400110"/>
          </a:xfrm>
          <a:prstGeom prst="rect">
            <a:avLst/>
          </a:prstGeom>
          <a:solidFill>
            <a:schemeClr val="accent1">
              <a:lumMod val="60000"/>
              <a:lumOff val="40000"/>
            </a:schemeClr>
          </a:solidFill>
        </p:spPr>
        <p:txBody>
          <a:bodyPr wrap="square">
            <a:spAutoFit/>
          </a:bodyPr>
          <a:lstStyle/>
          <a:p>
            <a:pPr algn="ctr">
              <a:lnSpc>
                <a:spcPts val="1200"/>
              </a:lnSpc>
              <a:spcBef>
                <a:spcPts val="600"/>
              </a:spcBef>
              <a:spcAft>
                <a:spcPts val="600"/>
              </a:spcAft>
            </a:pPr>
            <a:r>
              <a:rPr lang="en-GB" sz="1100" b="1" dirty="0">
                <a:latin typeface="Calibri" panose="020F0502020204030204" pitchFamily="34" charset="0"/>
                <a:ea typeface="Calibri" panose="020F0502020204030204" pitchFamily="34" charset="0"/>
                <a:cs typeface="Arial" panose="020B0604020202020204" pitchFamily="34" charset="0"/>
              </a:rPr>
              <a:t>Average daily mean wind speed</a:t>
            </a:r>
            <a:endParaRPr lang="en-NL" sz="11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Left Brace 1">
            <a:extLst>
              <a:ext uri="{FF2B5EF4-FFF2-40B4-BE49-F238E27FC236}">
                <a16:creationId xmlns:a16="http://schemas.microsoft.com/office/drawing/2014/main" id="{ABA7AD5F-98AC-9D79-ADD5-7533FEBA98A9}"/>
              </a:ext>
            </a:extLst>
          </p:cNvPr>
          <p:cNvSpPr/>
          <p:nvPr/>
        </p:nvSpPr>
        <p:spPr>
          <a:xfrm>
            <a:off x="3441241" y="1379955"/>
            <a:ext cx="171427" cy="153724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pic>
        <p:nvPicPr>
          <p:cNvPr id="8" name="Graphic 7" descr="Daily calendar with solid fill">
            <a:extLst>
              <a:ext uri="{FF2B5EF4-FFF2-40B4-BE49-F238E27FC236}">
                <a16:creationId xmlns:a16="http://schemas.microsoft.com/office/drawing/2014/main" id="{E863DF71-FA96-49FB-F3BA-50A03BA79F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6669" y="1029592"/>
            <a:ext cx="720000" cy="720000"/>
          </a:xfrm>
          <a:prstGeom prst="rect">
            <a:avLst/>
          </a:prstGeom>
        </p:spPr>
      </p:pic>
      <p:pic>
        <p:nvPicPr>
          <p:cNvPr id="10" name="Graphic 9" descr="Clock with solid fill">
            <a:extLst>
              <a:ext uri="{FF2B5EF4-FFF2-40B4-BE49-F238E27FC236}">
                <a16:creationId xmlns:a16="http://schemas.microsoft.com/office/drawing/2014/main" id="{529D1291-1169-CA88-CFB3-0FAFB8F19B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76669" y="1746412"/>
            <a:ext cx="720000" cy="720000"/>
          </a:xfrm>
          <a:prstGeom prst="rect">
            <a:avLst/>
          </a:prstGeom>
        </p:spPr>
      </p:pic>
      <p:pic>
        <p:nvPicPr>
          <p:cNvPr id="14" name="Graphic 13" descr="Thermometer with solid fill">
            <a:extLst>
              <a:ext uri="{FF2B5EF4-FFF2-40B4-BE49-F238E27FC236}">
                <a16:creationId xmlns:a16="http://schemas.microsoft.com/office/drawing/2014/main" id="{2A8D0C44-7C10-52B0-B68E-B2F8A7FC85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76669" y="2538032"/>
            <a:ext cx="720000" cy="72000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3B0DD8D-4B46-7476-B77F-B300AAA87A66}"/>
                  </a:ext>
                </a:extLst>
              </p:cNvPr>
              <p:cNvSpPr txBox="1"/>
              <p:nvPr/>
            </p:nvSpPr>
            <p:spPr>
              <a:xfrm>
                <a:off x="4504614" y="1164510"/>
                <a:ext cx="1440000" cy="261610"/>
              </a:xfrm>
              <a:prstGeom prst="rect">
                <a:avLst/>
              </a:prstGeom>
              <a:solidFill>
                <a:schemeClr val="bg1">
                  <a:lumMod val="95000"/>
                </a:schemeClr>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nl-NL" sz="1100" b="1" i="1" smtClean="0">
                          <a:latin typeface="Cambria Math" panose="02040503050406030204" pitchFamily="18" charset="0"/>
                        </a:rPr>
                        <m:t>𝒌</m:t>
                      </m:r>
                      <m:r>
                        <a:rPr lang="en-GB" sz="1100" b="1" i="0" smtClean="0">
                          <a:latin typeface="Cambria Math" panose="02040503050406030204" pitchFamily="18" charset="0"/>
                        </a:rPr>
                        <m:t>=[</m:t>
                      </m:r>
                      <m:r>
                        <a:rPr lang="en-GB" sz="1100" b="1" i="0" smtClean="0">
                          <a:latin typeface="Cambria Math" panose="02040503050406030204" pitchFamily="18" charset="0"/>
                        </a:rPr>
                        <m:t>𝟏</m:t>
                      </m:r>
                      <m:r>
                        <a:rPr lang="en-GB" sz="1100" b="1" i="0" smtClean="0">
                          <a:latin typeface="Cambria Math" panose="02040503050406030204" pitchFamily="18" charset="0"/>
                        </a:rPr>
                        <m:t>,</m:t>
                      </m:r>
                      <m:r>
                        <a:rPr lang="en-GB" sz="1100" b="1" i="0" smtClean="0">
                          <a:latin typeface="Cambria Math" panose="02040503050406030204" pitchFamily="18" charset="0"/>
                        </a:rPr>
                        <m:t>𝟐</m:t>
                      </m:r>
                      <m:r>
                        <a:rPr lang="en-GB" sz="1100" b="1" i="0" smtClean="0">
                          <a:latin typeface="Cambria Math" panose="02040503050406030204" pitchFamily="18" charset="0"/>
                        </a:rPr>
                        <m:t>,</m:t>
                      </m:r>
                      <m:r>
                        <a:rPr lang="en-GB" sz="1100" b="1" i="0" smtClean="0">
                          <a:latin typeface="Cambria Math" panose="02040503050406030204" pitchFamily="18" charset="0"/>
                        </a:rPr>
                        <m:t>𝟑</m:t>
                      </m:r>
                      <m:r>
                        <a:rPr lang="en-GB" sz="1100" b="1" i="0" smtClean="0">
                          <a:latin typeface="Cambria Math" panose="02040503050406030204" pitchFamily="18" charset="0"/>
                        </a:rPr>
                        <m:t>, …,</m:t>
                      </m:r>
                      <m:r>
                        <a:rPr lang="en-GB" sz="1100" b="1" i="0" smtClean="0">
                          <a:latin typeface="Cambria Math" panose="02040503050406030204" pitchFamily="18" charset="0"/>
                        </a:rPr>
                        <m:t>𝟏𝟓𝟐</m:t>
                      </m:r>
                      <m:r>
                        <a:rPr lang="en-GB" sz="1100" b="1" i="0" smtClean="0">
                          <a:latin typeface="Cambria Math" panose="02040503050406030204" pitchFamily="18" charset="0"/>
                        </a:rPr>
                        <m:t>]</m:t>
                      </m:r>
                    </m:oMath>
                  </m:oMathPara>
                </a14:m>
                <a:endParaRPr lang="en-NL" sz="1100" b="1" dirty="0">
                  <a:latin typeface="Calibri" panose="020F0502020204030204" pitchFamily="34" charset="0"/>
                  <a:cs typeface="Calibri" panose="020F0502020204030204" pitchFamily="34" charset="0"/>
                </a:endParaRPr>
              </a:p>
            </p:txBody>
          </p:sp>
        </mc:Choice>
        <mc:Fallback>
          <p:sp>
            <p:nvSpPr>
              <p:cNvPr id="17" name="TextBox 16">
                <a:extLst>
                  <a:ext uri="{FF2B5EF4-FFF2-40B4-BE49-F238E27FC236}">
                    <a16:creationId xmlns:a16="http://schemas.microsoft.com/office/drawing/2014/main" id="{93B0DD8D-4B46-7476-B77F-B300AAA87A66}"/>
                  </a:ext>
                </a:extLst>
              </p:cNvPr>
              <p:cNvSpPr txBox="1">
                <a:spLocks noRot="1" noChangeAspect="1" noMove="1" noResize="1" noEditPoints="1" noAdjustHandles="1" noChangeArrowheads="1" noChangeShapeType="1" noTextEdit="1"/>
              </p:cNvSpPr>
              <p:nvPr/>
            </p:nvSpPr>
            <p:spPr>
              <a:xfrm>
                <a:off x="4504614" y="1164510"/>
                <a:ext cx="1440000" cy="261610"/>
              </a:xfrm>
              <a:prstGeom prst="rect">
                <a:avLst/>
              </a:prstGeom>
              <a:blipFill>
                <a:blip r:embed="rId10"/>
                <a:stretch>
                  <a:fillRect b="-6977"/>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AEF7663-931E-5E7A-67AD-F8E14C5CD8DE}"/>
                  </a:ext>
                </a:extLst>
              </p:cNvPr>
              <p:cNvSpPr txBox="1"/>
              <p:nvPr/>
            </p:nvSpPr>
            <p:spPr>
              <a:xfrm>
                <a:off x="4504611" y="1975607"/>
                <a:ext cx="1440000" cy="261610"/>
              </a:xfrm>
              <a:prstGeom prst="rect">
                <a:avLst/>
              </a:prstGeom>
              <a:solidFill>
                <a:schemeClr val="bg1">
                  <a:lumMod val="95000"/>
                </a:schemeClr>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nl-NL" sz="1100" b="1" i="1" smtClean="0">
                          <a:latin typeface="Cambria Math" panose="02040503050406030204" pitchFamily="18" charset="0"/>
                        </a:rPr>
                        <m:t>𝒌</m:t>
                      </m:r>
                      <m:r>
                        <a:rPr lang="en-GB" sz="1100" b="1" i="0" smtClean="0">
                          <a:latin typeface="Cambria Math" panose="02040503050406030204" pitchFamily="18" charset="0"/>
                        </a:rPr>
                        <m:t>=[</m:t>
                      </m:r>
                      <m:r>
                        <a:rPr lang="en-GB" sz="1100" b="1" i="0" smtClean="0">
                          <a:latin typeface="Cambria Math" panose="02040503050406030204" pitchFamily="18" charset="0"/>
                        </a:rPr>
                        <m:t>𝟏</m:t>
                      </m:r>
                      <m:r>
                        <a:rPr lang="en-GB" sz="1100" b="1" i="0" smtClean="0">
                          <a:latin typeface="Cambria Math" panose="02040503050406030204" pitchFamily="18" charset="0"/>
                        </a:rPr>
                        <m:t>,</m:t>
                      </m:r>
                      <m:r>
                        <a:rPr lang="en-GB" sz="1100" b="1" i="0" smtClean="0">
                          <a:latin typeface="Cambria Math" panose="02040503050406030204" pitchFamily="18" charset="0"/>
                        </a:rPr>
                        <m:t>𝟐</m:t>
                      </m:r>
                      <m:r>
                        <a:rPr lang="en-GB" sz="1100" b="1" i="0" smtClean="0">
                          <a:latin typeface="Cambria Math" panose="02040503050406030204" pitchFamily="18" charset="0"/>
                        </a:rPr>
                        <m:t>,</m:t>
                      </m:r>
                      <m:r>
                        <a:rPr lang="en-GB" sz="1100" b="1" i="0" smtClean="0">
                          <a:latin typeface="Cambria Math" panose="02040503050406030204" pitchFamily="18" charset="0"/>
                        </a:rPr>
                        <m:t>𝟑</m:t>
                      </m:r>
                      <m:r>
                        <a:rPr lang="en-GB" sz="1100" b="1" i="0" smtClean="0">
                          <a:latin typeface="Cambria Math" panose="02040503050406030204" pitchFamily="18" charset="0"/>
                        </a:rPr>
                        <m:t>]</m:t>
                      </m:r>
                    </m:oMath>
                  </m:oMathPara>
                </a14:m>
                <a:endParaRPr lang="en-NL" sz="1100" b="1" dirty="0">
                  <a:latin typeface="Calibri" panose="020F0502020204030204" pitchFamily="34" charset="0"/>
                  <a:cs typeface="Calibri" panose="020F0502020204030204" pitchFamily="34" charset="0"/>
                </a:endParaRPr>
              </a:p>
            </p:txBody>
          </p:sp>
        </mc:Choice>
        <mc:Fallback>
          <p:sp>
            <p:nvSpPr>
              <p:cNvPr id="18" name="TextBox 17">
                <a:extLst>
                  <a:ext uri="{FF2B5EF4-FFF2-40B4-BE49-F238E27FC236}">
                    <a16:creationId xmlns:a16="http://schemas.microsoft.com/office/drawing/2014/main" id="{EAEF7663-931E-5E7A-67AD-F8E14C5CD8DE}"/>
                  </a:ext>
                </a:extLst>
              </p:cNvPr>
              <p:cNvSpPr txBox="1">
                <a:spLocks noRot="1" noChangeAspect="1" noMove="1" noResize="1" noEditPoints="1" noAdjustHandles="1" noChangeArrowheads="1" noChangeShapeType="1" noTextEdit="1"/>
              </p:cNvSpPr>
              <p:nvPr/>
            </p:nvSpPr>
            <p:spPr>
              <a:xfrm>
                <a:off x="4504611" y="1975607"/>
                <a:ext cx="1440000" cy="261610"/>
              </a:xfrm>
              <a:prstGeom prst="rect">
                <a:avLst/>
              </a:prstGeom>
              <a:blipFill>
                <a:blip r:embed="rId11"/>
                <a:stretch>
                  <a:fillRect b="-6977"/>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6D37C24F-A401-2943-DDDE-D93EC74F5697}"/>
              </a:ext>
            </a:extLst>
          </p:cNvPr>
          <p:cNvSpPr txBox="1"/>
          <p:nvPr/>
        </p:nvSpPr>
        <p:spPr>
          <a:xfrm>
            <a:off x="4504611" y="2792664"/>
            <a:ext cx="1440000" cy="261610"/>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F-ARMA(3,2)x(1,0,0)</a:t>
            </a:r>
            <a:endParaRPr lang="en-NL" sz="1100" b="1" dirty="0">
              <a:latin typeface="Calibri" panose="020F0502020204030204" pitchFamily="34" charset="0"/>
              <a:cs typeface="Calibri" panose="020F0502020204030204" pitchFamily="34" charset="0"/>
            </a:endParaRPr>
          </a:p>
        </p:txBody>
      </p:sp>
      <p:sp>
        <p:nvSpPr>
          <p:cNvPr id="15" name="Right Brace 14">
            <a:extLst>
              <a:ext uri="{FF2B5EF4-FFF2-40B4-BE49-F238E27FC236}">
                <a16:creationId xmlns:a16="http://schemas.microsoft.com/office/drawing/2014/main" id="{3A2A6E01-97F3-FD65-13DA-780ECC8CA8AD}"/>
              </a:ext>
            </a:extLst>
          </p:cNvPr>
          <p:cNvSpPr/>
          <p:nvPr/>
        </p:nvSpPr>
        <p:spPr>
          <a:xfrm>
            <a:off x="6052553" y="1176172"/>
            <a:ext cx="170236" cy="107270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20" name="TextBox 19">
            <a:extLst>
              <a:ext uri="{FF2B5EF4-FFF2-40B4-BE49-F238E27FC236}">
                <a16:creationId xmlns:a16="http://schemas.microsoft.com/office/drawing/2014/main" id="{FD536676-824F-4631-C54A-0EF9904E2FD6}"/>
              </a:ext>
            </a:extLst>
          </p:cNvPr>
          <p:cNvSpPr txBox="1"/>
          <p:nvPr/>
        </p:nvSpPr>
        <p:spPr>
          <a:xfrm>
            <a:off x="6346101" y="1159726"/>
            <a:ext cx="1319803" cy="261610"/>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Lowest </a:t>
            </a:r>
            <a:r>
              <a:rPr lang="en-GB" sz="1100" b="1" dirty="0" err="1">
                <a:latin typeface="Calibri" panose="020F0502020204030204" pitchFamily="34" charset="0"/>
                <a:cs typeface="Calibri" panose="020F0502020204030204" pitchFamily="34" charset="0"/>
              </a:rPr>
              <a:t>AICc</a:t>
            </a:r>
            <a:endParaRPr lang="en-NL" sz="1100" b="1" dirty="0">
              <a:latin typeface="Calibri" panose="020F0502020204030204" pitchFamily="34" charset="0"/>
              <a:cs typeface="Calibri" panose="020F0502020204030204" pitchFamily="34" charset="0"/>
            </a:endParaRPr>
          </a:p>
        </p:txBody>
      </p:sp>
      <p:sp>
        <p:nvSpPr>
          <p:cNvPr id="21" name="Right Brace 20">
            <a:extLst>
              <a:ext uri="{FF2B5EF4-FFF2-40B4-BE49-F238E27FC236}">
                <a16:creationId xmlns:a16="http://schemas.microsoft.com/office/drawing/2014/main" id="{586807D3-5365-37A2-733B-D368EE2F8565}"/>
              </a:ext>
            </a:extLst>
          </p:cNvPr>
          <p:cNvSpPr/>
          <p:nvPr/>
        </p:nvSpPr>
        <p:spPr>
          <a:xfrm>
            <a:off x="7799679" y="1389592"/>
            <a:ext cx="188721" cy="152760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22" name="TextBox 21">
            <a:extLst>
              <a:ext uri="{FF2B5EF4-FFF2-40B4-BE49-F238E27FC236}">
                <a16:creationId xmlns:a16="http://schemas.microsoft.com/office/drawing/2014/main" id="{A4C45E19-5450-3583-402D-D7A4814D1296}"/>
              </a:ext>
            </a:extLst>
          </p:cNvPr>
          <p:cNvSpPr txBox="1"/>
          <p:nvPr/>
        </p:nvSpPr>
        <p:spPr>
          <a:xfrm>
            <a:off x="8100440" y="2019340"/>
            <a:ext cx="1812800" cy="261610"/>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F-ARMA(3,2)x(1,0,0)</a:t>
            </a:r>
            <a:r>
              <a:rPr lang="en-GB" sz="1100" b="1" dirty="0" err="1">
                <a:latin typeface="Calibri" panose="020F0502020204030204" pitchFamily="34" charset="0"/>
                <a:cs typeface="Calibri" panose="020F0502020204030204" pitchFamily="34" charset="0"/>
              </a:rPr>
              <a:t>xTemp</a:t>
            </a:r>
            <a:endParaRPr lang="en-NL" sz="1100" b="1" dirty="0">
              <a:latin typeface="Calibri" panose="020F0502020204030204" pitchFamily="34" charset="0"/>
              <a:cs typeface="Calibri" panose="020F0502020204030204" pitchFamily="34" charset="0"/>
            </a:endParaRPr>
          </a:p>
        </p:txBody>
      </p:sp>
      <p:graphicFrame>
        <p:nvGraphicFramePr>
          <p:cNvPr id="27" name="Table 26">
            <a:extLst>
              <a:ext uri="{FF2B5EF4-FFF2-40B4-BE49-F238E27FC236}">
                <a16:creationId xmlns:a16="http://schemas.microsoft.com/office/drawing/2014/main" id="{E2356804-A2BE-869F-E947-EDB59D75BFAE}"/>
              </a:ext>
            </a:extLst>
          </p:cNvPr>
          <p:cNvGraphicFramePr>
            <a:graphicFrameLocks noGrp="1"/>
          </p:cNvGraphicFramePr>
          <p:nvPr>
            <p:extLst>
              <p:ext uri="{D42A27DB-BD31-4B8C-83A1-F6EECF244321}">
                <p14:modId xmlns:p14="http://schemas.microsoft.com/office/powerpoint/2010/main" val="210836459"/>
              </p:ext>
            </p:extLst>
          </p:nvPr>
        </p:nvGraphicFramePr>
        <p:xfrm>
          <a:off x="1860311" y="3789477"/>
          <a:ext cx="8554719" cy="2478948"/>
        </p:xfrm>
        <a:graphic>
          <a:graphicData uri="http://schemas.openxmlformats.org/drawingml/2006/table">
            <a:tbl>
              <a:tblPr firstRow="1" firstCol="1" bandRow="1">
                <a:tableStyleId>{9D7B26C5-4107-4FEC-AEDC-1716B250A1EF}</a:tableStyleId>
              </a:tblPr>
              <a:tblGrid>
                <a:gridCol w="2002195">
                  <a:extLst>
                    <a:ext uri="{9D8B030D-6E8A-4147-A177-3AD203B41FA5}">
                      <a16:colId xmlns:a16="http://schemas.microsoft.com/office/drawing/2014/main" val="572023115"/>
                    </a:ext>
                  </a:extLst>
                </a:gridCol>
                <a:gridCol w="598844">
                  <a:extLst>
                    <a:ext uri="{9D8B030D-6E8A-4147-A177-3AD203B41FA5}">
                      <a16:colId xmlns:a16="http://schemas.microsoft.com/office/drawing/2014/main" val="2694653132"/>
                    </a:ext>
                  </a:extLst>
                </a:gridCol>
                <a:gridCol w="598750">
                  <a:extLst>
                    <a:ext uri="{9D8B030D-6E8A-4147-A177-3AD203B41FA5}">
                      <a16:colId xmlns:a16="http://schemas.microsoft.com/office/drawing/2014/main" val="243986331"/>
                    </a:ext>
                  </a:extLst>
                </a:gridCol>
                <a:gridCol w="585779">
                  <a:extLst>
                    <a:ext uri="{9D8B030D-6E8A-4147-A177-3AD203B41FA5}">
                      <a16:colId xmlns:a16="http://schemas.microsoft.com/office/drawing/2014/main" val="183344619"/>
                    </a:ext>
                  </a:extLst>
                </a:gridCol>
                <a:gridCol w="585779">
                  <a:extLst>
                    <a:ext uri="{9D8B030D-6E8A-4147-A177-3AD203B41FA5}">
                      <a16:colId xmlns:a16="http://schemas.microsoft.com/office/drawing/2014/main" val="831446737"/>
                    </a:ext>
                  </a:extLst>
                </a:gridCol>
                <a:gridCol w="585779">
                  <a:extLst>
                    <a:ext uri="{9D8B030D-6E8A-4147-A177-3AD203B41FA5}">
                      <a16:colId xmlns:a16="http://schemas.microsoft.com/office/drawing/2014/main" val="2055918999"/>
                    </a:ext>
                  </a:extLst>
                </a:gridCol>
                <a:gridCol w="585779">
                  <a:extLst>
                    <a:ext uri="{9D8B030D-6E8A-4147-A177-3AD203B41FA5}">
                      <a16:colId xmlns:a16="http://schemas.microsoft.com/office/drawing/2014/main" val="2648998430"/>
                    </a:ext>
                  </a:extLst>
                </a:gridCol>
                <a:gridCol w="585779">
                  <a:extLst>
                    <a:ext uri="{9D8B030D-6E8A-4147-A177-3AD203B41FA5}">
                      <a16:colId xmlns:a16="http://schemas.microsoft.com/office/drawing/2014/main" val="1541284680"/>
                    </a:ext>
                  </a:extLst>
                </a:gridCol>
                <a:gridCol w="585779">
                  <a:extLst>
                    <a:ext uri="{9D8B030D-6E8A-4147-A177-3AD203B41FA5}">
                      <a16:colId xmlns:a16="http://schemas.microsoft.com/office/drawing/2014/main" val="356055592"/>
                    </a:ext>
                  </a:extLst>
                </a:gridCol>
                <a:gridCol w="920128">
                  <a:extLst>
                    <a:ext uri="{9D8B030D-6E8A-4147-A177-3AD203B41FA5}">
                      <a16:colId xmlns:a16="http://schemas.microsoft.com/office/drawing/2014/main" val="104808349"/>
                    </a:ext>
                  </a:extLst>
                </a:gridCol>
                <a:gridCol w="920128">
                  <a:extLst>
                    <a:ext uri="{9D8B030D-6E8A-4147-A177-3AD203B41FA5}">
                      <a16:colId xmlns:a16="http://schemas.microsoft.com/office/drawing/2014/main" val="1348574999"/>
                    </a:ext>
                  </a:extLst>
                </a:gridCol>
              </a:tblGrid>
              <a:tr h="450718">
                <a:tc rowSpan="2">
                  <a:txBody>
                    <a:bodyPr/>
                    <a:lstStyle/>
                    <a:p>
                      <a:pPr indent="-72390" algn="l">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rowSpan="2">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AICc</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gridSpan="2">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RMSE</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hMerge="1">
                  <a:txBody>
                    <a:bodyPr/>
                    <a:lstStyle/>
                    <a:p>
                      <a:endParaRPr lang="en-NL"/>
                    </a:p>
                  </a:txBody>
                  <a:tcPr/>
                </a:tc>
                <a:tc gridSpan="2">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MAPE</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hMerge="1">
                  <a:txBody>
                    <a:bodyPr/>
                    <a:lstStyle/>
                    <a:p>
                      <a:endParaRPr lang="en-NL"/>
                    </a:p>
                  </a:txBody>
                  <a:tcP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Winkler Score</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CRPS</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err="1">
                          <a:effectLst/>
                          <a:latin typeface="Calibri" panose="020F0502020204030204" pitchFamily="34" charset="0"/>
                          <a:cs typeface="Calibri" panose="020F0502020204030204" pitchFamily="34" charset="0"/>
                        </a:rPr>
                        <a:t>tsCV</a:t>
                      </a:r>
                      <a:r>
                        <a:rPr lang="en-US" sz="1200" dirty="0">
                          <a:effectLst/>
                          <a:latin typeface="Calibri" panose="020F0502020204030204" pitchFamily="34" charset="0"/>
                          <a:cs typeface="Calibri" panose="020F0502020204030204" pitchFamily="34" charset="0"/>
                        </a:rPr>
                        <a:t> RMSE</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err="1">
                          <a:effectLst/>
                          <a:latin typeface="Calibri" panose="020F0502020204030204" pitchFamily="34" charset="0"/>
                          <a:cs typeface="Calibri" panose="020F0502020204030204" pitchFamily="34" charset="0"/>
                        </a:rPr>
                        <a:t>Ljung</a:t>
                      </a:r>
                      <a:r>
                        <a:rPr lang="en-US" sz="1200" dirty="0">
                          <a:effectLst/>
                          <a:latin typeface="Calibri" panose="020F0502020204030204" pitchFamily="34" charset="0"/>
                          <a:cs typeface="Calibri" panose="020F0502020204030204" pitchFamily="34" charset="0"/>
                        </a:rPr>
                        <a:t>-Box test P-value</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Conclusion</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1016057682"/>
                  </a:ext>
                </a:extLst>
              </a:tr>
              <a:tr h="225358">
                <a:tc vMerge="1">
                  <a:txBody>
                    <a:bodyPr/>
                    <a:lstStyle/>
                    <a:p>
                      <a:endParaRPr lang="en-NL"/>
                    </a:p>
                  </a:txBody>
                  <a:tcPr/>
                </a:tc>
                <a:tc vMerge="1">
                  <a:txBody>
                    <a:bodyPr/>
                    <a:lstStyle/>
                    <a:p>
                      <a:endParaRPr lang="en-NL"/>
                    </a:p>
                  </a:txBody>
                  <a:tcP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Train</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Test</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Train</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Test</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 </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2235710360"/>
                  </a:ext>
                </a:extLst>
              </a:tr>
              <a:tr h="450718">
                <a:tc>
                  <a:txBody>
                    <a:bodyPr/>
                    <a:lstStyle/>
                    <a:p>
                      <a:pPr indent="-72390" algn="l">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F-ARMA(3,2)x(1,0,0)</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3928.50</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2.15</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2.60</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27.71</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34.72</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11.1</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1.46</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0.61</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Uncorrelated residuals</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3192234622"/>
                  </a:ext>
                </a:extLst>
              </a:tr>
              <a:tr h="450718">
                <a:tc>
                  <a:txBody>
                    <a:bodyPr/>
                    <a:lstStyle/>
                    <a:p>
                      <a:pPr indent="-72390" algn="l">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F-ARMA(3,20)x(1,0,0)</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3972.56</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2.13</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2.58</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27.68</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35.6</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10.9</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1.45</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0.08</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Uncorrelated residuals</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917308013"/>
                  </a:ext>
                </a:extLst>
              </a:tr>
              <a:tr h="450718">
                <a:tc>
                  <a:txBody>
                    <a:bodyPr/>
                    <a:lstStyle/>
                    <a:p>
                      <a:pPr indent="-72390" algn="l">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F-ARMA(3,2)x(1,0,0)</a:t>
                      </a:r>
                      <a:r>
                        <a:rPr lang="en-US" sz="1200" b="1" dirty="0" err="1">
                          <a:solidFill>
                            <a:srgbClr val="FF0000"/>
                          </a:solidFill>
                          <a:effectLst/>
                          <a:latin typeface="Calibri" panose="020F0502020204030204" pitchFamily="34" charset="0"/>
                          <a:cs typeface="Calibri" panose="020F0502020204030204" pitchFamily="34" charset="0"/>
                        </a:rPr>
                        <a:t>xTemp</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3905.86</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2.13</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2.60</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27.38</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34.0</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a:solidFill>
                            <a:srgbClr val="FF0000"/>
                          </a:solidFill>
                          <a:effectLst/>
                          <a:latin typeface="Calibri" panose="020F0502020204030204" pitchFamily="34" charset="0"/>
                          <a:cs typeface="Calibri" panose="020F0502020204030204" pitchFamily="34" charset="0"/>
                        </a:rPr>
                        <a:t>11.20</a:t>
                      </a:r>
                      <a:endParaRPr lang="en-NL" sz="1200" b="1">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1.36</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2.60</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0.71</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b="1" dirty="0">
                          <a:solidFill>
                            <a:srgbClr val="FF0000"/>
                          </a:solidFill>
                          <a:effectLst/>
                          <a:latin typeface="Calibri" panose="020F0502020204030204" pitchFamily="34" charset="0"/>
                          <a:cs typeface="Calibri" panose="020F0502020204030204" pitchFamily="34" charset="0"/>
                        </a:rPr>
                        <a:t>Uncorrelated residuals</a:t>
                      </a:r>
                      <a:endParaRPr lang="en-NL" sz="12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2213920493"/>
                  </a:ext>
                </a:extLst>
              </a:tr>
              <a:tr h="450718">
                <a:tc>
                  <a:txBody>
                    <a:bodyPr/>
                    <a:lstStyle/>
                    <a:p>
                      <a:pPr indent="-72390" algn="l">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Seasonal Naïve model</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NA</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NA</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3.58</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NA</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51.53</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142</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5.08</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3.55</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a:effectLst/>
                          <a:latin typeface="Calibri" panose="020F0502020204030204" pitchFamily="34" charset="0"/>
                          <a:cs typeface="Calibri" panose="020F0502020204030204" pitchFamily="34" charset="0"/>
                        </a:rPr>
                        <a:t>0.00</a:t>
                      </a:r>
                      <a:endParaRPr lang="en-NL" sz="120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tc>
                  <a:txBody>
                    <a:bodyPr/>
                    <a:lstStyle/>
                    <a:p>
                      <a:pPr algn="ctr">
                        <a:lnSpc>
                          <a:spcPts val="1200"/>
                        </a:lnSpc>
                        <a:spcBef>
                          <a:spcPts val="600"/>
                        </a:spcBef>
                        <a:spcAft>
                          <a:spcPts val="600"/>
                        </a:spcAft>
                      </a:pPr>
                      <a:r>
                        <a:rPr lang="en-US" sz="1200" dirty="0">
                          <a:effectLst/>
                          <a:latin typeface="Calibri" panose="020F0502020204030204" pitchFamily="34" charset="0"/>
                          <a:cs typeface="Calibri" panose="020F0502020204030204" pitchFamily="34" charset="0"/>
                        </a:rPr>
                        <a:t>Correlated residuals</a:t>
                      </a:r>
                      <a:endParaRPr lang="en-NL" sz="1200" dirty="0">
                        <a:effectLst/>
                        <a:latin typeface="Calibri" panose="020F0502020204030204" pitchFamily="34" charset="0"/>
                        <a:ea typeface="Calibri" panose="020F0502020204030204" pitchFamily="34" charset="0"/>
                        <a:cs typeface="Calibri" panose="020F0502020204030204" pitchFamily="34" charset="0"/>
                      </a:endParaRPr>
                    </a:p>
                  </a:txBody>
                  <a:tcPr marL="29927" marR="29927" marT="0" marB="0" anchor="ctr"/>
                </a:tc>
                <a:extLst>
                  <a:ext uri="{0D108BD9-81ED-4DB2-BD59-A6C34878D82A}">
                    <a16:rowId xmlns:a16="http://schemas.microsoft.com/office/drawing/2014/main" val="1082310455"/>
                  </a:ext>
                </a:extLst>
              </a:tr>
            </a:tbl>
          </a:graphicData>
        </a:graphic>
      </p:graphicFrame>
      <p:sp>
        <p:nvSpPr>
          <p:cNvPr id="28" name="Rectangle 4">
            <a:extLst>
              <a:ext uri="{FF2B5EF4-FFF2-40B4-BE49-F238E27FC236}">
                <a16:creationId xmlns:a16="http://schemas.microsoft.com/office/drawing/2014/main" id="{CE905A39-1AB3-982B-D4A0-5A5D0D89B1B1}"/>
              </a:ext>
            </a:extLst>
          </p:cNvPr>
          <p:cNvSpPr>
            <a:spLocks noChangeArrowheads="1"/>
          </p:cNvSpPr>
          <p:nvPr/>
        </p:nvSpPr>
        <p:spPr bwMode="auto">
          <a:xfrm>
            <a:off x="3999710" y="37894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9" name="TextBox 38">
            <a:extLst>
              <a:ext uri="{FF2B5EF4-FFF2-40B4-BE49-F238E27FC236}">
                <a16:creationId xmlns:a16="http://schemas.microsoft.com/office/drawing/2014/main" id="{8809FD4C-31B6-4B5F-339C-731F69542257}"/>
              </a:ext>
            </a:extLst>
          </p:cNvPr>
          <p:cNvSpPr txBox="1"/>
          <p:nvPr/>
        </p:nvSpPr>
        <p:spPr>
          <a:xfrm>
            <a:off x="6346232" y="1648438"/>
            <a:ext cx="1319806" cy="600164"/>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Ensure the assumptions of residuals </a:t>
            </a:r>
            <a:endParaRPr lang="en-NL"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839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87FC95-734A-7D25-84E3-7482235A5140}"/>
              </a:ext>
            </a:extLst>
          </p:cNvPr>
          <p:cNvSpPr txBox="1"/>
          <p:nvPr/>
        </p:nvSpPr>
        <p:spPr>
          <a:xfrm>
            <a:off x="986019" y="27941"/>
            <a:ext cx="10219961" cy="615553"/>
          </a:xfrm>
          <a:prstGeom prst="rect">
            <a:avLst/>
          </a:prstGeom>
          <a:solidFill>
            <a:schemeClr val="accent1">
              <a:lumMod val="60000"/>
              <a:lumOff val="40000"/>
            </a:schemeClr>
          </a:solidFill>
        </p:spPr>
        <p:txBody>
          <a:bodyPr wrap="square" rtlCol="0">
            <a:spAutoFit/>
          </a:bodyPr>
          <a:lstStyle/>
          <a:p>
            <a:pPr algn="ctr"/>
            <a:r>
              <a:rPr lang="en-GB" sz="1700" b="1" dirty="0">
                <a:latin typeface="Calibri" panose="020F0502020204030204" pitchFamily="34" charset="0"/>
                <a:cs typeface="Calibri" panose="020F0502020204030204" pitchFamily="34" charset="0"/>
              </a:rPr>
              <a:t>For the prediction of 2020, the forecast distribution and mean point forecasts of F-ARMA(3,2)x(1,0,0)</a:t>
            </a:r>
            <a:r>
              <a:rPr lang="en-GB" sz="1700" b="1" dirty="0" err="1">
                <a:latin typeface="Calibri" panose="020F0502020204030204" pitchFamily="34" charset="0"/>
                <a:cs typeface="Calibri" panose="020F0502020204030204" pitchFamily="34" charset="0"/>
              </a:rPr>
              <a:t>xTemp</a:t>
            </a:r>
            <a:r>
              <a:rPr lang="en-GB" sz="1700" b="1" dirty="0">
                <a:latin typeface="Calibri" panose="020F0502020204030204" pitchFamily="34" charset="0"/>
                <a:cs typeface="Calibri" panose="020F0502020204030204" pitchFamily="34" charset="0"/>
              </a:rPr>
              <a:t> can  capture the variance of real observations, satisfied the residual assumptions, and model parsimony   </a:t>
            </a:r>
          </a:p>
        </p:txBody>
      </p:sp>
      <p:graphicFrame>
        <p:nvGraphicFramePr>
          <p:cNvPr id="3" name="Chart 2">
            <a:extLst>
              <a:ext uri="{FF2B5EF4-FFF2-40B4-BE49-F238E27FC236}">
                <a16:creationId xmlns:a16="http://schemas.microsoft.com/office/drawing/2014/main" id="{3F18F64D-0400-9578-9302-191EFB917A9B}"/>
              </a:ext>
            </a:extLst>
          </p:cNvPr>
          <p:cNvGraphicFramePr/>
          <p:nvPr>
            <p:extLst>
              <p:ext uri="{D42A27DB-BD31-4B8C-83A1-F6EECF244321}">
                <p14:modId xmlns:p14="http://schemas.microsoft.com/office/powerpoint/2010/main" val="1940294991"/>
              </p:ext>
            </p:extLst>
          </p:nvPr>
        </p:nvGraphicFramePr>
        <p:xfrm>
          <a:off x="95250" y="728978"/>
          <a:ext cx="5941059" cy="30505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6097225-CB65-6462-BEB3-DC19EA87131B}"/>
              </a:ext>
            </a:extLst>
          </p:cNvPr>
          <p:cNvGraphicFramePr/>
          <p:nvPr>
            <p:extLst>
              <p:ext uri="{D42A27DB-BD31-4B8C-83A1-F6EECF244321}">
                <p14:modId xmlns:p14="http://schemas.microsoft.com/office/powerpoint/2010/main" val="3147451488"/>
              </p:ext>
            </p:extLst>
          </p:nvPr>
        </p:nvGraphicFramePr>
        <p:xfrm>
          <a:off x="6155692" y="728977"/>
          <a:ext cx="5941058" cy="30505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DCE5552E-4104-B57D-912C-66F5F49DF500}"/>
              </a:ext>
            </a:extLst>
          </p:cNvPr>
          <p:cNvGraphicFramePr/>
          <p:nvPr>
            <p:extLst>
              <p:ext uri="{D42A27DB-BD31-4B8C-83A1-F6EECF244321}">
                <p14:modId xmlns:p14="http://schemas.microsoft.com/office/powerpoint/2010/main" val="3719163789"/>
              </p:ext>
            </p:extLst>
          </p:nvPr>
        </p:nvGraphicFramePr>
        <p:xfrm>
          <a:off x="3022600" y="3429000"/>
          <a:ext cx="6421120" cy="3429000"/>
        </p:xfrm>
        <a:graphic>
          <a:graphicData uri="http://schemas.openxmlformats.org/drawingml/2006/chart">
            <c:chart xmlns:c="http://schemas.openxmlformats.org/drawingml/2006/chart" xmlns:r="http://schemas.openxmlformats.org/officeDocument/2006/relationships" r:id="rId4"/>
          </a:graphicData>
        </a:graphic>
      </p:graphicFrame>
      <p:pic>
        <p:nvPicPr>
          <p:cNvPr id="7" name="Graphic 6" descr="Tornado with solid fill">
            <a:extLst>
              <a:ext uri="{FF2B5EF4-FFF2-40B4-BE49-F238E27FC236}">
                <a16:creationId xmlns:a16="http://schemas.microsoft.com/office/drawing/2014/main" id="{7F5958E2-20A9-44F4-85D7-A566F64193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308" y="0"/>
            <a:ext cx="720000" cy="720000"/>
          </a:xfrm>
          <a:prstGeom prst="rect">
            <a:avLst/>
          </a:prstGeom>
        </p:spPr>
      </p:pic>
    </p:spTree>
    <p:extLst>
      <p:ext uri="{BB962C8B-B14F-4D97-AF65-F5344CB8AC3E}">
        <p14:creationId xmlns:p14="http://schemas.microsoft.com/office/powerpoint/2010/main" val="209292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4AF96F-6206-3F8B-2D1E-013100B5ACCA}"/>
              </a:ext>
            </a:extLst>
          </p:cNvPr>
          <p:cNvSpPr txBox="1"/>
          <p:nvPr/>
        </p:nvSpPr>
        <p:spPr>
          <a:xfrm>
            <a:off x="902308" y="45427"/>
            <a:ext cx="10219961" cy="615553"/>
          </a:xfrm>
          <a:prstGeom prst="rect">
            <a:avLst/>
          </a:prstGeom>
          <a:solidFill>
            <a:schemeClr val="accent1">
              <a:lumMod val="60000"/>
              <a:lumOff val="40000"/>
            </a:schemeClr>
          </a:solidFill>
        </p:spPr>
        <p:txBody>
          <a:bodyPr wrap="square" rtlCol="0">
            <a:spAutoFit/>
          </a:bodyPr>
          <a:lstStyle/>
          <a:p>
            <a:pPr algn="ctr"/>
            <a:r>
              <a:rPr lang="en-GB" sz="1700" b="1" dirty="0">
                <a:latin typeface="Calibri" panose="020F0502020204030204" pitchFamily="34" charset="0"/>
                <a:cs typeface="Calibri" panose="020F0502020204030204" pitchFamily="34" charset="0"/>
              </a:rPr>
              <a:t>Dynamic Harmonic Regression with 3 pairs of Fourier terms for weekly seasonality and 2 pairs of Fourier terms for yearly seasonality and Temperature as exogenous input </a:t>
            </a:r>
          </a:p>
        </p:txBody>
      </p:sp>
      <p:pic>
        <p:nvPicPr>
          <p:cNvPr id="5" name="Graphic 4" descr="Tornado with solid fill">
            <a:extLst>
              <a:ext uri="{FF2B5EF4-FFF2-40B4-BE49-F238E27FC236}">
                <a16:creationId xmlns:a16="http://schemas.microsoft.com/office/drawing/2014/main" id="{44E0CF1B-6812-D8CA-A300-55C66D576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308" y="0"/>
            <a:ext cx="720000" cy="720000"/>
          </a:xfrm>
          <a:prstGeom prst="rect">
            <a:avLst/>
          </a:prstGeom>
        </p:spPr>
      </p:pic>
      <p:sp>
        <p:nvSpPr>
          <p:cNvPr id="28" name="Rectangle 4">
            <a:extLst>
              <a:ext uri="{FF2B5EF4-FFF2-40B4-BE49-F238E27FC236}">
                <a16:creationId xmlns:a16="http://schemas.microsoft.com/office/drawing/2014/main" id="{CE905A39-1AB3-982B-D4A0-5A5D0D89B1B1}"/>
              </a:ext>
            </a:extLst>
          </p:cNvPr>
          <p:cNvSpPr>
            <a:spLocks noChangeArrowheads="1"/>
          </p:cNvSpPr>
          <p:nvPr/>
        </p:nvSpPr>
        <p:spPr bwMode="auto">
          <a:xfrm>
            <a:off x="3999710" y="37894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09BBEB8-3E84-35A5-B403-CBCF4B03288A}"/>
                  </a:ext>
                </a:extLst>
              </p:cNvPr>
              <p:cNvSpPr txBox="1"/>
              <p:nvPr/>
            </p:nvSpPr>
            <p:spPr>
              <a:xfrm>
                <a:off x="404446" y="3157836"/>
                <a:ext cx="10717823" cy="952568"/>
              </a:xfrm>
              <a:prstGeom prst="rect">
                <a:avLst/>
              </a:prstGeom>
              <a:noFill/>
            </p:spPr>
            <p:txBody>
              <a:bodyPr wrap="square">
                <a:spAutoFit/>
              </a:bodyPr>
              <a:lstStyle/>
              <a:p>
                <a:pPr algn="ctr"/>
                <a:r>
                  <a:rPr lang="en-GB" sz="1400" dirty="0"/>
                  <a:t> </a:t>
                </a:r>
                <a14:m>
                  <m:oMath xmlns:m="http://schemas.openxmlformats.org/officeDocument/2006/math">
                    <m:sSub>
                      <m:sSubPr>
                        <m:ctrlPr>
                          <a:rPr lang="en-NL" sz="1400" i="1">
                            <a:solidFill>
                              <a:srgbClr val="836967"/>
                            </a:solidFill>
                            <a:latin typeface="Cambria Math" panose="02040503050406030204" pitchFamily="18" charset="0"/>
                          </a:rPr>
                        </m:ctrlPr>
                      </m:sSubPr>
                      <m:e>
                        <m:r>
                          <a:rPr lang="en-NL" sz="1400" i="1">
                            <a:latin typeface="Cambria Math" panose="02040503050406030204" pitchFamily="18" charset="0"/>
                          </a:rPr>
                          <m:t>𝑦𝑏</m:t>
                        </m:r>
                      </m:e>
                      <m:sub>
                        <m:r>
                          <a:rPr lang="en-NL" sz="1400" i="1">
                            <a:latin typeface="Cambria Math" panose="02040503050406030204" pitchFamily="18" charset="0"/>
                          </a:rPr>
                          <m:t>𝑡</m:t>
                        </m:r>
                        <m:r>
                          <a:rPr lang="en-NL" sz="1400">
                            <a:latin typeface="Cambria Math" panose="02040503050406030204" pitchFamily="18" charset="0"/>
                          </a:rPr>
                          <m:t> </m:t>
                        </m:r>
                      </m:sub>
                    </m:sSub>
                  </m:oMath>
                </a14:m>
                <a:r>
                  <a:rPr lang="en-GB" sz="1400" dirty="0"/>
                  <a:t> </a:t>
                </a:r>
                <a14:m>
                  <m:oMath xmlns:m="http://schemas.openxmlformats.org/officeDocument/2006/math">
                    <m:r>
                      <a:rPr lang="en-NL" sz="1400" i="0">
                        <a:latin typeface="Cambria Math" panose="02040503050406030204" pitchFamily="18" charset="0"/>
                      </a:rPr>
                      <m:t>= 2.213 + 0.010</m:t>
                    </m:r>
                    <m:r>
                      <a:rPr lang="en-NL" sz="1400" i="1">
                        <a:latin typeface="Cambria Math" panose="02040503050406030204" pitchFamily="18" charset="0"/>
                      </a:rPr>
                      <m:t>𝑠𝑖𝑛</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2</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−0.013</m:t>
                    </m:r>
                    <m:r>
                      <a:rPr lang="en-NL" sz="1400" i="1">
                        <a:latin typeface="Cambria Math" panose="02040503050406030204" pitchFamily="18" charset="0"/>
                      </a:rPr>
                      <m:t>𝑐𝑜𝑠</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2</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 − 0.030</m:t>
                    </m:r>
                    <m:r>
                      <a:rPr lang="en-NL" sz="1400" i="1">
                        <a:latin typeface="Cambria Math" panose="02040503050406030204" pitchFamily="18" charset="0"/>
                      </a:rPr>
                      <m:t>𝑠𝑖𝑛</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4</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+0.015</m:t>
                    </m:r>
                    <m:r>
                      <a:rPr lang="en-NL" sz="1400" i="1">
                        <a:latin typeface="Cambria Math" panose="02040503050406030204" pitchFamily="18" charset="0"/>
                      </a:rPr>
                      <m:t>𝑐𝑜𝑠</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4</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−0.017</m:t>
                    </m:r>
                    <m:r>
                      <a:rPr lang="en-NL" sz="1400" i="1">
                        <a:latin typeface="Cambria Math" panose="02040503050406030204" pitchFamily="18" charset="0"/>
                      </a:rPr>
                      <m:t>𝑠𝑖𝑛</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6</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+0.022</m:t>
                    </m:r>
                    <m:r>
                      <a:rPr lang="en-NL" sz="1400" i="1">
                        <a:latin typeface="Cambria Math" panose="02040503050406030204" pitchFamily="18" charset="0"/>
                      </a:rPr>
                      <m:t>𝑐𝑜𝑠</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6</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7</m:t>
                            </m:r>
                          </m:den>
                        </m:f>
                      </m:e>
                    </m:d>
                    <m:r>
                      <a:rPr lang="en-NL" sz="1400" i="0">
                        <a:latin typeface="Cambria Math" panose="02040503050406030204" pitchFamily="18" charset="0"/>
                      </a:rPr>
                      <m:t>+ 0.137</m:t>
                    </m:r>
                    <m:r>
                      <a:rPr lang="en-NL" sz="1400" i="1">
                        <a:latin typeface="Cambria Math" panose="02040503050406030204" pitchFamily="18" charset="0"/>
                      </a:rPr>
                      <m:t>𝑠𝑖𝑛</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2</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365.25</m:t>
                            </m:r>
                          </m:den>
                        </m:f>
                      </m:e>
                    </m:d>
                    <m:r>
                      <a:rPr lang="en-NL" sz="1400" i="0">
                        <a:latin typeface="Cambria Math" panose="02040503050406030204" pitchFamily="18" charset="0"/>
                      </a:rPr>
                      <m:t>+0.570</m:t>
                    </m:r>
                    <m:r>
                      <a:rPr lang="en-NL" sz="1400" i="1">
                        <a:latin typeface="Cambria Math" panose="02040503050406030204" pitchFamily="18" charset="0"/>
                      </a:rPr>
                      <m:t>𝑐𝑜𝑠</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2</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365.25</m:t>
                            </m:r>
                          </m:den>
                        </m:f>
                      </m:e>
                    </m:d>
                    <m:r>
                      <a:rPr lang="en-NL" sz="1400" i="0">
                        <a:latin typeface="Cambria Math" panose="02040503050406030204" pitchFamily="18" charset="0"/>
                      </a:rPr>
                      <m:t>−0.039</m:t>
                    </m:r>
                    <m:r>
                      <a:rPr lang="en-NL" sz="1400" i="1">
                        <a:latin typeface="Cambria Math" panose="02040503050406030204" pitchFamily="18" charset="0"/>
                      </a:rPr>
                      <m:t>𝑠𝑖𝑛</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i="0">
                                <a:latin typeface="Cambria Math" panose="02040503050406030204" pitchFamily="18" charset="0"/>
                              </a:rPr>
                              <m:t>4</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i="0">
                                <a:latin typeface="Cambria Math" panose="02040503050406030204" pitchFamily="18" charset="0"/>
                              </a:rPr>
                              <m:t>365.25</m:t>
                            </m:r>
                          </m:den>
                        </m:f>
                      </m:e>
                    </m:d>
                    <m:r>
                      <a:rPr lang="en-NL" sz="1400" i="0">
                        <a:latin typeface="Cambria Math" panose="02040503050406030204" pitchFamily="18" charset="0"/>
                      </a:rPr>
                      <m:t>+</m:t>
                    </m:r>
                  </m:oMath>
                </a14:m>
                <a:r>
                  <a:rPr lang="en-GB" sz="1400" dirty="0"/>
                  <a:t> </a:t>
                </a:r>
                <a14:m>
                  <m:oMath xmlns:m="http://schemas.openxmlformats.org/officeDocument/2006/math">
                    <m:r>
                      <a:rPr lang="en-NL" sz="1400">
                        <a:latin typeface="Cambria Math" panose="02040503050406030204" pitchFamily="18" charset="0"/>
                      </a:rPr>
                      <m:t>0.068</m:t>
                    </m:r>
                    <m:r>
                      <a:rPr lang="en-NL" sz="1400" i="1">
                        <a:latin typeface="Cambria Math" panose="02040503050406030204" pitchFamily="18" charset="0"/>
                      </a:rPr>
                      <m:t>𝑐𝑜𝑠</m:t>
                    </m:r>
                    <m:d>
                      <m:dPr>
                        <m:ctrlPr>
                          <a:rPr lang="en-NL" sz="1400" i="1">
                            <a:solidFill>
                              <a:srgbClr val="836967"/>
                            </a:solidFill>
                            <a:latin typeface="Cambria Math" panose="02040503050406030204" pitchFamily="18" charset="0"/>
                          </a:rPr>
                        </m:ctrlPr>
                      </m:dPr>
                      <m:e>
                        <m:f>
                          <m:fPr>
                            <m:ctrlPr>
                              <a:rPr lang="en-NL" sz="1400" i="1">
                                <a:solidFill>
                                  <a:srgbClr val="836967"/>
                                </a:solidFill>
                                <a:latin typeface="Cambria Math" panose="02040503050406030204" pitchFamily="18" charset="0"/>
                              </a:rPr>
                            </m:ctrlPr>
                          </m:fPr>
                          <m:num>
                            <m:r>
                              <a:rPr lang="en-NL" sz="1400">
                                <a:latin typeface="Cambria Math" panose="02040503050406030204" pitchFamily="18" charset="0"/>
                              </a:rPr>
                              <m:t>4</m:t>
                            </m:r>
                            <m:r>
                              <a:rPr lang="en-NL" sz="1400" i="1">
                                <a:latin typeface="Cambria Math" panose="02040503050406030204" pitchFamily="18" charset="0"/>
                              </a:rPr>
                              <m:t>𝜋</m:t>
                            </m:r>
                            <m:r>
                              <a:rPr lang="en-NL" sz="1400" i="1">
                                <a:latin typeface="Cambria Math" panose="02040503050406030204" pitchFamily="18" charset="0"/>
                              </a:rPr>
                              <m:t>𝑡</m:t>
                            </m:r>
                          </m:num>
                          <m:den>
                            <m:r>
                              <a:rPr lang="en-NL" sz="1400">
                                <a:latin typeface="Cambria Math" panose="02040503050406030204" pitchFamily="18" charset="0"/>
                              </a:rPr>
                              <m:t>365.25</m:t>
                            </m:r>
                          </m:den>
                        </m:f>
                      </m:e>
                    </m:d>
                    <m:r>
                      <a:rPr lang="en-NL" sz="1400">
                        <a:latin typeface="Cambria Math" panose="02040503050406030204" pitchFamily="18" charset="0"/>
                      </a:rPr>
                      <m:t> + 0.036</m:t>
                    </m:r>
                    <m:sSub>
                      <m:sSubPr>
                        <m:ctrlPr>
                          <a:rPr lang="en-NL" sz="1400" i="1">
                            <a:solidFill>
                              <a:srgbClr val="836967"/>
                            </a:solidFill>
                            <a:latin typeface="Cambria Math" panose="02040503050406030204" pitchFamily="18" charset="0"/>
                          </a:rPr>
                        </m:ctrlPr>
                      </m:sSubPr>
                      <m:e>
                        <m:r>
                          <a:rPr lang="en-NL" sz="1400" i="1">
                            <a:latin typeface="Cambria Math" panose="02040503050406030204" pitchFamily="18" charset="0"/>
                          </a:rPr>
                          <m:t>𝑇𝑒𝑚𝑝</m:t>
                        </m:r>
                      </m:e>
                      <m:sub>
                        <m:r>
                          <a:rPr lang="en-NL" sz="1400" i="1">
                            <a:latin typeface="Cambria Math" panose="02040503050406030204" pitchFamily="18" charset="0"/>
                          </a:rPr>
                          <m:t>𝑡</m:t>
                        </m:r>
                      </m:sub>
                    </m:sSub>
                    <m:r>
                      <a:rPr lang="en-NL" sz="1400">
                        <a:latin typeface="Cambria Math" panose="02040503050406030204" pitchFamily="18" charset="0"/>
                      </a:rPr>
                      <m:t>+</m:t>
                    </m:r>
                    <m:sSub>
                      <m:sSubPr>
                        <m:ctrlPr>
                          <a:rPr lang="en-NL" sz="1400" i="1">
                            <a:solidFill>
                              <a:srgbClr val="836967"/>
                            </a:solidFill>
                            <a:latin typeface="Cambria Math" panose="02040503050406030204" pitchFamily="18" charset="0"/>
                          </a:rPr>
                        </m:ctrlPr>
                      </m:sSubPr>
                      <m:e>
                        <m:r>
                          <a:rPr lang="en-NL" sz="1400" i="1">
                            <a:latin typeface="Cambria Math" panose="02040503050406030204" pitchFamily="18" charset="0"/>
                          </a:rPr>
                          <m:t>𝜑</m:t>
                        </m:r>
                      </m:e>
                      <m:sub>
                        <m:r>
                          <a:rPr lang="en-NL" sz="1400" i="1">
                            <a:latin typeface="Cambria Math" panose="02040503050406030204" pitchFamily="18" charset="0"/>
                          </a:rPr>
                          <m:t>𝑡</m:t>
                        </m:r>
                      </m:sub>
                    </m:sSub>
                  </m:oMath>
                </a14:m>
                <a:endParaRPr lang="en-NL" sz="1400" dirty="0"/>
              </a:p>
              <a:p>
                <a:pPr algn="ctr"/>
                <a:endParaRPr lang="en-GB" sz="1400" dirty="0">
                  <a:latin typeface="Cambria Math" panose="02040503050406030204" pitchFamily="18" charset="0"/>
                </a:endParaRPr>
              </a:p>
            </p:txBody>
          </p:sp>
        </mc:Choice>
        <mc:Fallback>
          <p:sp>
            <p:nvSpPr>
              <p:cNvPr id="34" name="TextBox 33">
                <a:extLst>
                  <a:ext uri="{FF2B5EF4-FFF2-40B4-BE49-F238E27FC236}">
                    <a16:creationId xmlns:a16="http://schemas.microsoft.com/office/drawing/2014/main" id="{009BBEB8-3E84-35A5-B403-CBCF4B03288A}"/>
                  </a:ext>
                </a:extLst>
              </p:cNvPr>
              <p:cNvSpPr txBox="1">
                <a:spLocks noRot="1" noChangeAspect="1" noMove="1" noResize="1" noEditPoints="1" noAdjustHandles="1" noChangeArrowheads="1" noChangeShapeType="1" noTextEdit="1"/>
              </p:cNvSpPr>
              <p:nvPr/>
            </p:nvSpPr>
            <p:spPr>
              <a:xfrm>
                <a:off x="404446" y="3157836"/>
                <a:ext cx="10717823" cy="952568"/>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CA14400-4CB3-08B8-6B4E-7E4BEB14E88E}"/>
                  </a:ext>
                </a:extLst>
              </p:cNvPr>
              <p:cNvSpPr txBox="1"/>
              <p:nvPr/>
            </p:nvSpPr>
            <p:spPr>
              <a:xfrm>
                <a:off x="2938888" y="4794765"/>
                <a:ext cx="6146800" cy="538609"/>
              </a:xfrm>
              <a:prstGeom prst="rect">
                <a:avLst/>
              </a:prstGeom>
              <a:noFill/>
            </p:spPr>
            <p:txBody>
              <a:bodyPr wrap="square">
                <a:spAutoFit/>
              </a:bodyPr>
              <a:lstStyle/>
              <a:p>
                <a:pPr algn="ctr">
                  <a:lnSpc>
                    <a:spcPts val="1200"/>
                  </a:lnSpc>
                  <a:spcBef>
                    <a:spcPts val="600"/>
                  </a:spcBef>
                  <a:spcAft>
                    <a:spcPts val="600"/>
                  </a:spcAft>
                </a:pPr>
                <a:r>
                  <a:rPr lang="en-US" sz="1400" dirty="0">
                    <a:effectLst/>
                    <a:latin typeface="Calibri" panose="020F0502020204030204" pitchFamily="34" charset="0"/>
                    <a:ea typeface="Malgun Gothic" panose="020B0503020000020004" pitchFamily="34" charset="-127"/>
                    <a:cs typeface="Arial" panose="020B0604020202020204" pitchFamily="34" charset="0"/>
                  </a:rPr>
                  <a:t>Where </a:t>
                </a:r>
                <a14:m>
                  <m:oMath xmlns:m="http://schemas.openxmlformats.org/officeDocument/2006/math">
                    <m:sSub>
                      <m:sSubPr>
                        <m:ctrlPr>
                          <a:rPr lang="en-NL" sz="1400" i="1">
                            <a:effectLst/>
                            <a:latin typeface="Cambria Math" panose="02040503050406030204" pitchFamily="18" charset="0"/>
                            <a:ea typeface="Calibri" panose="020F0502020204030204" pitchFamily="34" charset="0"/>
                            <a:cs typeface="Calibri" panose="020F0502020204030204" pitchFamily="34" charset="0"/>
                          </a:rPr>
                        </m:ctrlPr>
                      </m:sSubPr>
                      <m:e>
                        <m:r>
                          <a:rPr lang="en-US" sz="1400" i="1">
                            <a:effectLst/>
                            <a:latin typeface="Cambria Math" panose="02040503050406030204" pitchFamily="18" charset="0"/>
                            <a:ea typeface="Calibri" panose="020F0502020204030204" pitchFamily="34" charset="0"/>
                            <a:cs typeface="Calibri" panose="020F0502020204030204" pitchFamily="34" charset="0"/>
                          </a:rPr>
                          <m:t>𝜑</m:t>
                        </m:r>
                      </m:e>
                      <m:sub>
                        <m:r>
                          <a:rPr lang="en-US" sz="1400" i="1">
                            <a:effectLst/>
                            <a:latin typeface="Cambria Math" panose="02040503050406030204" pitchFamily="18" charset="0"/>
                            <a:ea typeface="Calibri" panose="020F0502020204030204" pitchFamily="34" charset="0"/>
                            <a:cs typeface="Calibri" panose="020F0502020204030204" pitchFamily="34" charset="0"/>
                          </a:rPr>
                          <m:t>𝑡</m:t>
                        </m:r>
                      </m:sub>
                    </m:sSub>
                    <m:r>
                      <a:rPr lang="en-US" sz="1400" i="1">
                        <a:effectLst/>
                        <a:latin typeface="Cambria Math" panose="02040503050406030204" pitchFamily="18" charset="0"/>
                        <a:ea typeface="Calibri" panose="020F0502020204030204" pitchFamily="34" charset="0"/>
                        <a:cs typeface="Calibri" panose="020F0502020204030204" pitchFamily="34" charset="0"/>
                      </a:rPr>
                      <m:t>= 0.465</m:t>
                    </m:r>
                    <m:sSub>
                      <m:sSubPr>
                        <m:ctrlPr>
                          <a:rPr lang="en-NL" sz="1400" i="1">
                            <a:effectLst/>
                            <a:latin typeface="Cambria Math" panose="02040503050406030204" pitchFamily="18" charset="0"/>
                            <a:ea typeface="Calibri" panose="020F0502020204030204" pitchFamily="34" charset="0"/>
                            <a:cs typeface="Calibri" panose="020F0502020204030204" pitchFamily="34" charset="0"/>
                          </a:rPr>
                        </m:ctrlPr>
                      </m:sSubPr>
                      <m:e>
                        <m:r>
                          <a:rPr lang="en-US" sz="1400" i="1">
                            <a:effectLst/>
                            <a:latin typeface="Cambria Math" panose="02040503050406030204" pitchFamily="18" charset="0"/>
                            <a:ea typeface="Calibri" panose="020F0502020204030204" pitchFamily="34" charset="0"/>
                            <a:cs typeface="Calibri" panose="020F0502020204030204" pitchFamily="34" charset="0"/>
                          </a:rPr>
                          <m:t>𝜑</m:t>
                        </m:r>
                      </m:e>
                      <m:sub>
                        <m:r>
                          <a:rPr lang="en-US" sz="1400" i="1">
                            <a:effectLst/>
                            <a:latin typeface="Cambria Math" panose="02040503050406030204" pitchFamily="18" charset="0"/>
                            <a:ea typeface="Calibri" panose="020F0502020204030204" pitchFamily="34" charset="0"/>
                            <a:cs typeface="Calibri" panose="020F0502020204030204" pitchFamily="34" charset="0"/>
                          </a:rPr>
                          <m:t>𝑡</m:t>
                        </m:r>
                      </m:sub>
                    </m:sSub>
                    <m:r>
                      <a:rPr lang="en-US" sz="1400" i="1">
                        <a:effectLst/>
                        <a:latin typeface="Cambria Math" panose="02040503050406030204" pitchFamily="18" charset="0"/>
                        <a:ea typeface="Calibri" panose="020F0502020204030204" pitchFamily="34" charset="0"/>
                        <a:cs typeface="Calibri" panose="020F0502020204030204" pitchFamily="34" charset="0"/>
                      </a:rPr>
                      <m:t> + </m:t>
                    </m:r>
                    <m:sSub>
                      <m:sSubPr>
                        <m:ctrlPr>
                          <a:rPr lang="en-NL" sz="1400" i="1">
                            <a:effectLst/>
                            <a:latin typeface="Cambria Math" panose="02040503050406030204" pitchFamily="18" charset="0"/>
                            <a:ea typeface="Calibri" panose="020F0502020204030204" pitchFamily="34" charset="0"/>
                            <a:cs typeface="Calibri" panose="020F0502020204030204" pitchFamily="34" charset="0"/>
                          </a:rPr>
                        </m:ctrlPr>
                      </m:sSubPr>
                      <m:e>
                        <m:r>
                          <a:rPr lang="en-US" sz="1400" i="1">
                            <a:effectLst/>
                            <a:latin typeface="Cambria Math" panose="02040503050406030204" pitchFamily="18" charset="0"/>
                            <a:ea typeface="Calibri" panose="020F0502020204030204" pitchFamily="34" charset="0"/>
                            <a:cs typeface="Calibri" panose="020F0502020204030204" pitchFamily="34" charset="0"/>
                          </a:rPr>
                          <m:t>𝜀</m:t>
                        </m:r>
                      </m:e>
                      <m:sub>
                        <m:r>
                          <a:rPr lang="en-US" sz="1400" i="1">
                            <a:effectLst/>
                            <a:latin typeface="Cambria Math" panose="02040503050406030204" pitchFamily="18" charset="0"/>
                            <a:ea typeface="Calibri" panose="020F0502020204030204" pitchFamily="34" charset="0"/>
                            <a:cs typeface="Calibri" panose="020F0502020204030204" pitchFamily="34" charset="0"/>
                          </a:rPr>
                          <m:t>𝑡</m:t>
                        </m:r>
                      </m:sub>
                    </m:sSub>
                  </m:oMath>
                </a14:m>
                <a:endParaRPr lang="en-NL" sz="1400" dirty="0">
                  <a:effectLst/>
                  <a:latin typeface="Calibri" panose="020F0502020204030204" pitchFamily="34" charset="0"/>
                  <a:ea typeface="Calibri" panose="020F0502020204030204" pitchFamily="34" charset="0"/>
                  <a:cs typeface="Arial" panose="020B0604020202020204" pitchFamily="34" charset="0"/>
                </a:endParaRPr>
              </a:p>
              <a:p>
                <a:pPr algn="ctr"/>
                <a14:m>
                  <m:oMath xmlns:m="http://schemas.openxmlformats.org/officeDocument/2006/math">
                    <m:sSub>
                      <m:sSubPr>
                        <m:ctrlPr>
                          <a:rPr lang="en-NL" sz="1400" i="1">
                            <a:effectLst/>
                            <a:latin typeface="Cambria Math" panose="02040503050406030204" pitchFamily="18" charset="0"/>
                            <a:ea typeface="Calibri" panose="020F0502020204030204" pitchFamily="34" charset="0"/>
                            <a:cs typeface="Calibri" panose="020F0502020204030204" pitchFamily="34" charset="0"/>
                          </a:rPr>
                        </m:ctrlPr>
                      </m:sSubPr>
                      <m:e>
                        <m:r>
                          <a:rPr lang="en-US" sz="1400" i="1">
                            <a:effectLst/>
                            <a:latin typeface="Cambria Math" panose="02040503050406030204" pitchFamily="18" charset="0"/>
                            <a:ea typeface="Calibri" panose="020F0502020204030204" pitchFamily="34" charset="0"/>
                            <a:cs typeface="Calibri" panose="020F0502020204030204" pitchFamily="34" charset="0"/>
                          </a:rPr>
                          <m:t>𝜀</m:t>
                        </m:r>
                      </m:e>
                      <m:sub>
                        <m:r>
                          <a:rPr lang="en-US" sz="1400" i="1">
                            <a:effectLst/>
                            <a:latin typeface="Cambria Math" panose="02040503050406030204" pitchFamily="18" charset="0"/>
                            <a:ea typeface="Calibri" panose="020F0502020204030204" pitchFamily="34" charset="0"/>
                            <a:cs typeface="Calibri" panose="020F0502020204030204" pitchFamily="34" charset="0"/>
                          </a:rPr>
                          <m:t>𝑡</m:t>
                        </m:r>
                      </m:sub>
                    </m:sSub>
                    <m:r>
                      <a:rPr lang="en-US" sz="1400" i="1">
                        <a:effectLst/>
                        <a:latin typeface="Cambria Math" panose="02040503050406030204" pitchFamily="18" charset="0"/>
                        <a:ea typeface="Calibri" panose="020F0502020204030204" pitchFamily="34" charset="0"/>
                        <a:cs typeface="Calibri" panose="020F0502020204030204" pitchFamily="34" charset="0"/>
                      </a:rPr>
                      <m:t> ~ </m:t>
                    </m:r>
                    <m:r>
                      <a:rPr lang="en-US" sz="1400" i="1">
                        <a:effectLst/>
                        <a:latin typeface="Cambria Math" panose="02040503050406030204" pitchFamily="18" charset="0"/>
                        <a:ea typeface="Calibri" panose="020F0502020204030204" pitchFamily="34" charset="0"/>
                        <a:cs typeface="Calibri" panose="020F0502020204030204" pitchFamily="34" charset="0"/>
                      </a:rPr>
                      <m:t>𝑁𝐼𝐷</m:t>
                    </m:r>
                    <m:r>
                      <a:rPr lang="en-US" sz="1400" i="1">
                        <a:effectLst/>
                        <a:latin typeface="Cambria Math" panose="02040503050406030204" pitchFamily="18" charset="0"/>
                        <a:ea typeface="Calibri" panose="020F0502020204030204" pitchFamily="34" charset="0"/>
                        <a:cs typeface="Calibri" panose="020F0502020204030204" pitchFamily="34" charset="0"/>
                      </a:rPr>
                      <m:t>(0,</m:t>
                    </m:r>
                    <m:r>
                      <a:rPr lang="en-US" sz="1400">
                        <a:effectLst/>
                        <a:latin typeface="Cambria Math" panose="02040503050406030204" pitchFamily="18" charset="0"/>
                        <a:ea typeface="Malgun Gothic" panose="020B0503020000020004" pitchFamily="34" charset="-127"/>
                        <a:cs typeface="Arial" panose="020B0604020202020204" pitchFamily="34" charset="0"/>
                      </a:rPr>
                      <m:t> 0.345)</m:t>
                    </m:r>
                  </m:oMath>
                </a14:m>
                <a:r>
                  <a:rPr lang="en-US" sz="1400" dirty="0">
                    <a:effectLst/>
                    <a:latin typeface="Calibri" panose="020F0502020204030204" pitchFamily="34" charset="0"/>
                    <a:ea typeface="Malgun Gothic" panose="020B0503020000020004" pitchFamily="34" charset="-127"/>
                    <a:cs typeface="Arial" panose="020B0604020202020204" pitchFamily="34" charset="0"/>
                  </a:rPr>
                  <a:t> </a:t>
                </a:r>
                <a:endParaRPr lang="en-NL" sz="1400" dirty="0"/>
              </a:p>
            </p:txBody>
          </p:sp>
        </mc:Choice>
        <mc:Fallback>
          <p:sp>
            <p:nvSpPr>
              <p:cNvPr id="36" name="TextBox 35">
                <a:extLst>
                  <a:ext uri="{FF2B5EF4-FFF2-40B4-BE49-F238E27FC236}">
                    <a16:creationId xmlns:a16="http://schemas.microsoft.com/office/drawing/2014/main" id="{0CA14400-4CB3-08B8-6B4E-7E4BEB14E88E}"/>
                  </a:ext>
                </a:extLst>
              </p:cNvPr>
              <p:cNvSpPr txBox="1">
                <a:spLocks noRot="1" noChangeAspect="1" noMove="1" noResize="1" noEditPoints="1" noAdjustHandles="1" noChangeArrowheads="1" noChangeShapeType="1" noTextEdit="1"/>
              </p:cNvSpPr>
              <p:nvPr/>
            </p:nvSpPr>
            <p:spPr>
              <a:xfrm>
                <a:off x="2938888" y="4794765"/>
                <a:ext cx="6146800" cy="538609"/>
              </a:xfrm>
              <a:prstGeom prst="rect">
                <a:avLst/>
              </a:prstGeom>
              <a:blipFill>
                <a:blip r:embed="rId6"/>
                <a:stretch>
                  <a:fillRect t="-11364" b="-4545"/>
                </a:stretch>
              </a:blipFill>
            </p:spPr>
            <p:txBody>
              <a:bodyPr/>
              <a:lstStyle/>
              <a:p>
                <a:r>
                  <a:rPr lang="en-NL">
                    <a:noFill/>
                  </a:rPr>
                  <a:t> </a:t>
                </a:r>
              </a:p>
            </p:txBody>
          </p:sp>
        </mc:Fallback>
      </mc:AlternateContent>
      <p:sp>
        <p:nvSpPr>
          <p:cNvPr id="37" name="TextBox 36">
            <a:extLst>
              <a:ext uri="{FF2B5EF4-FFF2-40B4-BE49-F238E27FC236}">
                <a16:creationId xmlns:a16="http://schemas.microsoft.com/office/drawing/2014/main" id="{F5F50C91-0D2B-3272-8AB1-7176A50A27AD}"/>
              </a:ext>
            </a:extLst>
          </p:cNvPr>
          <p:cNvSpPr txBox="1"/>
          <p:nvPr/>
        </p:nvSpPr>
        <p:spPr>
          <a:xfrm>
            <a:off x="4386232" y="968541"/>
            <a:ext cx="3419535" cy="400110"/>
          </a:xfrm>
          <a:prstGeom prst="rect">
            <a:avLst/>
          </a:prstGeom>
          <a:solidFill>
            <a:schemeClr val="bg1">
              <a:lumMod val="95000"/>
            </a:schemeClr>
          </a:solidFill>
        </p:spPr>
        <p:txBody>
          <a:bodyPr wrap="square">
            <a:spAutoFit/>
          </a:bodyPr>
          <a:lstStyle/>
          <a:p>
            <a:pPr algn="ctr"/>
            <a:r>
              <a:rPr lang="en-GB" sz="2000" b="1" dirty="0">
                <a:latin typeface="Calibri" panose="020F0502020204030204" pitchFamily="34" charset="0"/>
                <a:cs typeface="Calibri" panose="020F0502020204030204" pitchFamily="34" charset="0"/>
              </a:rPr>
              <a:t>F-ARMA(3,2)x(1,0,0)</a:t>
            </a:r>
            <a:r>
              <a:rPr lang="en-GB" sz="2000" b="1" dirty="0" err="1">
                <a:latin typeface="Calibri" panose="020F0502020204030204" pitchFamily="34" charset="0"/>
                <a:cs typeface="Calibri" panose="020F0502020204030204" pitchFamily="34" charset="0"/>
              </a:rPr>
              <a:t>xTemp</a:t>
            </a:r>
            <a:endParaRPr lang="en-NL" sz="2000" b="1" dirty="0">
              <a:latin typeface="Calibri" panose="020F0502020204030204" pitchFamily="34" charset="0"/>
              <a:cs typeface="Calibri" panose="020F0502020204030204" pitchFamily="34" charset="0"/>
            </a:endParaRPr>
          </a:p>
        </p:txBody>
      </p:sp>
      <p:sp>
        <p:nvSpPr>
          <p:cNvPr id="2" name="Left Brace 1">
            <a:extLst>
              <a:ext uri="{FF2B5EF4-FFF2-40B4-BE49-F238E27FC236}">
                <a16:creationId xmlns:a16="http://schemas.microsoft.com/office/drawing/2014/main" id="{932C6181-192D-AAE0-0E42-9520EF069186}"/>
              </a:ext>
            </a:extLst>
          </p:cNvPr>
          <p:cNvSpPr/>
          <p:nvPr/>
        </p:nvSpPr>
        <p:spPr>
          <a:xfrm rot="5400000">
            <a:off x="6250969" y="-610367"/>
            <a:ext cx="247582" cy="728882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3" name="Right Brace 2">
            <a:extLst>
              <a:ext uri="{FF2B5EF4-FFF2-40B4-BE49-F238E27FC236}">
                <a16:creationId xmlns:a16="http://schemas.microsoft.com/office/drawing/2014/main" id="{17E4134E-73E6-995D-5E95-218A96920C7A}"/>
              </a:ext>
            </a:extLst>
          </p:cNvPr>
          <p:cNvSpPr/>
          <p:nvPr/>
        </p:nvSpPr>
        <p:spPr>
          <a:xfrm rot="5400000">
            <a:off x="4972490" y="1590510"/>
            <a:ext cx="276746" cy="492808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0" name="TextBox 9">
            <a:extLst>
              <a:ext uri="{FF2B5EF4-FFF2-40B4-BE49-F238E27FC236}">
                <a16:creationId xmlns:a16="http://schemas.microsoft.com/office/drawing/2014/main" id="{28FBBC9E-7D21-12CF-B1EB-321FD1A3753A}"/>
              </a:ext>
            </a:extLst>
          </p:cNvPr>
          <p:cNvSpPr txBox="1"/>
          <p:nvPr/>
        </p:nvSpPr>
        <p:spPr>
          <a:xfrm>
            <a:off x="3782089" y="4237543"/>
            <a:ext cx="2657547" cy="261610"/>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Fourier terms for yearly seasonality</a:t>
            </a:r>
            <a:endParaRPr lang="en-NL" sz="11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1150712-9CA3-125A-B2AC-A627DE73FCBA}"/>
              </a:ext>
            </a:extLst>
          </p:cNvPr>
          <p:cNvSpPr txBox="1"/>
          <p:nvPr/>
        </p:nvSpPr>
        <p:spPr>
          <a:xfrm>
            <a:off x="5300620" y="2633928"/>
            <a:ext cx="2657547" cy="261610"/>
          </a:xfrm>
          <a:prstGeom prst="rect">
            <a:avLst/>
          </a:prstGeom>
          <a:solidFill>
            <a:schemeClr val="bg1">
              <a:lumMod val="95000"/>
            </a:schemeClr>
          </a:solidFill>
        </p:spPr>
        <p:txBody>
          <a:bodyPr wrap="square">
            <a:spAutoFit/>
          </a:bodyPr>
          <a:lstStyle/>
          <a:p>
            <a:pPr algn="ctr"/>
            <a:r>
              <a:rPr lang="en-GB" sz="1100" b="1" dirty="0">
                <a:latin typeface="Calibri" panose="020F0502020204030204" pitchFamily="34" charset="0"/>
                <a:cs typeface="Calibri" panose="020F0502020204030204" pitchFamily="34" charset="0"/>
              </a:rPr>
              <a:t>Fourier terms for weekly seasonality</a:t>
            </a:r>
            <a:endParaRPr lang="en-NL"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310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B15CDBF-6F6E-5222-1106-4983806594A7}"/>
              </a:ext>
            </a:extLst>
          </p:cNvPr>
          <p:cNvSpPr/>
          <p:nvPr/>
        </p:nvSpPr>
        <p:spPr>
          <a:xfrm>
            <a:off x="740709" y="4635239"/>
            <a:ext cx="4564380" cy="108978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aphicFrame>
        <p:nvGraphicFramePr>
          <p:cNvPr id="3" name="Chart 2">
            <a:extLst>
              <a:ext uri="{FF2B5EF4-FFF2-40B4-BE49-F238E27FC236}">
                <a16:creationId xmlns:a16="http://schemas.microsoft.com/office/drawing/2014/main" id="{228D4686-B859-4F43-9B54-5AAD835774E3}"/>
              </a:ext>
            </a:extLst>
          </p:cNvPr>
          <p:cNvGraphicFramePr/>
          <p:nvPr>
            <p:extLst>
              <p:ext uri="{D42A27DB-BD31-4B8C-83A1-F6EECF244321}">
                <p14:modId xmlns:p14="http://schemas.microsoft.com/office/powerpoint/2010/main" val="19371330"/>
              </p:ext>
            </p:extLst>
          </p:nvPr>
        </p:nvGraphicFramePr>
        <p:xfrm>
          <a:off x="5900569" y="678751"/>
          <a:ext cx="6291431" cy="31936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7F3FB0D-8114-4A54-82A8-27D9185677AB}"/>
              </a:ext>
            </a:extLst>
          </p:cNvPr>
          <p:cNvGraphicFramePr/>
          <p:nvPr>
            <p:extLst>
              <p:ext uri="{D42A27DB-BD31-4B8C-83A1-F6EECF244321}">
                <p14:modId xmlns:p14="http://schemas.microsoft.com/office/powerpoint/2010/main" val="3721090708"/>
              </p:ext>
            </p:extLst>
          </p:nvPr>
        </p:nvGraphicFramePr>
        <p:xfrm>
          <a:off x="5900569" y="3777279"/>
          <a:ext cx="6291431" cy="30807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Table 13">
            <a:extLst>
              <a:ext uri="{FF2B5EF4-FFF2-40B4-BE49-F238E27FC236}">
                <a16:creationId xmlns:a16="http://schemas.microsoft.com/office/drawing/2014/main" id="{446ECF65-F4EF-C687-86CD-3FEC2C424600}"/>
              </a:ext>
            </a:extLst>
          </p:cNvPr>
          <p:cNvGraphicFramePr>
            <a:graphicFrameLocks noGrp="1"/>
          </p:cNvGraphicFramePr>
          <p:nvPr>
            <p:extLst>
              <p:ext uri="{D42A27DB-BD31-4B8C-83A1-F6EECF244321}">
                <p14:modId xmlns:p14="http://schemas.microsoft.com/office/powerpoint/2010/main" val="1647368942"/>
              </p:ext>
            </p:extLst>
          </p:nvPr>
        </p:nvGraphicFramePr>
        <p:xfrm>
          <a:off x="349624" y="2251948"/>
          <a:ext cx="5346551" cy="2083942"/>
        </p:xfrm>
        <a:graphic>
          <a:graphicData uri="http://schemas.openxmlformats.org/drawingml/2006/table">
            <a:tbl>
              <a:tblPr firstRow="1" firstCol="1" bandRow="1">
                <a:tableStyleId>{9D7B26C5-4107-4FEC-AEDC-1716B250A1EF}</a:tableStyleId>
              </a:tblPr>
              <a:tblGrid>
                <a:gridCol w="1845602">
                  <a:extLst>
                    <a:ext uri="{9D8B030D-6E8A-4147-A177-3AD203B41FA5}">
                      <a16:colId xmlns:a16="http://schemas.microsoft.com/office/drawing/2014/main" val="142923616"/>
                    </a:ext>
                  </a:extLst>
                </a:gridCol>
                <a:gridCol w="1410933">
                  <a:extLst>
                    <a:ext uri="{9D8B030D-6E8A-4147-A177-3AD203B41FA5}">
                      <a16:colId xmlns:a16="http://schemas.microsoft.com/office/drawing/2014/main" val="223135670"/>
                    </a:ext>
                  </a:extLst>
                </a:gridCol>
                <a:gridCol w="1045008">
                  <a:extLst>
                    <a:ext uri="{9D8B030D-6E8A-4147-A177-3AD203B41FA5}">
                      <a16:colId xmlns:a16="http://schemas.microsoft.com/office/drawing/2014/main" val="2932884209"/>
                    </a:ext>
                  </a:extLst>
                </a:gridCol>
                <a:gridCol w="1045008">
                  <a:extLst>
                    <a:ext uri="{9D8B030D-6E8A-4147-A177-3AD203B41FA5}">
                      <a16:colId xmlns:a16="http://schemas.microsoft.com/office/drawing/2014/main" val="1965468999"/>
                    </a:ext>
                  </a:extLst>
                </a:gridCol>
              </a:tblGrid>
              <a:tr h="356704">
                <a:tc rowSpan="2">
                  <a:txBody>
                    <a:bodyPr/>
                    <a:lstStyle/>
                    <a:p>
                      <a:pPr algn="ctr">
                        <a:lnSpc>
                          <a:spcPts val="1200"/>
                        </a:lnSpc>
                        <a:spcBef>
                          <a:spcPts val="600"/>
                        </a:spcBef>
                        <a:spcAft>
                          <a:spcPts val="600"/>
                        </a:spcAft>
                        <a:tabLst>
                          <a:tab pos="1260475" algn="l"/>
                        </a:tabLst>
                      </a:pPr>
                      <a:r>
                        <a:rPr lang="en-US" sz="1500" dirty="0">
                          <a:effectLst/>
                          <a:latin typeface="Calibri" panose="020F0502020204030204" pitchFamily="34" charset="0"/>
                          <a:cs typeface="Calibri" panose="020F0502020204030204" pitchFamily="34" charset="0"/>
                        </a:rPr>
                        <a:t> </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rowSpan="2">
                  <a:txBody>
                    <a:bodyPr/>
                    <a:lstStyle/>
                    <a:p>
                      <a:pPr algn="ctr">
                        <a:lnSpc>
                          <a:spcPts val="1200"/>
                        </a:lnSpc>
                        <a:spcBef>
                          <a:spcPts val="600"/>
                        </a:spcBef>
                        <a:spcAft>
                          <a:spcPts val="600"/>
                        </a:spcAft>
                        <a:tabLst>
                          <a:tab pos="1260475" algn="l"/>
                        </a:tabLst>
                      </a:pPr>
                      <a:r>
                        <a:rPr lang="en-US" sz="1500" dirty="0">
                          <a:effectLst/>
                          <a:latin typeface="Calibri" panose="020F0502020204030204" pitchFamily="34" charset="0"/>
                          <a:cs typeface="Calibri" panose="020F0502020204030204" pitchFamily="34" charset="0"/>
                        </a:rPr>
                        <a:t>Jacking</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2">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Operability</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extLst>
                  <a:ext uri="{0D108BD9-81ED-4DB2-BD59-A6C34878D82A}">
                    <a16:rowId xmlns:a16="http://schemas.microsoft.com/office/drawing/2014/main" val="2048580960"/>
                  </a:ext>
                </a:extLst>
              </a:tr>
              <a:tr h="356704">
                <a:tc vMerge="1">
                  <a:txBody>
                    <a:bodyPr/>
                    <a:lstStyle/>
                    <a:p>
                      <a:endParaRPr lang="en-NL"/>
                    </a:p>
                  </a:txBody>
                  <a:tcPr/>
                </a:tc>
                <a:tc vMerge="1">
                  <a:txBody>
                    <a:bodyPr/>
                    <a:lstStyle/>
                    <a:p>
                      <a:endParaRPr lang="en-NL"/>
                    </a:p>
                  </a:txBody>
                  <a:tcPr/>
                </a:tc>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Jacking</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Lifting</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34362248"/>
                  </a:ext>
                </a:extLst>
              </a:tr>
              <a:tr h="356704">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Max wave height (m)</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1.80</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b="1" dirty="0">
                          <a:solidFill>
                            <a:srgbClr val="FF0000"/>
                          </a:solidFill>
                          <a:effectLst/>
                          <a:latin typeface="Calibri" panose="020F0502020204030204" pitchFamily="34" charset="0"/>
                          <a:cs typeface="Calibri" panose="020F0502020204030204" pitchFamily="34" charset="0"/>
                        </a:rPr>
                        <a:t>1.80</a:t>
                      </a:r>
                      <a:endParaRPr lang="en-NL" sz="15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b="1" dirty="0">
                          <a:solidFill>
                            <a:srgbClr val="FF0000"/>
                          </a:solidFill>
                          <a:effectLst/>
                          <a:latin typeface="Calibri" panose="020F0502020204030204" pitchFamily="34" charset="0"/>
                          <a:cs typeface="Calibri" panose="020F0502020204030204" pitchFamily="34" charset="0"/>
                        </a:rPr>
                        <a:t>3.60</a:t>
                      </a:r>
                      <a:endParaRPr lang="en-NL" sz="15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34127858"/>
                  </a:ext>
                </a:extLst>
              </a:tr>
              <a:tr h="506915">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Max wind speed at sea level (m/s)</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dirty="0">
                          <a:effectLst/>
                          <a:latin typeface="Calibri" panose="020F0502020204030204" pitchFamily="34" charset="0"/>
                          <a:cs typeface="Calibri" panose="020F0502020204030204" pitchFamily="34" charset="0"/>
                        </a:rPr>
                        <a:t>40</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b="1" dirty="0">
                          <a:solidFill>
                            <a:srgbClr val="FF0000"/>
                          </a:solidFill>
                          <a:effectLst/>
                          <a:latin typeface="Calibri" panose="020F0502020204030204" pitchFamily="34" charset="0"/>
                          <a:cs typeface="Calibri" panose="020F0502020204030204" pitchFamily="34" charset="0"/>
                        </a:rPr>
                        <a:t>15</a:t>
                      </a:r>
                      <a:endParaRPr lang="en-NL" sz="15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dirty="0">
                          <a:effectLst/>
                          <a:latin typeface="Calibri" panose="020F0502020204030204" pitchFamily="34" charset="0"/>
                          <a:cs typeface="Calibri" panose="020F0502020204030204" pitchFamily="34" charset="0"/>
                        </a:rPr>
                        <a:t>Not Applicable</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83526711"/>
                  </a:ext>
                </a:extLst>
              </a:tr>
              <a:tr h="506915">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Max wind speed at hub level (m/s)</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Not Applicable</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a:effectLst/>
                          <a:latin typeface="Calibri" panose="020F0502020204030204" pitchFamily="34" charset="0"/>
                          <a:cs typeface="Calibri" panose="020F0502020204030204" pitchFamily="34" charset="0"/>
                        </a:rPr>
                        <a:t>Not Applicable</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500" b="1" dirty="0">
                          <a:solidFill>
                            <a:srgbClr val="FF0000"/>
                          </a:solidFill>
                          <a:effectLst/>
                          <a:latin typeface="Calibri" panose="020F0502020204030204" pitchFamily="34" charset="0"/>
                          <a:cs typeface="Calibri" panose="020F0502020204030204" pitchFamily="34" charset="0"/>
                        </a:rPr>
                        <a:t>20</a:t>
                      </a:r>
                      <a:endParaRPr lang="en-NL" sz="15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372076"/>
                  </a:ext>
                </a:extLst>
              </a:tr>
            </a:tbl>
          </a:graphicData>
        </a:graphic>
      </p:graphicFrame>
      <p:sp>
        <p:nvSpPr>
          <p:cNvPr id="15" name="TextBox 14">
            <a:extLst>
              <a:ext uri="{FF2B5EF4-FFF2-40B4-BE49-F238E27FC236}">
                <a16:creationId xmlns:a16="http://schemas.microsoft.com/office/drawing/2014/main" id="{2CF58E97-A4AF-50ED-3888-6B56CE028567}"/>
              </a:ext>
            </a:extLst>
          </p:cNvPr>
          <p:cNvSpPr txBox="1"/>
          <p:nvPr/>
        </p:nvSpPr>
        <p:spPr>
          <a:xfrm>
            <a:off x="542308" y="1937742"/>
            <a:ext cx="4888865" cy="255134"/>
          </a:xfrm>
          <a:prstGeom prst="rect">
            <a:avLst/>
          </a:prstGeom>
          <a:noFill/>
        </p:spPr>
        <p:txBody>
          <a:bodyPr wrap="square">
            <a:spAutoFit/>
          </a:bodyPr>
          <a:lstStyle/>
          <a:p>
            <a:pPr algn="ctr">
              <a:lnSpc>
                <a:spcPts val="1200"/>
              </a:lnSpc>
              <a:spcBef>
                <a:spcPts val="600"/>
              </a:spcBef>
              <a:spcAft>
                <a:spcPts val="600"/>
              </a:spcAft>
            </a:pPr>
            <a:r>
              <a:rPr lang="en-US" sz="1400" i="0" dirty="0">
                <a:effectLst/>
                <a:latin typeface="Calibri" panose="020F0502020204030204" pitchFamily="34" charset="0"/>
                <a:ea typeface="Calibri" panose="020F0502020204030204" pitchFamily="34" charset="0"/>
                <a:cs typeface="Arial" panose="020B0604020202020204" pitchFamily="34" charset="0"/>
              </a:rPr>
              <a:t>Weather restriction of Van Oord’s Aeolus vessel</a:t>
            </a:r>
            <a:endParaRPr lang="en-NL" sz="1400" i="1"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5E743F9-4F97-4F40-0FA9-2399E10AC754}"/>
                  </a:ext>
                </a:extLst>
              </p:cNvPr>
              <p:cNvSpPr txBox="1"/>
              <p:nvPr/>
            </p:nvSpPr>
            <p:spPr>
              <a:xfrm>
                <a:off x="525529" y="1229498"/>
                <a:ext cx="4888865" cy="396006"/>
              </a:xfrm>
              <a:prstGeom prst="rect">
                <a:avLst/>
              </a:prstGeom>
              <a:solidFill>
                <a:schemeClr val="bg1">
                  <a:lumMod val="95000"/>
                </a:schemeClr>
              </a:solidFill>
            </p:spPr>
            <p:txBody>
              <a:bodyPr wrap="square">
                <a:spAutoFit/>
              </a:bodyPr>
              <a:lstStyle/>
              <a:p>
                <a:pPr algn="ctr"/>
                <a:r>
                  <a:rPr lang="en-NL" sz="1800" b="1" dirty="0">
                    <a:effectLst/>
                    <a:latin typeface="Calibri" panose="020F0502020204030204" pitchFamily="34" charset="0"/>
                    <a:ea typeface="Malgun Gothic" panose="020B0503020000020004" pitchFamily="34" charset="-127"/>
                    <a:cs typeface="Calibri" panose="020F0502020204030204" pitchFamily="34" charset="0"/>
                  </a:rPr>
                  <a:t> </a:t>
                </a:r>
                <a14:m>
                  <m:oMath xmlns:m="http://schemas.openxmlformats.org/officeDocument/2006/math">
                    <m:sSub>
                      <m:sSubPr>
                        <m:ctrlPr>
                          <a:rPr lang="en-US" sz="1800" b="1" i="1" dirty="0" smtClean="0">
                            <a:effectLst/>
                            <a:latin typeface="Cambria Math" panose="02040503050406030204" pitchFamily="18" charset="0"/>
                            <a:ea typeface="Malgun Gothic" panose="020B0503020000020004" pitchFamily="34" charset="-127"/>
                            <a:cs typeface="Calibri" panose="020F0502020204030204" pitchFamily="34" charset="0"/>
                          </a:rPr>
                        </m:ctrlPr>
                      </m:sSubPr>
                      <m:e>
                        <m:r>
                          <a:rPr lang="en-US" b="1" i="1" dirty="0">
                            <a:latin typeface="Cambria Math" panose="02040503050406030204" pitchFamily="18" charset="0"/>
                            <a:ea typeface="Malgun Gothic" panose="020B0503020000020004" pitchFamily="34" charset="-127"/>
                            <a:cs typeface="Calibri" panose="020F0502020204030204" pitchFamily="34" charset="0"/>
                          </a:rPr>
                          <m:t>𝑾𝒊𝒏𝒅</m:t>
                        </m:r>
                      </m:e>
                      <m:sub>
                        <m:r>
                          <a:rPr lang="en-US" b="1" i="1" dirty="0">
                            <a:latin typeface="Cambria Math" panose="02040503050406030204" pitchFamily="18" charset="0"/>
                            <a:ea typeface="Calibri" panose="020F0502020204030204" pitchFamily="34" charset="0"/>
                            <a:cs typeface="Calibri" panose="020F0502020204030204" pitchFamily="34" charset="0"/>
                          </a:rPr>
                          <m:t>(</m:t>
                        </m:r>
                        <m:r>
                          <a:rPr lang="en-US" b="1" i="1" dirty="0">
                            <a:latin typeface="Cambria Math" panose="02040503050406030204" pitchFamily="18" charset="0"/>
                            <a:ea typeface="Calibri" panose="020F0502020204030204" pitchFamily="34" charset="0"/>
                            <a:cs typeface="Calibri" panose="020F0502020204030204" pitchFamily="34" charset="0"/>
                          </a:rPr>
                          <m:t>𝟖𝟗</m:t>
                        </m:r>
                        <m:r>
                          <a:rPr lang="en-US" b="1" i="1" dirty="0">
                            <a:latin typeface="Cambria Math" panose="02040503050406030204" pitchFamily="18" charset="0"/>
                            <a:ea typeface="Calibri" panose="020F0502020204030204" pitchFamily="34" charset="0"/>
                            <a:cs typeface="Calibri" panose="020F0502020204030204" pitchFamily="34" charset="0"/>
                          </a:rPr>
                          <m:t>.</m:t>
                        </m:r>
                        <m:r>
                          <a:rPr lang="en-US" b="1" i="1" dirty="0">
                            <a:latin typeface="Cambria Math" panose="02040503050406030204" pitchFamily="18" charset="0"/>
                            <a:ea typeface="Calibri" panose="020F0502020204030204" pitchFamily="34" charset="0"/>
                            <a:cs typeface="Calibri" panose="020F0502020204030204" pitchFamily="34" charset="0"/>
                          </a:rPr>
                          <m:t>𝟓</m:t>
                        </m:r>
                        <m:r>
                          <a:rPr lang="en-US" b="1" i="1" dirty="0">
                            <a:latin typeface="Cambria Math" panose="02040503050406030204" pitchFamily="18" charset="0"/>
                            <a:ea typeface="Calibri" panose="020F0502020204030204" pitchFamily="34" charset="0"/>
                            <a:cs typeface="Calibri" panose="020F0502020204030204" pitchFamily="34" charset="0"/>
                          </a:rPr>
                          <m:t>)</m:t>
                        </m:r>
                      </m:sub>
                    </m:sSub>
                    <m:r>
                      <a:rPr lang="en-US" sz="1800" b="1" i="1" dirty="0" smtClean="0">
                        <a:effectLst/>
                        <a:latin typeface="Cambria Math" panose="02040503050406030204" pitchFamily="18" charset="0"/>
                        <a:ea typeface="Malgun Gothic" panose="020B0503020000020004" pitchFamily="34" charset="-127"/>
                        <a:cs typeface="Calibri" panose="020F0502020204030204" pitchFamily="34" charset="0"/>
                      </a:rPr>
                      <m:t> </m:t>
                    </m:r>
                  </m:oMath>
                </a14:m>
                <a:r>
                  <a:rPr lang="en-US" sz="1800" b="1" dirty="0">
                    <a:effectLst/>
                    <a:latin typeface="Calibri" panose="020F0502020204030204" pitchFamily="34" charset="0"/>
                    <a:ea typeface="Calibri" panose="020F0502020204030204" pitchFamily="34" charset="0"/>
                    <a:cs typeface="Calibri" panose="020F0502020204030204" pitchFamily="34" charset="0"/>
                  </a:rPr>
                  <a:t>= 1.19</a:t>
                </a:r>
                <a:r>
                  <a:rPr lang="en-US" b="1" dirty="0">
                    <a:ea typeface="Malgun Gothic" panose="020B0503020000020004" pitchFamily="34" charset="-127"/>
                    <a:cs typeface="Calibri" panose="020F0502020204030204" pitchFamily="34" charset="0"/>
                  </a:rPr>
                  <a:t> </a:t>
                </a:r>
                <a14:m>
                  <m:oMath xmlns:m="http://schemas.openxmlformats.org/officeDocument/2006/math">
                    <m:sSub>
                      <m:sSubPr>
                        <m:ctrlPr>
                          <a:rPr lang="en-US" b="1" i="1" dirty="0">
                            <a:latin typeface="Cambria Math" panose="02040503050406030204" pitchFamily="18" charset="0"/>
                            <a:ea typeface="Malgun Gothic" panose="020B0503020000020004" pitchFamily="34" charset="-127"/>
                            <a:cs typeface="Calibri" panose="020F0502020204030204" pitchFamily="34" charset="0"/>
                          </a:rPr>
                        </m:ctrlPr>
                      </m:sSubPr>
                      <m:e>
                        <m:r>
                          <a:rPr lang="en-US" b="1" i="1" dirty="0">
                            <a:latin typeface="Cambria Math" panose="02040503050406030204" pitchFamily="18" charset="0"/>
                            <a:ea typeface="Malgun Gothic" panose="020B0503020000020004" pitchFamily="34" charset="-127"/>
                            <a:cs typeface="Calibri" panose="020F0502020204030204" pitchFamily="34" charset="0"/>
                          </a:rPr>
                          <m:t>𝑾𝒊𝒏𝒅</m:t>
                        </m:r>
                      </m:e>
                      <m:sub>
                        <m:r>
                          <a:rPr lang="en-US" b="1" i="1" dirty="0">
                            <a:latin typeface="Cambria Math" panose="02040503050406030204" pitchFamily="18" charset="0"/>
                            <a:ea typeface="Calibri" panose="020F0502020204030204" pitchFamily="34" charset="0"/>
                            <a:cs typeface="Calibri" panose="020F0502020204030204" pitchFamily="34" charset="0"/>
                          </a:rPr>
                          <m:t>(</m:t>
                        </m:r>
                        <m:r>
                          <a:rPr lang="en-GB" b="1" i="1" dirty="0" smtClean="0">
                            <a:latin typeface="Cambria Math" panose="02040503050406030204" pitchFamily="18" charset="0"/>
                            <a:ea typeface="Calibri" panose="020F0502020204030204" pitchFamily="34" charset="0"/>
                            <a:cs typeface="Calibri" panose="020F0502020204030204" pitchFamily="34" charset="0"/>
                          </a:rPr>
                          <m:t>𝟏𝟎</m:t>
                        </m:r>
                        <m:r>
                          <a:rPr lang="en-US" b="1" i="1" dirty="0">
                            <a:latin typeface="Cambria Math" panose="02040503050406030204" pitchFamily="18" charset="0"/>
                            <a:ea typeface="Calibri" panose="020F0502020204030204" pitchFamily="34" charset="0"/>
                            <a:cs typeface="Calibri" panose="020F0502020204030204" pitchFamily="34" charset="0"/>
                          </a:rPr>
                          <m:t>)</m:t>
                        </m:r>
                      </m:sub>
                    </m:sSub>
                  </m:oMath>
                </a14:m>
                <a:endParaRPr lang="en-NL" b="1" dirty="0">
                  <a:latin typeface="Calibri" panose="020F0502020204030204" pitchFamily="34" charset="0"/>
                  <a:cs typeface="Calibri" panose="020F0502020204030204" pitchFamily="34" charset="0"/>
                </a:endParaRPr>
              </a:p>
            </p:txBody>
          </p:sp>
        </mc:Choice>
        <mc:Fallback>
          <p:sp>
            <p:nvSpPr>
              <p:cNvPr id="17" name="TextBox 16">
                <a:extLst>
                  <a:ext uri="{FF2B5EF4-FFF2-40B4-BE49-F238E27FC236}">
                    <a16:creationId xmlns:a16="http://schemas.microsoft.com/office/drawing/2014/main" id="{65E743F9-4F97-4F40-0FA9-2399E10AC754}"/>
                  </a:ext>
                </a:extLst>
              </p:cNvPr>
              <p:cNvSpPr txBox="1">
                <a:spLocks noRot="1" noChangeAspect="1" noMove="1" noResize="1" noEditPoints="1" noAdjustHandles="1" noChangeArrowheads="1" noChangeShapeType="1" noTextEdit="1"/>
              </p:cNvSpPr>
              <p:nvPr/>
            </p:nvSpPr>
            <p:spPr>
              <a:xfrm>
                <a:off x="525529" y="1229498"/>
                <a:ext cx="4888865" cy="396006"/>
              </a:xfrm>
              <a:prstGeom prst="rect">
                <a:avLst/>
              </a:prstGeom>
              <a:blipFill>
                <a:blip r:embed="rId5"/>
                <a:stretch>
                  <a:fillRect t="-7692" b="-18462"/>
                </a:stretch>
              </a:blipFill>
            </p:spPr>
            <p:txBody>
              <a:bodyPr/>
              <a:lstStyle/>
              <a:p>
                <a:r>
                  <a:rPr lang="en-NL">
                    <a:noFill/>
                  </a:rPr>
                  <a:t> </a:t>
                </a:r>
              </a:p>
            </p:txBody>
          </p:sp>
        </mc:Fallback>
      </mc:AlternateContent>
      <p:pic>
        <p:nvPicPr>
          <p:cNvPr id="18" name="Graphic 17" descr="Shield Tick with solid fill">
            <a:extLst>
              <a:ext uri="{FF2B5EF4-FFF2-40B4-BE49-F238E27FC236}">
                <a16:creationId xmlns:a16="http://schemas.microsoft.com/office/drawing/2014/main" id="{E08B33F6-C396-3821-6D32-299C9ECFEC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2551" y="4676133"/>
            <a:ext cx="1008000" cy="1008000"/>
          </a:xfrm>
          <a:prstGeom prst="rect">
            <a:avLst/>
          </a:prstGeom>
        </p:spPr>
      </p:pic>
      <p:pic>
        <p:nvPicPr>
          <p:cNvPr id="19" name="Graphic 18" descr="Windy with solid fill">
            <a:extLst>
              <a:ext uri="{FF2B5EF4-FFF2-40B4-BE49-F238E27FC236}">
                <a16:creationId xmlns:a16="http://schemas.microsoft.com/office/drawing/2014/main" id="{34789B53-7B22-740C-587A-665594E20F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0551" y="4895814"/>
            <a:ext cx="504000" cy="504000"/>
          </a:xfrm>
          <a:prstGeom prst="rect">
            <a:avLst/>
          </a:prstGeom>
        </p:spPr>
      </p:pic>
      <p:sp>
        <p:nvSpPr>
          <p:cNvPr id="20" name="Rectangle 19">
            <a:extLst>
              <a:ext uri="{FF2B5EF4-FFF2-40B4-BE49-F238E27FC236}">
                <a16:creationId xmlns:a16="http://schemas.microsoft.com/office/drawing/2014/main" id="{EDE6A853-D7FF-7BE6-9CF6-5AABF86C8AF1}"/>
              </a:ext>
            </a:extLst>
          </p:cNvPr>
          <p:cNvSpPr/>
          <p:nvPr/>
        </p:nvSpPr>
        <p:spPr>
          <a:xfrm>
            <a:off x="2393416" y="4892394"/>
            <a:ext cx="2821736" cy="4998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solidFill>
                  <a:srgbClr val="FF0000"/>
                </a:solidFill>
                <a:latin typeface="Calibri" panose="020F0502020204030204" pitchFamily="34" charset="0"/>
                <a:cs typeface="Calibri" panose="020F0502020204030204" pitchFamily="34" charset="0"/>
              </a:rPr>
              <a:t>7.83 – 9.78 m/s</a:t>
            </a:r>
            <a:endParaRPr lang="en-NL" sz="3000" b="1" dirty="0">
              <a:solidFill>
                <a:srgbClr val="FF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9D798AA-D40D-E7E7-B627-62A75E69E41C}"/>
              </a:ext>
            </a:extLst>
          </p:cNvPr>
          <p:cNvSpPr txBox="1"/>
          <p:nvPr/>
        </p:nvSpPr>
        <p:spPr>
          <a:xfrm>
            <a:off x="794732" y="5982181"/>
            <a:ext cx="4510357" cy="369332"/>
          </a:xfrm>
          <a:prstGeom prst="rect">
            <a:avLst/>
          </a:prstGeom>
          <a:solidFill>
            <a:schemeClr val="bg1">
              <a:lumMod val="95000"/>
            </a:schemeClr>
          </a:solidFill>
        </p:spPr>
        <p:txBody>
          <a:bodyPr wrap="square">
            <a:spAutoFit/>
          </a:bodyPr>
          <a:lstStyle/>
          <a:p>
            <a:pPr algn="ctr"/>
            <a:r>
              <a:rPr lang="en-GB" sz="1800" b="1" dirty="0">
                <a:effectLst/>
                <a:latin typeface="Calibri" panose="020F0502020204030204" pitchFamily="34" charset="0"/>
                <a:ea typeface="Malgun Gothic" panose="020B0503020000020004" pitchFamily="34" charset="-127"/>
                <a:cs typeface="Calibri" panose="020F0502020204030204" pitchFamily="34" charset="0"/>
              </a:rPr>
              <a:t>10 days </a:t>
            </a:r>
            <a:r>
              <a:rPr lang="en-GB" sz="1800" dirty="0">
                <a:effectLst/>
                <a:latin typeface="Calibri" panose="020F0502020204030204" pitchFamily="34" charset="0"/>
                <a:ea typeface="Malgun Gothic" panose="020B0503020000020004" pitchFamily="34" charset="-127"/>
                <a:cs typeface="Calibri" panose="020F0502020204030204" pitchFamily="34" charset="0"/>
              </a:rPr>
              <a:t>to</a:t>
            </a:r>
            <a:r>
              <a:rPr lang="en-GB" sz="1800" b="1" dirty="0">
                <a:effectLst/>
                <a:latin typeface="Calibri" panose="020F0502020204030204" pitchFamily="34" charset="0"/>
                <a:ea typeface="Malgun Gothic" panose="020B0503020000020004" pitchFamily="34" charset="-127"/>
                <a:cs typeface="Calibri" panose="020F0502020204030204" pitchFamily="34" charset="0"/>
              </a:rPr>
              <a:t> </a:t>
            </a:r>
            <a:r>
              <a:rPr lang="en-GB" sz="1800" dirty="0">
                <a:effectLst/>
                <a:latin typeface="Calibri" panose="020F0502020204030204" pitchFamily="34" charset="0"/>
                <a:ea typeface="Malgun Gothic" panose="020B0503020000020004" pitchFamily="34" charset="-127"/>
                <a:cs typeface="Calibri" panose="020F0502020204030204" pitchFamily="34" charset="0"/>
              </a:rPr>
              <a:t>repair 1 gearbox</a:t>
            </a:r>
            <a:endParaRPr lang="en-NL"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58C9CBC-8854-B742-9FE7-9C6BAFF14C15}"/>
              </a:ext>
            </a:extLst>
          </p:cNvPr>
          <p:cNvSpPr txBox="1"/>
          <p:nvPr/>
        </p:nvSpPr>
        <p:spPr>
          <a:xfrm>
            <a:off x="902308" y="45427"/>
            <a:ext cx="11107384" cy="646331"/>
          </a:xfrm>
          <a:prstGeom prst="rect">
            <a:avLst/>
          </a:prstGeom>
          <a:solidFill>
            <a:schemeClr val="accent1">
              <a:lumMod val="60000"/>
              <a:lumOff val="40000"/>
            </a:schemeClr>
          </a:solidFill>
        </p:spPr>
        <p:txBody>
          <a:bodyPr wrap="square" rtlCol="0">
            <a:spAutoFit/>
          </a:bodyPr>
          <a:lstStyle/>
          <a:p>
            <a:pPr algn="ctr"/>
            <a:r>
              <a:rPr lang="en-US" sz="1800" b="1" dirty="0">
                <a:effectLst/>
                <a:latin typeface="Calibri" panose="020F0502020204030204" pitchFamily="34" charset="0"/>
                <a:ea typeface="Calibri" panose="020F0502020204030204" pitchFamily="34" charset="0"/>
                <a:cs typeface="Arial" panose="020B0604020202020204" pitchFamily="34" charset="0"/>
              </a:rPr>
              <a:t>30</a:t>
            </a:r>
            <a:r>
              <a:rPr lang="en-US" sz="1800" b="1" baseline="30000" dirty="0">
                <a:effectLst/>
                <a:latin typeface="Calibri" panose="020F0502020204030204" pitchFamily="34" charset="0"/>
                <a:ea typeface="Calibri" panose="020F0502020204030204" pitchFamily="34" charset="0"/>
                <a:cs typeface="Arial" panose="020B0604020202020204" pitchFamily="34" charset="0"/>
              </a:rPr>
              <a:t>th </a:t>
            </a:r>
            <a:r>
              <a:rPr lang="en-US" sz="1800" b="1" dirty="0">
                <a:effectLst/>
                <a:latin typeface="Calibri" panose="020F0502020204030204" pitchFamily="34" charset="0"/>
                <a:ea typeface="Calibri" panose="020F0502020204030204" pitchFamily="34" charset="0"/>
                <a:cs typeface="Arial" panose="020B0604020202020204" pitchFamily="34" charset="0"/>
              </a:rPr>
              <a:t>of March, 28</a:t>
            </a:r>
            <a:r>
              <a:rPr lang="en-US" sz="1800" b="1" baseline="30000" dirty="0">
                <a:effectLst/>
                <a:latin typeface="Calibri" panose="020F0502020204030204" pitchFamily="34" charset="0"/>
                <a:ea typeface="Calibri" panose="020F0502020204030204" pitchFamily="34" charset="0"/>
                <a:cs typeface="Arial" panose="020B0604020202020204" pitchFamily="34" charset="0"/>
              </a:rPr>
              <a:t>th</a:t>
            </a:r>
            <a:r>
              <a:rPr lang="en-US" sz="1800" b="1" dirty="0">
                <a:effectLst/>
                <a:latin typeface="Calibri" panose="020F0502020204030204" pitchFamily="34" charset="0"/>
                <a:ea typeface="Calibri" panose="020F0502020204030204" pitchFamily="34" charset="0"/>
                <a:cs typeface="Arial" panose="020B0604020202020204" pitchFamily="34" charset="0"/>
              </a:rPr>
              <a:t> of April, and 27</a:t>
            </a:r>
            <a:r>
              <a:rPr lang="en-US" sz="1800" b="1" baseline="30000" dirty="0">
                <a:effectLst/>
                <a:latin typeface="Calibri" panose="020F0502020204030204" pitchFamily="34" charset="0"/>
                <a:ea typeface="Calibri" panose="020F0502020204030204" pitchFamily="34" charset="0"/>
                <a:cs typeface="Arial" panose="020B0604020202020204" pitchFamily="34" charset="0"/>
              </a:rPr>
              <a:t>th</a:t>
            </a:r>
            <a:r>
              <a:rPr lang="en-US" sz="1800" b="1" dirty="0">
                <a:effectLst/>
                <a:latin typeface="Calibri" panose="020F0502020204030204" pitchFamily="34" charset="0"/>
                <a:ea typeface="Calibri" panose="020F0502020204030204" pitchFamily="34" charset="0"/>
                <a:cs typeface="Arial" panose="020B0604020202020204" pitchFamily="34" charset="0"/>
              </a:rPr>
              <a:t> of May 2020 were forecasted to be the weather window with the weakest and safe wind speed in March, April, and May in 2020 </a:t>
            </a:r>
            <a:endParaRPr lang="en-GB" sz="1700" b="1" dirty="0">
              <a:latin typeface="Calibri" panose="020F0502020204030204" pitchFamily="34" charset="0"/>
              <a:cs typeface="Calibri" panose="020F0502020204030204" pitchFamily="34" charset="0"/>
            </a:endParaRPr>
          </a:p>
        </p:txBody>
      </p:sp>
      <p:pic>
        <p:nvPicPr>
          <p:cNvPr id="24" name="Graphic 23" descr="Tornado with solid fill">
            <a:extLst>
              <a:ext uri="{FF2B5EF4-FFF2-40B4-BE49-F238E27FC236}">
                <a16:creationId xmlns:a16="http://schemas.microsoft.com/office/drawing/2014/main" id="{8A51D968-3F31-6F15-9190-F9E86A00C4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2308" y="0"/>
            <a:ext cx="720000" cy="720000"/>
          </a:xfrm>
          <a:prstGeom prst="rect">
            <a:avLst/>
          </a:prstGeom>
        </p:spPr>
      </p:pic>
    </p:spTree>
    <p:extLst>
      <p:ext uri="{BB962C8B-B14F-4D97-AF65-F5344CB8AC3E}">
        <p14:creationId xmlns:p14="http://schemas.microsoft.com/office/powerpoint/2010/main" val="396628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2EF8183-65DD-E94E-7F9D-489A05D2CE11}"/>
              </a:ext>
            </a:extLst>
          </p:cNvPr>
          <p:cNvCxnSpPr>
            <a:cxnSpLocks/>
          </p:cNvCxnSpPr>
          <p:nvPr/>
        </p:nvCxnSpPr>
        <p:spPr>
          <a:xfrm>
            <a:off x="246211" y="1287426"/>
            <a:ext cx="5591854" cy="160165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6F968D24-5187-61F0-D238-7F2267995702}"/>
              </a:ext>
            </a:extLst>
          </p:cNvPr>
          <p:cNvSpPr/>
          <p:nvPr/>
        </p:nvSpPr>
        <p:spPr>
          <a:xfrm rot="952811">
            <a:off x="2085945" y="1622015"/>
            <a:ext cx="2247901"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Wind speed trend</a:t>
            </a:r>
            <a:endParaRPr lang="en-NL" dirty="0">
              <a:solidFill>
                <a:sysClr val="windowText" lastClr="000000"/>
              </a:solidFill>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7749E2DB-7A56-8CDA-3B27-C47B2B3C29D5}"/>
              </a:ext>
            </a:extLst>
          </p:cNvPr>
          <p:cNvCxnSpPr/>
          <p:nvPr/>
        </p:nvCxnSpPr>
        <p:spPr>
          <a:xfrm>
            <a:off x="458057" y="1838267"/>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3A177F8-477E-13C3-80CE-9E89F5C029D6}"/>
              </a:ext>
            </a:extLst>
          </p:cNvPr>
          <p:cNvCxnSpPr/>
          <p:nvPr/>
        </p:nvCxnSpPr>
        <p:spPr>
          <a:xfrm>
            <a:off x="2088226" y="2031936"/>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52D3F3D-0335-CC1D-EAEA-BDB349CD6127}"/>
              </a:ext>
            </a:extLst>
          </p:cNvPr>
          <p:cNvCxnSpPr/>
          <p:nvPr/>
        </p:nvCxnSpPr>
        <p:spPr>
          <a:xfrm>
            <a:off x="3891993" y="2540386"/>
            <a:ext cx="0" cy="2324100"/>
          </a:xfrm>
          <a:prstGeom prst="line">
            <a:avLst/>
          </a:prstGeom>
          <a:ln w="12700"/>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0F79DDEA-8F62-F007-0F9B-6295437C9B25}"/>
              </a:ext>
            </a:extLst>
          </p:cNvPr>
          <p:cNvSpPr/>
          <p:nvPr/>
        </p:nvSpPr>
        <p:spPr>
          <a:xfrm>
            <a:off x="887893" y="190018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08959CA1-DC43-0E7D-E820-3173872F42E7}"/>
              </a:ext>
            </a:extLst>
          </p:cNvPr>
          <p:cNvSpPr/>
          <p:nvPr/>
        </p:nvSpPr>
        <p:spPr>
          <a:xfrm>
            <a:off x="2687370" y="2423383"/>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Apr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7B5E04E-C294-981F-EDFC-FC2318E78566}"/>
              </a:ext>
            </a:extLst>
          </p:cNvPr>
          <p:cNvSpPr/>
          <p:nvPr/>
        </p:nvSpPr>
        <p:spPr>
          <a:xfrm>
            <a:off x="4087463" y="2861514"/>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May</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47" name="Arc 46">
            <a:extLst>
              <a:ext uri="{FF2B5EF4-FFF2-40B4-BE49-F238E27FC236}">
                <a16:creationId xmlns:a16="http://schemas.microsoft.com/office/drawing/2014/main" id="{AB122A44-D3F8-B619-D0C0-DD08D0FDEB6A}"/>
              </a:ext>
            </a:extLst>
          </p:cNvPr>
          <p:cNvSpPr/>
          <p:nvPr/>
        </p:nvSpPr>
        <p:spPr>
          <a:xfrm rot="8452899">
            <a:off x="1980781" y="1565141"/>
            <a:ext cx="2378946" cy="2086978"/>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54" name="Multiplication Sign 53">
            <a:extLst>
              <a:ext uri="{FF2B5EF4-FFF2-40B4-BE49-F238E27FC236}">
                <a16:creationId xmlns:a16="http://schemas.microsoft.com/office/drawing/2014/main" id="{7455FDB0-8AC6-A33D-C03D-F0847CA43033}"/>
              </a:ext>
            </a:extLst>
          </p:cNvPr>
          <p:cNvSpPr/>
          <p:nvPr/>
        </p:nvSpPr>
        <p:spPr>
          <a:xfrm>
            <a:off x="2885125" y="3585128"/>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13AD346F-FFBA-FE97-7787-E51977A1BF5D}"/>
              </a:ext>
            </a:extLst>
          </p:cNvPr>
          <p:cNvSpPr txBox="1"/>
          <p:nvPr/>
        </p:nvSpPr>
        <p:spPr>
          <a:xfrm>
            <a:off x="2146518" y="862662"/>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Long-term forecast</a:t>
            </a:r>
            <a:endParaRPr lang="en-NL" sz="1500" dirty="0"/>
          </a:p>
        </p:txBody>
      </p:sp>
      <p:sp>
        <p:nvSpPr>
          <p:cNvPr id="50" name="TextBox 49">
            <a:extLst>
              <a:ext uri="{FF2B5EF4-FFF2-40B4-BE49-F238E27FC236}">
                <a16:creationId xmlns:a16="http://schemas.microsoft.com/office/drawing/2014/main" id="{94715F28-77AE-3B4E-9441-50E8A821AA49}"/>
              </a:ext>
            </a:extLst>
          </p:cNvPr>
          <p:cNvSpPr txBox="1"/>
          <p:nvPr/>
        </p:nvSpPr>
        <p:spPr>
          <a:xfrm>
            <a:off x="194266" y="5410768"/>
            <a:ext cx="2699177" cy="553998"/>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Long-term wind speed prediction</a:t>
            </a:r>
            <a:endParaRPr lang="en-NL" sz="1500" dirty="0"/>
          </a:p>
        </p:txBody>
      </p:sp>
      <p:sp>
        <p:nvSpPr>
          <p:cNvPr id="59" name="TextBox 58">
            <a:extLst>
              <a:ext uri="{FF2B5EF4-FFF2-40B4-BE49-F238E27FC236}">
                <a16:creationId xmlns:a16="http://schemas.microsoft.com/office/drawing/2014/main" id="{B55AD3AC-A64C-9C09-7786-3F53674B107C}"/>
              </a:ext>
            </a:extLst>
          </p:cNvPr>
          <p:cNvSpPr txBox="1"/>
          <p:nvPr/>
        </p:nvSpPr>
        <p:spPr>
          <a:xfrm>
            <a:off x="194266" y="6060035"/>
            <a:ext cx="2699177" cy="323165"/>
          </a:xfrm>
          <a:prstGeom prst="rect">
            <a:avLst/>
          </a:prstGeom>
          <a:solidFill>
            <a:schemeClr val="bg1">
              <a:lumMod val="95000"/>
            </a:schemeClr>
          </a:solidFill>
          <a:ln w="28575">
            <a:solidFill>
              <a:schemeClr val="bg1">
                <a:lumMod val="95000"/>
              </a:schemeClr>
            </a:solidFill>
          </a:ln>
        </p:spPr>
        <p:txBody>
          <a:bodyPr wrap="square">
            <a:spAutoFit/>
          </a:bodyPr>
          <a:lstStyle/>
          <a:p>
            <a:pPr algn="ctr"/>
            <a:r>
              <a:rPr lang="en-GB" sz="1500" b="1" dirty="0">
                <a:latin typeface="Calibri" panose="020F0502020204030204" pitchFamily="34" charset="0"/>
                <a:cs typeface="Arial" panose="020B0604020202020204" pitchFamily="34" charset="0"/>
              </a:rPr>
              <a:t>Average daily mean wind speed</a:t>
            </a:r>
            <a:endParaRPr lang="en-NL" sz="1500" dirty="0"/>
          </a:p>
        </p:txBody>
      </p:sp>
      <p:cxnSp>
        <p:nvCxnSpPr>
          <p:cNvPr id="5" name="Straight Connector 4">
            <a:extLst>
              <a:ext uri="{FF2B5EF4-FFF2-40B4-BE49-F238E27FC236}">
                <a16:creationId xmlns:a16="http://schemas.microsoft.com/office/drawing/2014/main" id="{08F4B359-B839-D045-01F5-8DC8A7E21289}"/>
              </a:ext>
            </a:extLst>
          </p:cNvPr>
          <p:cNvCxnSpPr/>
          <p:nvPr/>
        </p:nvCxnSpPr>
        <p:spPr>
          <a:xfrm>
            <a:off x="2995195" y="5410768"/>
            <a:ext cx="0" cy="972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F786B-BA8F-8479-43DB-3DF304D94EB2}"/>
              </a:ext>
            </a:extLst>
          </p:cNvPr>
          <p:cNvCxnSpPr/>
          <p:nvPr/>
        </p:nvCxnSpPr>
        <p:spPr>
          <a:xfrm>
            <a:off x="3042138" y="5924121"/>
            <a:ext cx="256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23C487B-F2E1-E6A5-02B3-F90BACF13E80}"/>
              </a:ext>
            </a:extLst>
          </p:cNvPr>
          <p:cNvSpPr/>
          <p:nvPr/>
        </p:nvSpPr>
        <p:spPr>
          <a:xfrm>
            <a:off x="3379304" y="5410758"/>
            <a:ext cx="2524539" cy="972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ysClr val="windowText" lastClr="000000"/>
                </a:solidFill>
                <a:latin typeface="Calibri" panose="020F0502020204030204" pitchFamily="34" charset="0"/>
                <a:cs typeface="Calibri" panose="020F0502020204030204" pitchFamily="34" charset="0"/>
              </a:rPr>
              <a:t>- Weather window forecast and selection</a:t>
            </a:r>
          </a:p>
          <a:p>
            <a:pPr algn="ctr"/>
            <a:r>
              <a:rPr lang="en-GB" sz="1300" dirty="0">
                <a:solidFill>
                  <a:sysClr val="windowText" lastClr="000000"/>
                </a:solidFill>
                <a:latin typeface="Calibri" panose="020F0502020204030204" pitchFamily="34" charset="0"/>
                <a:cs typeface="Calibri" panose="020F0502020204030204" pitchFamily="34" charset="0"/>
              </a:rPr>
              <a:t>- Scheduling and sharing the jack-up vessel between wind farms</a:t>
            </a:r>
            <a:endParaRPr lang="en-NL" sz="1300" dirty="0">
              <a:solidFill>
                <a:sysClr val="windowText" lastClr="000000"/>
              </a:solidFill>
              <a:latin typeface="Calibri" panose="020F0502020204030204" pitchFamily="34" charset="0"/>
              <a:cs typeface="Calibri" panose="020F0502020204030204" pitchFamily="34" charset="0"/>
            </a:endParaRPr>
          </a:p>
        </p:txBody>
      </p:sp>
      <p:pic>
        <p:nvPicPr>
          <p:cNvPr id="74" name="Picture 73">
            <a:extLst>
              <a:ext uri="{FF2B5EF4-FFF2-40B4-BE49-F238E27FC236}">
                <a16:creationId xmlns:a16="http://schemas.microsoft.com/office/drawing/2014/main" id="{93B86717-6E09-1AB8-B993-990432E1F7A4}"/>
              </a:ext>
            </a:extLst>
          </p:cNvPr>
          <p:cNvPicPr>
            <a:picLocks noChangeAspect="1"/>
          </p:cNvPicPr>
          <p:nvPr/>
        </p:nvPicPr>
        <p:blipFill>
          <a:blip r:embed="rId3"/>
          <a:stretch>
            <a:fillRect/>
          </a:stretch>
        </p:blipFill>
        <p:spPr>
          <a:xfrm>
            <a:off x="6008914" y="1142436"/>
            <a:ext cx="6344027" cy="3861364"/>
          </a:xfrm>
          <a:prstGeom prst="rect">
            <a:avLst/>
          </a:prstGeom>
        </p:spPr>
      </p:pic>
      <p:cxnSp>
        <p:nvCxnSpPr>
          <p:cNvPr id="60" name="Straight Connector 59">
            <a:extLst>
              <a:ext uri="{FF2B5EF4-FFF2-40B4-BE49-F238E27FC236}">
                <a16:creationId xmlns:a16="http://schemas.microsoft.com/office/drawing/2014/main" id="{3694BE39-B583-EAB4-80DA-6C3BBE88EB6B}"/>
              </a:ext>
            </a:extLst>
          </p:cNvPr>
          <p:cNvCxnSpPr/>
          <p:nvPr/>
        </p:nvCxnSpPr>
        <p:spPr>
          <a:xfrm>
            <a:off x="6096000" y="1278691"/>
            <a:ext cx="0" cy="5292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DDB58768-9CBB-4B51-73B0-678ECE146962}"/>
              </a:ext>
            </a:extLst>
          </p:cNvPr>
          <p:cNvSpPr txBox="1"/>
          <p:nvPr/>
        </p:nvSpPr>
        <p:spPr>
          <a:xfrm>
            <a:off x="6287951" y="5619975"/>
            <a:ext cx="2699177" cy="553998"/>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Short-term prediction with hourly data</a:t>
            </a:r>
            <a:endParaRPr lang="en-NL" sz="1500" dirty="0"/>
          </a:p>
        </p:txBody>
      </p:sp>
      <p:cxnSp>
        <p:nvCxnSpPr>
          <p:cNvPr id="81" name="Straight Arrow Connector 80">
            <a:extLst>
              <a:ext uri="{FF2B5EF4-FFF2-40B4-BE49-F238E27FC236}">
                <a16:creationId xmlns:a16="http://schemas.microsoft.com/office/drawing/2014/main" id="{7754EDA0-ED9D-7BA0-C4B6-64A7B5B3953A}"/>
              </a:ext>
            </a:extLst>
          </p:cNvPr>
          <p:cNvCxnSpPr/>
          <p:nvPr/>
        </p:nvCxnSpPr>
        <p:spPr>
          <a:xfrm>
            <a:off x="9073368" y="5889831"/>
            <a:ext cx="256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814E7A0-27C1-20F5-8271-9FAB596289B0}"/>
              </a:ext>
            </a:extLst>
          </p:cNvPr>
          <p:cNvSpPr/>
          <p:nvPr/>
        </p:nvSpPr>
        <p:spPr>
          <a:xfrm>
            <a:off x="9415841" y="5185533"/>
            <a:ext cx="2524539" cy="13082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ysClr val="windowText" lastClr="000000"/>
                </a:solidFill>
                <a:latin typeface="Calibri" panose="020F0502020204030204" pitchFamily="34" charset="0"/>
                <a:cs typeface="Calibri" panose="020F0502020204030204" pitchFamily="34" charset="0"/>
              </a:rPr>
              <a:t>- Accessibility &amp; safety of O&amp;M activities on site</a:t>
            </a:r>
          </a:p>
          <a:p>
            <a:pPr algn="ctr"/>
            <a:r>
              <a:rPr lang="en-GB" sz="1300" dirty="0">
                <a:solidFill>
                  <a:sysClr val="windowText" lastClr="000000"/>
                </a:solidFill>
                <a:latin typeface="Calibri" panose="020F0502020204030204" pitchFamily="34" charset="0"/>
                <a:cs typeface="Calibri" panose="020F0502020204030204" pitchFamily="34" charset="0"/>
              </a:rPr>
              <a:t>- Determine the trade-off between the revenue gained by the delay and demurrage rate</a:t>
            </a:r>
            <a:endParaRPr lang="en-NL" sz="1300" dirty="0">
              <a:solidFill>
                <a:sysClr val="windowText" lastClr="000000"/>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6D47B4AB-73C8-1BD5-4119-7468E61EF9B8}"/>
              </a:ext>
            </a:extLst>
          </p:cNvPr>
          <p:cNvSpPr txBox="1"/>
          <p:nvPr/>
        </p:nvSpPr>
        <p:spPr>
          <a:xfrm>
            <a:off x="1041861" y="159670"/>
            <a:ext cx="4796204" cy="400110"/>
          </a:xfrm>
          <a:prstGeom prst="rect">
            <a:avLst/>
          </a:prstGeom>
          <a:solidFill>
            <a:schemeClr val="tx1"/>
          </a:solidFill>
        </p:spPr>
        <p:txBody>
          <a:bodyPr wrap="square" rtlCol="0">
            <a:spAutoFit/>
          </a:bodyPr>
          <a:lstStyle/>
          <a:p>
            <a:pPr algn="ctr"/>
            <a:r>
              <a:rPr lang="en-GB" sz="2000" b="1" dirty="0">
                <a:solidFill>
                  <a:schemeClr val="bg1"/>
                </a:solidFill>
                <a:latin typeface="Calibri" panose="020F0502020204030204" pitchFamily="34" charset="0"/>
                <a:cs typeface="Calibri" panose="020F0502020204030204" pitchFamily="34" charset="0"/>
              </a:rPr>
              <a:t>Weather window analysis process</a:t>
            </a:r>
          </a:p>
        </p:txBody>
      </p:sp>
      <p:pic>
        <p:nvPicPr>
          <p:cNvPr id="84" name="Graphic 83" descr="Rainy scene with solid fill">
            <a:extLst>
              <a:ext uri="{FF2B5EF4-FFF2-40B4-BE49-F238E27FC236}">
                <a16:creationId xmlns:a16="http://schemas.microsoft.com/office/drawing/2014/main" id="{F4614E9C-4EFF-2871-3ACB-3807E67AA8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266" y="1643"/>
            <a:ext cx="720000" cy="720000"/>
          </a:xfrm>
          <a:prstGeom prst="rect">
            <a:avLst/>
          </a:prstGeom>
        </p:spPr>
      </p:pic>
      <p:sp>
        <p:nvSpPr>
          <p:cNvPr id="43" name="TextBox 42">
            <a:extLst>
              <a:ext uri="{FF2B5EF4-FFF2-40B4-BE49-F238E27FC236}">
                <a16:creationId xmlns:a16="http://schemas.microsoft.com/office/drawing/2014/main" id="{85833F20-295E-4445-8319-31414617EA80}"/>
              </a:ext>
            </a:extLst>
          </p:cNvPr>
          <p:cNvSpPr txBox="1"/>
          <p:nvPr/>
        </p:nvSpPr>
        <p:spPr>
          <a:xfrm>
            <a:off x="8224405" y="891369"/>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Short-term forecast</a:t>
            </a:r>
            <a:endParaRPr lang="en-NL" sz="1500" dirty="0"/>
          </a:p>
        </p:txBody>
      </p:sp>
      <p:sp>
        <p:nvSpPr>
          <p:cNvPr id="40" name="Arc 39">
            <a:extLst>
              <a:ext uri="{FF2B5EF4-FFF2-40B4-BE49-F238E27FC236}">
                <a16:creationId xmlns:a16="http://schemas.microsoft.com/office/drawing/2014/main" id="{2416352F-7C8C-C85A-1802-1733BEDAABAD}"/>
              </a:ext>
            </a:extLst>
          </p:cNvPr>
          <p:cNvSpPr/>
          <p:nvPr/>
        </p:nvSpPr>
        <p:spPr>
          <a:xfrm rot="8452899">
            <a:off x="213674" y="1106429"/>
            <a:ext cx="2378946" cy="2086978"/>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1" name="Multiplication Sign 40">
            <a:extLst>
              <a:ext uri="{FF2B5EF4-FFF2-40B4-BE49-F238E27FC236}">
                <a16:creationId xmlns:a16="http://schemas.microsoft.com/office/drawing/2014/main" id="{48A4ACEE-EE67-B76C-90C6-4A9107922E59}"/>
              </a:ext>
            </a:extLst>
          </p:cNvPr>
          <p:cNvSpPr/>
          <p:nvPr/>
        </p:nvSpPr>
        <p:spPr>
          <a:xfrm>
            <a:off x="1118018" y="3126416"/>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Arc 43">
            <a:extLst>
              <a:ext uri="{FF2B5EF4-FFF2-40B4-BE49-F238E27FC236}">
                <a16:creationId xmlns:a16="http://schemas.microsoft.com/office/drawing/2014/main" id="{B5B83C68-4ABA-7AFA-E145-AE7ABB5A9904}"/>
              </a:ext>
            </a:extLst>
          </p:cNvPr>
          <p:cNvSpPr/>
          <p:nvPr/>
        </p:nvSpPr>
        <p:spPr>
          <a:xfrm rot="8452899">
            <a:off x="3732839" y="1913042"/>
            <a:ext cx="2378946" cy="2086978"/>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9" name="Multiplication Sign 48">
            <a:extLst>
              <a:ext uri="{FF2B5EF4-FFF2-40B4-BE49-F238E27FC236}">
                <a16:creationId xmlns:a16="http://schemas.microsoft.com/office/drawing/2014/main" id="{647EC0BD-1095-4876-B210-EE8B98402ED6}"/>
              </a:ext>
            </a:extLst>
          </p:cNvPr>
          <p:cNvSpPr/>
          <p:nvPr/>
        </p:nvSpPr>
        <p:spPr>
          <a:xfrm>
            <a:off x="4637183" y="3933029"/>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E27E04A8-13F3-70FB-1FBF-6A548C807787}"/>
              </a:ext>
            </a:extLst>
          </p:cNvPr>
          <p:cNvSpPr/>
          <p:nvPr/>
        </p:nvSpPr>
        <p:spPr>
          <a:xfrm>
            <a:off x="892105" y="3486735"/>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30</a:t>
            </a:r>
            <a:r>
              <a:rPr lang="en-GB" baseline="30000" dirty="0">
                <a:solidFill>
                  <a:sysClr val="windowText" lastClr="000000"/>
                </a:solidFill>
                <a:latin typeface="Calibri" panose="020F0502020204030204" pitchFamily="34" charset="0"/>
                <a:cs typeface="Calibri" panose="020F0502020204030204" pitchFamily="34" charset="0"/>
              </a:rPr>
              <a:t>th</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57" name="Rectangle 56">
            <a:extLst>
              <a:ext uri="{FF2B5EF4-FFF2-40B4-BE49-F238E27FC236}">
                <a16:creationId xmlns:a16="http://schemas.microsoft.com/office/drawing/2014/main" id="{4724416F-8E37-D326-0D2E-BF595A6C68DE}"/>
              </a:ext>
            </a:extLst>
          </p:cNvPr>
          <p:cNvSpPr/>
          <p:nvPr/>
        </p:nvSpPr>
        <p:spPr>
          <a:xfrm>
            <a:off x="2674999" y="3967247"/>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28</a:t>
            </a:r>
            <a:r>
              <a:rPr lang="en-GB" baseline="30000" dirty="0">
                <a:solidFill>
                  <a:sysClr val="windowText" lastClr="000000"/>
                </a:solidFill>
                <a:latin typeface="Calibri" panose="020F0502020204030204" pitchFamily="34" charset="0"/>
                <a:cs typeface="Calibri" panose="020F0502020204030204" pitchFamily="34" charset="0"/>
              </a:rPr>
              <a:t>th</a:t>
            </a:r>
            <a:r>
              <a:rPr lang="en-GB" dirty="0">
                <a:solidFill>
                  <a:sysClr val="windowText" lastClr="000000"/>
                </a:solidFill>
                <a:latin typeface="Calibri" panose="020F0502020204030204" pitchFamily="34" charset="0"/>
                <a:cs typeface="Calibri" panose="020F0502020204030204" pitchFamily="34" charset="0"/>
              </a:rPr>
              <a:t> </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5158CF8B-88F7-9ADD-0B19-74C3272A34E7}"/>
              </a:ext>
            </a:extLst>
          </p:cNvPr>
          <p:cNvSpPr/>
          <p:nvPr/>
        </p:nvSpPr>
        <p:spPr>
          <a:xfrm>
            <a:off x="4407058" y="4277735"/>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27</a:t>
            </a:r>
            <a:r>
              <a:rPr lang="en-GB" baseline="30000" dirty="0">
                <a:solidFill>
                  <a:sysClr val="windowText" lastClr="000000"/>
                </a:solidFill>
                <a:latin typeface="Calibri" panose="020F0502020204030204" pitchFamily="34" charset="0"/>
                <a:cs typeface="Calibri" panose="020F0502020204030204" pitchFamily="34" charset="0"/>
              </a:rPr>
              <a:t>th</a:t>
            </a:r>
            <a:r>
              <a:rPr lang="en-GB" dirty="0">
                <a:solidFill>
                  <a:sysClr val="windowText" lastClr="000000"/>
                </a:solidFill>
                <a:latin typeface="Calibri" panose="020F0502020204030204" pitchFamily="34" charset="0"/>
                <a:cs typeface="Calibri" panose="020F0502020204030204" pitchFamily="34" charset="0"/>
              </a:rPr>
              <a:t> </a:t>
            </a:r>
            <a:endParaRPr lang="en-NL" dirty="0">
              <a:solidFill>
                <a:sysClr val="windowText" lastClr="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627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histogram&#10;&#10;Description automatically generated">
            <a:extLst>
              <a:ext uri="{FF2B5EF4-FFF2-40B4-BE49-F238E27FC236}">
                <a16:creationId xmlns:a16="http://schemas.microsoft.com/office/drawing/2014/main" id="{BC63B75D-D7EF-E948-0819-896B007C38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254" y="915270"/>
            <a:ext cx="5859519" cy="2648491"/>
          </a:xfrm>
          <a:prstGeom prst="rect">
            <a:avLst/>
          </a:prstGeom>
          <a:noFill/>
        </p:spPr>
      </p:pic>
      <p:pic>
        <p:nvPicPr>
          <p:cNvPr id="4" name="Picture 3" descr="Graphical user interface, chart&#10;&#10;Description automatically generated">
            <a:extLst>
              <a:ext uri="{FF2B5EF4-FFF2-40B4-BE49-F238E27FC236}">
                <a16:creationId xmlns:a16="http://schemas.microsoft.com/office/drawing/2014/main" id="{47A7E5AA-00E2-0CB0-55FF-A9C825C0F7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353" y="3574229"/>
            <a:ext cx="5821105" cy="3073998"/>
          </a:xfrm>
          <a:prstGeom prst="rect">
            <a:avLst/>
          </a:prstGeom>
          <a:noFill/>
        </p:spPr>
      </p:pic>
      <p:sp>
        <p:nvSpPr>
          <p:cNvPr id="6" name="TextBox 5">
            <a:extLst>
              <a:ext uri="{FF2B5EF4-FFF2-40B4-BE49-F238E27FC236}">
                <a16:creationId xmlns:a16="http://schemas.microsoft.com/office/drawing/2014/main" id="{2BA3A117-5496-30DA-F406-528A5B38C9CE}"/>
              </a:ext>
            </a:extLst>
          </p:cNvPr>
          <p:cNvSpPr txBox="1"/>
          <p:nvPr/>
        </p:nvSpPr>
        <p:spPr>
          <a:xfrm>
            <a:off x="73959" y="1870183"/>
            <a:ext cx="6022041" cy="369332"/>
          </a:xfrm>
          <a:prstGeom prst="rect">
            <a:avLst/>
          </a:prstGeom>
          <a:solidFill>
            <a:schemeClr val="bg1">
              <a:lumMod val="95000"/>
            </a:schemeClr>
          </a:solidFill>
        </p:spPr>
        <p:txBody>
          <a:bodyPr wrap="square">
            <a:spAutoFit/>
          </a:bodyPr>
          <a:lstStyle/>
          <a:p>
            <a:pPr algn="ctr">
              <a:spcAft>
                <a:spcPts val="1000"/>
              </a:spcAft>
            </a:pP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Residual checks of NARX(44,1,23)</a:t>
            </a:r>
            <a:r>
              <a:rPr lang="en-US" sz="1800" i="0" baseline="-250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24 </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for the 28</a:t>
            </a:r>
            <a:r>
              <a:rPr lang="en-US" sz="1800" i="0" baseline="300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th</a:t>
            </a:r>
            <a:r>
              <a:rPr lang="en-US" sz="1800" i="0" dirty="0">
                <a:solidFill>
                  <a:srgbClr val="44546A"/>
                </a:solidFill>
                <a:effectLst/>
                <a:latin typeface="Calibri" panose="020F0502020204030204" pitchFamily="34" charset="0"/>
                <a:ea typeface="Calibri" panose="020F0502020204030204" pitchFamily="34" charset="0"/>
                <a:cs typeface="Arial" panose="020B0604020202020204" pitchFamily="34" charset="0"/>
              </a:rPr>
              <a:t> March 2020</a:t>
            </a:r>
            <a:endParaRPr lang="en-NL" sz="12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1C58F6C-FE63-E180-6EB8-7BDE10441F2B}"/>
              </a:ext>
            </a:extLst>
          </p:cNvPr>
          <p:cNvSpPr txBox="1"/>
          <p:nvPr/>
        </p:nvSpPr>
        <p:spPr>
          <a:xfrm>
            <a:off x="116543" y="4741896"/>
            <a:ext cx="5979458" cy="369332"/>
          </a:xfrm>
          <a:prstGeom prst="rect">
            <a:avLst/>
          </a:prstGeom>
          <a:solidFill>
            <a:schemeClr val="accent1">
              <a:lumMod val="60000"/>
              <a:lumOff val="40000"/>
            </a:schemeClr>
          </a:solid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Residuals check of NAR(44,1,22)</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24</a:t>
            </a:r>
            <a:r>
              <a:rPr lang="en-US" sz="1800" dirty="0">
                <a:effectLst/>
                <a:latin typeface="Calibri" panose="020F0502020204030204" pitchFamily="34" charset="0"/>
                <a:ea typeface="Calibri" panose="020F0502020204030204" pitchFamily="34" charset="0"/>
                <a:cs typeface="Arial" panose="020B0604020202020204" pitchFamily="34" charset="0"/>
              </a:rPr>
              <a:t> for the 28</a:t>
            </a:r>
            <a:r>
              <a:rPr lang="en-US" sz="180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800" dirty="0">
                <a:effectLst/>
                <a:latin typeface="Calibri" panose="020F0502020204030204" pitchFamily="34" charset="0"/>
                <a:ea typeface="Calibri" panose="020F0502020204030204" pitchFamily="34" charset="0"/>
                <a:cs typeface="Arial" panose="020B0604020202020204" pitchFamily="34" charset="0"/>
              </a:rPr>
              <a:t> March 2020</a:t>
            </a:r>
            <a:endParaRPr lang="en-NL" dirty="0"/>
          </a:p>
        </p:txBody>
      </p:sp>
      <p:sp>
        <p:nvSpPr>
          <p:cNvPr id="9" name="Rectangle 8">
            <a:extLst>
              <a:ext uri="{FF2B5EF4-FFF2-40B4-BE49-F238E27FC236}">
                <a16:creationId xmlns:a16="http://schemas.microsoft.com/office/drawing/2014/main" id="{9E1E07DE-C989-6170-A5F8-D75F1258F8DE}"/>
              </a:ext>
            </a:extLst>
          </p:cNvPr>
          <p:cNvSpPr/>
          <p:nvPr/>
        </p:nvSpPr>
        <p:spPr>
          <a:xfrm>
            <a:off x="6203200" y="2239516"/>
            <a:ext cx="2948814" cy="13427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0452F9BA-5B29-0008-238F-5287E93A3C05}"/>
              </a:ext>
            </a:extLst>
          </p:cNvPr>
          <p:cNvSpPr/>
          <p:nvPr/>
        </p:nvSpPr>
        <p:spPr>
          <a:xfrm>
            <a:off x="6216091" y="5121987"/>
            <a:ext cx="2948814" cy="1526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 name="Graphic 10" descr="Windy with solid fill">
            <a:extLst>
              <a:ext uri="{FF2B5EF4-FFF2-40B4-BE49-F238E27FC236}">
                <a16:creationId xmlns:a16="http://schemas.microsoft.com/office/drawing/2014/main" id="{30818573-5721-24FE-3176-D5E0445636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542" y="0"/>
            <a:ext cx="720000" cy="720000"/>
          </a:xfrm>
          <a:prstGeom prst="rect">
            <a:avLst/>
          </a:prstGeom>
        </p:spPr>
      </p:pic>
      <p:sp>
        <p:nvSpPr>
          <p:cNvPr id="12" name="TextBox 11">
            <a:extLst>
              <a:ext uri="{FF2B5EF4-FFF2-40B4-BE49-F238E27FC236}">
                <a16:creationId xmlns:a16="http://schemas.microsoft.com/office/drawing/2014/main" id="{7C441C38-E2CA-E335-74B9-28F38634C70A}"/>
              </a:ext>
            </a:extLst>
          </p:cNvPr>
          <p:cNvSpPr txBox="1"/>
          <p:nvPr/>
        </p:nvSpPr>
        <p:spPr>
          <a:xfrm>
            <a:off x="902308" y="45427"/>
            <a:ext cx="11107384" cy="646331"/>
          </a:xfrm>
          <a:prstGeom prst="rect">
            <a:avLst/>
          </a:prstGeom>
          <a:solidFill>
            <a:schemeClr val="accent1">
              <a:lumMod val="60000"/>
              <a:lumOff val="40000"/>
            </a:schemeClr>
          </a:solidFill>
        </p:spPr>
        <p:txBody>
          <a:bodyPr wrap="square" rtlCol="0">
            <a:spAutoFit/>
          </a:bodyPr>
          <a:lstStyle/>
          <a:p>
            <a:pPr algn="ctr"/>
            <a:r>
              <a:rPr lang="en-US" sz="1800" b="1" dirty="0">
                <a:effectLst/>
                <a:latin typeface="Calibri" panose="020F0502020204030204" pitchFamily="34" charset="0"/>
                <a:ea typeface="Calibri" panose="020F0502020204030204" pitchFamily="34" charset="0"/>
                <a:cs typeface="Arial" panose="020B0604020202020204" pitchFamily="34" charset="0"/>
              </a:rPr>
              <a:t>Non-linear Autoregressive Neural Network without exogenous input was selected since its residuals were not correlated </a:t>
            </a:r>
            <a:endParaRPr lang="en-GB" sz="17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522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B24FBD7-C70D-AEAA-A43A-673E2487A3AF}"/>
              </a:ext>
            </a:extLst>
          </p:cNvPr>
          <p:cNvGraphicFramePr/>
          <p:nvPr>
            <p:extLst>
              <p:ext uri="{D42A27DB-BD31-4B8C-83A1-F6EECF244321}">
                <p14:modId xmlns:p14="http://schemas.microsoft.com/office/powerpoint/2010/main" val="1626013097"/>
              </p:ext>
            </p:extLst>
          </p:nvPr>
        </p:nvGraphicFramePr>
        <p:xfrm>
          <a:off x="-5380" y="882050"/>
          <a:ext cx="6101381" cy="28777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47CC285-4196-594E-60DD-A2408DD85519}"/>
              </a:ext>
            </a:extLst>
          </p:cNvPr>
          <p:cNvGraphicFramePr/>
          <p:nvPr>
            <p:extLst>
              <p:ext uri="{D42A27DB-BD31-4B8C-83A1-F6EECF244321}">
                <p14:modId xmlns:p14="http://schemas.microsoft.com/office/powerpoint/2010/main" val="2077562498"/>
              </p:ext>
            </p:extLst>
          </p:nvPr>
        </p:nvGraphicFramePr>
        <p:xfrm>
          <a:off x="0" y="3609093"/>
          <a:ext cx="6101380" cy="3375214"/>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descr="Windmill with solid fill">
            <a:extLst>
              <a:ext uri="{FF2B5EF4-FFF2-40B4-BE49-F238E27FC236}">
                <a16:creationId xmlns:a16="http://schemas.microsoft.com/office/drawing/2014/main" id="{5B3943EB-B982-2C6F-F212-E052D3E6B9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947" y="0"/>
            <a:ext cx="720000" cy="720000"/>
          </a:xfrm>
          <a:prstGeom prst="rect">
            <a:avLst/>
          </a:prstGeom>
        </p:spPr>
      </p:pic>
      <p:sp>
        <p:nvSpPr>
          <p:cNvPr id="6" name="TextBox 5">
            <a:extLst>
              <a:ext uri="{FF2B5EF4-FFF2-40B4-BE49-F238E27FC236}">
                <a16:creationId xmlns:a16="http://schemas.microsoft.com/office/drawing/2014/main" id="{EE5A7153-CA73-2F03-89ED-907D26088F39}"/>
              </a:ext>
            </a:extLst>
          </p:cNvPr>
          <p:cNvSpPr txBox="1"/>
          <p:nvPr/>
        </p:nvSpPr>
        <p:spPr>
          <a:xfrm>
            <a:off x="902308" y="45427"/>
            <a:ext cx="11107384" cy="646331"/>
          </a:xfrm>
          <a:prstGeom prst="rect">
            <a:avLst/>
          </a:prstGeom>
          <a:solidFill>
            <a:schemeClr val="accent1">
              <a:lumMod val="60000"/>
              <a:lumOff val="40000"/>
            </a:schemeClr>
          </a:solidFill>
        </p:spPr>
        <p:txBody>
          <a:bodyPr wrap="square" rtlCol="0">
            <a:spAutoFit/>
          </a:bodyPr>
          <a:lstStyle/>
          <a:p>
            <a:pPr algn="ct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NAR(44,1,22)</a:t>
            </a:r>
            <a:r>
              <a:rPr lang="en-US" sz="1800" baseline="-25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24</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and NAR(44,1,40)</a:t>
            </a:r>
            <a:r>
              <a:rPr lang="en-US" sz="1800" baseline="-25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24 </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provide reliable hourly mean wind speed and wave height forecast on the 29</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the 30</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March 2020, and the 27</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28</a:t>
            </a:r>
            <a:r>
              <a:rPr lang="en-US" sz="1800" baseline="30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April 2020 respectively (MAPE less than 15%)</a:t>
            </a:r>
            <a:endParaRPr lang="en-GB" sz="17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945A434-A39D-13CF-5352-83D307766986}"/>
              </a:ext>
            </a:extLst>
          </p:cNvPr>
          <p:cNvSpPr txBox="1"/>
          <p:nvPr/>
        </p:nvSpPr>
        <p:spPr>
          <a:xfrm>
            <a:off x="6563959" y="4263046"/>
            <a:ext cx="5204908" cy="553998"/>
          </a:xfrm>
          <a:prstGeom prst="rect">
            <a:avLst/>
          </a:prstGeom>
          <a:solidFill>
            <a:schemeClr val="bg1">
              <a:lumMod val="95000"/>
            </a:schemeClr>
          </a:solidFill>
        </p:spPr>
        <p:txBody>
          <a:bodyPr wrap="square">
            <a:spAutoFit/>
          </a:bodyPr>
          <a:lstStyle/>
          <a:p>
            <a:pPr algn="ctr">
              <a:spcAft>
                <a:spcPts val="1000"/>
              </a:spcAft>
            </a:pPr>
            <a:r>
              <a:rPr lang="en-US" sz="1500" i="0" dirty="0">
                <a:effectLst/>
                <a:latin typeface="Calibri" panose="020F0502020204030204" pitchFamily="34" charset="0"/>
                <a:ea typeface="Calibri" panose="020F0502020204030204" pitchFamily="34" charset="0"/>
                <a:cs typeface="Arial" panose="020B0604020202020204" pitchFamily="34" charset="0"/>
              </a:rPr>
              <a:t>NAR model could not forecast the hourly mean wind speed of the 31</a:t>
            </a:r>
            <a:r>
              <a:rPr lang="en-US" sz="1500" i="0" baseline="30000" dirty="0">
                <a:effectLst/>
                <a:latin typeface="Calibri" panose="020F0502020204030204" pitchFamily="34" charset="0"/>
                <a:ea typeface="Calibri" panose="020F0502020204030204" pitchFamily="34" charset="0"/>
                <a:cs typeface="Arial" panose="020B0604020202020204" pitchFamily="34" charset="0"/>
              </a:rPr>
              <a:t>st</a:t>
            </a:r>
            <a:r>
              <a:rPr lang="en-US" sz="1500" i="0" dirty="0">
                <a:effectLst/>
                <a:latin typeface="Calibri" panose="020F0502020204030204" pitchFamily="34" charset="0"/>
                <a:ea typeface="Calibri" panose="020F0502020204030204" pitchFamily="34" charset="0"/>
                <a:cs typeface="Arial" panose="020B0604020202020204" pitchFamily="34" charset="0"/>
              </a:rPr>
              <a:t> March and 29</a:t>
            </a:r>
            <a:r>
              <a:rPr lang="en-US" sz="1500" i="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500" i="0" dirty="0">
                <a:effectLst/>
                <a:latin typeface="Calibri" panose="020F0502020204030204" pitchFamily="34" charset="0"/>
                <a:ea typeface="Calibri" panose="020F0502020204030204" pitchFamily="34" charset="0"/>
                <a:cs typeface="Arial" panose="020B0604020202020204" pitchFamily="34" charset="0"/>
              </a:rPr>
              <a:t> April accurately</a:t>
            </a:r>
            <a:endParaRPr lang="en-NL" sz="15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F6DE07AF-F7BC-AEE6-D9A3-A7C15EA11E58}"/>
              </a:ext>
            </a:extLst>
          </p:cNvPr>
          <p:cNvSpPr txBox="1"/>
          <p:nvPr/>
        </p:nvSpPr>
        <p:spPr>
          <a:xfrm>
            <a:off x="6563959" y="5242912"/>
            <a:ext cx="5204908" cy="553998"/>
          </a:xfrm>
          <a:prstGeom prst="rect">
            <a:avLst/>
          </a:prstGeom>
          <a:solidFill>
            <a:schemeClr val="bg1">
              <a:lumMod val="95000"/>
            </a:schemeClr>
          </a:solidFill>
        </p:spPr>
        <p:txBody>
          <a:bodyPr wrap="square">
            <a:spAutoFit/>
          </a:bodyPr>
          <a:lstStyle/>
          <a:p>
            <a:pPr algn="ctr">
              <a:spcAft>
                <a:spcPts val="1000"/>
              </a:spcAft>
            </a:pPr>
            <a:r>
              <a:rPr lang="en-US" sz="1500" i="0" dirty="0">
                <a:effectLst/>
                <a:latin typeface="Calibri" panose="020F0502020204030204" pitchFamily="34" charset="0"/>
                <a:ea typeface="Calibri" panose="020F0502020204030204" pitchFamily="34" charset="0"/>
                <a:cs typeface="Arial" panose="020B0604020202020204" pitchFamily="34" charset="0"/>
              </a:rPr>
              <a:t>NAR model could only forecast the hourly energy output on the 29</a:t>
            </a:r>
            <a:r>
              <a:rPr lang="en-US" sz="1500" i="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500" i="0" dirty="0">
                <a:effectLst/>
                <a:latin typeface="Calibri" panose="020F0502020204030204" pitchFamily="34" charset="0"/>
                <a:ea typeface="Calibri" panose="020F0502020204030204" pitchFamily="34" charset="0"/>
                <a:cs typeface="Arial" panose="020B0604020202020204" pitchFamily="34" charset="0"/>
              </a:rPr>
              <a:t> and 30</a:t>
            </a:r>
            <a:r>
              <a:rPr lang="en-US" sz="1500" i="0" baseline="30000" dirty="0">
                <a:effectLst/>
                <a:latin typeface="Calibri" panose="020F0502020204030204" pitchFamily="34" charset="0"/>
                <a:ea typeface="Calibri" panose="020F0502020204030204" pitchFamily="34" charset="0"/>
                <a:cs typeface="Arial" panose="020B0604020202020204" pitchFamily="34" charset="0"/>
              </a:rPr>
              <a:t>th</a:t>
            </a:r>
            <a:r>
              <a:rPr lang="en-US" sz="1500" i="0" dirty="0">
                <a:effectLst/>
                <a:latin typeface="Calibri" panose="020F0502020204030204" pitchFamily="34" charset="0"/>
                <a:ea typeface="Calibri" panose="020F0502020204030204" pitchFamily="34" charset="0"/>
                <a:cs typeface="Arial" panose="020B0604020202020204" pitchFamily="34" charset="0"/>
              </a:rPr>
              <a:t> March with acceptable accuracy</a:t>
            </a:r>
            <a:endParaRPr lang="en-NL" sz="1500" i="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FA94A67A-B97F-DB85-7299-2DDF5D47D715}"/>
              </a:ext>
            </a:extLst>
          </p:cNvPr>
          <p:cNvGraphicFramePr/>
          <p:nvPr>
            <p:extLst>
              <p:ext uri="{D42A27DB-BD31-4B8C-83A1-F6EECF244321}">
                <p14:modId xmlns:p14="http://schemas.microsoft.com/office/powerpoint/2010/main" val="1799760032"/>
              </p:ext>
            </p:extLst>
          </p:nvPr>
        </p:nvGraphicFramePr>
        <p:xfrm>
          <a:off x="6106760" y="798753"/>
          <a:ext cx="6169510" cy="322998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1954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BC17D1F-4F21-977F-B9B4-6B3BCC0DD74C}"/>
              </a:ext>
            </a:extLst>
          </p:cNvPr>
          <p:cNvGraphicFramePr/>
          <p:nvPr>
            <p:extLst>
              <p:ext uri="{D42A27DB-BD31-4B8C-83A1-F6EECF244321}">
                <p14:modId xmlns:p14="http://schemas.microsoft.com/office/powerpoint/2010/main" val="1477595679"/>
              </p:ext>
            </p:extLst>
          </p:nvPr>
        </p:nvGraphicFramePr>
        <p:xfrm>
          <a:off x="-46617" y="966016"/>
          <a:ext cx="6142617" cy="280229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60020FE-CC7C-30CB-E7E1-D9B077303E32}"/>
              </a:ext>
            </a:extLst>
          </p:cNvPr>
          <p:cNvSpPr txBox="1"/>
          <p:nvPr/>
        </p:nvSpPr>
        <p:spPr>
          <a:xfrm>
            <a:off x="902308" y="60815"/>
            <a:ext cx="11107384" cy="615553"/>
          </a:xfrm>
          <a:prstGeom prst="rect">
            <a:avLst/>
          </a:prstGeom>
          <a:solidFill>
            <a:schemeClr val="accent1">
              <a:lumMod val="60000"/>
              <a:lumOff val="40000"/>
            </a:schemeClr>
          </a:solidFill>
        </p:spPr>
        <p:txBody>
          <a:bodyPr wrap="square" rtlCol="0">
            <a:spAutoFit/>
          </a:bodyPr>
          <a:lstStyle/>
          <a:p>
            <a:pPr algn="ctr"/>
            <a:r>
              <a:rPr lang="en-GB" sz="1700" b="1" dirty="0">
                <a:latin typeface="Calibri" panose="020F0502020204030204" pitchFamily="34" charset="0"/>
                <a:cs typeface="Calibri" panose="020F0502020204030204" pitchFamily="34" charset="0"/>
              </a:rPr>
              <a:t>Hourly mean wind speed and energy prediction on the 29</a:t>
            </a:r>
            <a:r>
              <a:rPr lang="en-GB" sz="1700" b="1" baseline="30000" dirty="0">
                <a:latin typeface="Calibri" panose="020F0502020204030204" pitchFamily="34" charset="0"/>
                <a:cs typeface="Calibri" panose="020F0502020204030204" pitchFamily="34" charset="0"/>
              </a:rPr>
              <a:t>th</a:t>
            </a:r>
            <a:r>
              <a:rPr lang="en-GB" sz="1700" b="1" dirty="0">
                <a:latin typeface="Calibri" panose="020F0502020204030204" pitchFamily="34" charset="0"/>
                <a:cs typeface="Calibri" panose="020F0502020204030204" pitchFamily="34" charset="0"/>
              </a:rPr>
              <a:t> and 30</a:t>
            </a:r>
            <a:r>
              <a:rPr lang="en-GB" sz="1700" b="1" baseline="30000" dirty="0">
                <a:latin typeface="Calibri" panose="020F0502020204030204" pitchFamily="34" charset="0"/>
                <a:cs typeface="Calibri" panose="020F0502020204030204" pitchFamily="34" charset="0"/>
              </a:rPr>
              <a:t>th</a:t>
            </a:r>
            <a:r>
              <a:rPr lang="en-GB" sz="1700" b="1" dirty="0">
                <a:latin typeface="Calibri" panose="020F0502020204030204" pitchFamily="34" charset="0"/>
                <a:cs typeface="Calibri" panose="020F0502020204030204" pitchFamily="34" charset="0"/>
              </a:rPr>
              <a:t> March were reliable but did not satisfy the safety standards</a:t>
            </a:r>
          </a:p>
        </p:txBody>
      </p:sp>
      <p:pic>
        <p:nvPicPr>
          <p:cNvPr id="13" name="Graphic 12" descr="Wave with solid fill">
            <a:extLst>
              <a:ext uri="{FF2B5EF4-FFF2-40B4-BE49-F238E27FC236}">
                <a16:creationId xmlns:a16="http://schemas.microsoft.com/office/drawing/2014/main" id="{C7DBC732-42AE-AB78-670C-0F6DA8DE2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08" y="8592"/>
            <a:ext cx="720000" cy="720000"/>
          </a:xfrm>
          <a:prstGeom prst="rect">
            <a:avLst/>
          </a:prstGeom>
        </p:spPr>
      </p:pic>
      <p:graphicFrame>
        <p:nvGraphicFramePr>
          <p:cNvPr id="14" name="Chart 13">
            <a:extLst>
              <a:ext uri="{FF2B5EF4-FFF2-40B4-BE49-F238E27FC236}">
                <a16:creationId xmlns:a16="http://schemas.microsoft.com/office/drawing/2014/main" id="{861EA821-61FA-1FB3-A1C3-64D9602B82B9}"/>
              </a:ext>
            </a:extLst>
          </p:cNvPr>
          <p:cNvGraphicFramePr/>
          <p:nvPr>
            <p:extLst>
              <p:ext uri="{D42A27DB-BD31-4B8C-83A1-F6EECF244321}">
                <p14:modId xmlns:p14="http://schemas.microsoft.com/office/powerpoint/2010/main" val="2224819220"/>
              </p:ext>
            </p:extLst>
          </p:nvPr>
        </p:nvGraphicFramePr>
        <p:xfrm>
          <a:off x="6095999" y="3626583"/>
          <a:ext cx="6152477" cy="3276116"/>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7BEC2A8A-CB3A-05CC-6166-9F759BBC7C99}"/>
              </a:ext>
            </a:extLst>
          </p:cNvPr>
          <p:cNvSpPr txBox="1"/>
          <p:nvPr/>
        </p:nvSpPr>
        <p:spPr>
          <a:xfrm>
            <a:off x="526677" y="4705243"/>
            <a:ext cx="1999577" cy="784830"/>
          </a:xfrm>
          <a:prstGeom prst="rect">
            <a:avLst/>
          </a:prstGeom>
          <a:solidFill>
            <a:schemeClr val="bg1">
              <a:lumMod val="95000"/>
            </a:schemeClr>
          </a:solidFill>
        </p:spPr>
        <p:txBody>
          <a:bodyPr wrap="square">
            <a:spAutoFit/>
          </a:bodyPr>
          <a:lstStyle/>
          <a:p>
            <a:pPr algn="ctr">
              <a:spcAft>
                <a:spcPts val="1000"/>
              </a:spcAft>
            </a:pPr>
            <a:r>
              <a:rPr lang="en-GB" sz="15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28</a:t>
            </a:r>
            <a:r>
              <a:rPr lang="en-GB" sz="1500" baseline="300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th</a:t>
            </a:r>
            <a:r>
              <a:rPr lang="en-GB" sz="15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 – 29</a:t>
            </a:r>
            <a:r>
              <a:rPr lang="en-GB" sz="1500" baseline="300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th</a:t>
            </a:r>
            <a:r>
              <a:rPr lang="en-GB" sz="15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 April (assume the prediction </a:t>
            </a:r>
            <a:r>
              <a:rPr lang="en-GB" sz="1500" dirty="0">
                <a:solidFill>
                  <a:srgbClr val="44546A"/>
                </a:solidFill>
                <a:latin typeface="Calibri" panose="020F0502020204030204" pitchFamily="34" charset="0"/>
                <a:ea typeface="Calibri" panose="020F0502020204030204" pitchFamily="34" charset="0"/>
                <a:cs typeface="Arial" panose="020B0604020202020204" pitchFamily="34" charset="0"/>
              </a:rPr>
              <a:t>is accurate)</a:t>
            </a:r>
            <a:endParaRPr lang="en-NL" sz="1500"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084AB5-43B7-884E-CC77-04EEFCD00689}"/>
              </a:ext>
            </a:extLst>
          </p:cNvPr>
          <p:cNvSpPr txBox="1"/>
          <p:nvPr/>
        </p:nvSpPr>
        <p:spPr>
          <a:xfrm>
            <a:off x="2814469" y="4705243"/>
            <a:ext cx="2772335" cy="792000"/>
          </a:xfrm>
          <a:prstGeom prst="rect">
            <a:avLst/>
          </a:prstGeom>
          <a:solidFill>
            <a:schemeClr val="bg1">
              <a:lumMod val="95000"/>
            </a:schemeClr>
          </a:solidFill>
        </p:spPr>
        <p:txBody>
          <a:bodyPr wrap="square" anchor="ctr">
            <a:spAutoFit/>
          </a:bodyPr>
          <a:lstStyle/>
          <a:p>
            <a:pPr algn="ctr">
              <a:spcAft>
                <a:spcPts val="1000"/>
              </a:spcAft>
            </a:pPr>
            <a:r>
              <a:rPr lang="en-GB" sz="15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Predicted gain </a:t>
            </a:r>
            <a:r>
              <a:rPr lang="en-GB" sz="15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107</a:t>
            </a:r>
            <a:r>
              <a:rPr lang="en-GB" sz="1500" dirty="0">
                <a:solidFill>
                  <a:srgbClr val="44546A"/>
                </a:solidFill>
                <a:effectLst/>
                <a:latin typeface="Calibri" panose="020F0502020204030204" pitchFamily="34" charset="0"/>
                <a:ea typeface="Calibri" panose="020F0502020204030204" pitchFamily="34" charset="0"/>
                <a:cs typeface="Arial" panose="020B0604020202020204" pitchFamily="34" charset="0"/>
              </a:rPr>
              <a:t> euros per turbine</a:t>
            </a:r>
            <a:endParaRPr lang="en-NL" sz="1500"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71DD3E7A-3BF2-B011-0D8D-A22637981BBC}"/>
              </a:ext>
            </a:extLst>
          </p:cNvPr>
          <p:cNvGraphicFramePr/>
          <p:nvPr>
            <p:extLst>
              <p:ext uri="{D42A27DB-BD31-4B8C-83A1-F6EECF244321}">
                <p14:modId xmlns:p14="http://schemas.microsoft.com/office/powerpoint/2010/main" val="1245596707"/>
              </p:ext>
            </p:extLst>
          </p:nvPr>
        </p:nvGraphicFramePr>
        <p:xfrm>
          <a:off x="5995687" y="676368"/>
          <a:ext cx="6196314" cy="309194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5928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outdoor, boat, watercraft&#10;&#10;Description automatically generated">
            <a:extLst>
              <a:ext uri="{FF2B5EF4-FFF2-40B4-BE49-F238E27FC236}">
                <a16:creationId xmlns:a16="http://schemas.microsoft.com/office/drawing/2014/main" id="{3FFEB2D7-BB6C-380C-8081-C2A4929A6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923" y="0"/>
            <a:ext cx="12041884" cy="6858000"/>
          </a:xfrm>
          <a:prstGeom prst="rect">
            <a:avLst/>
          </a:prstGeom>
        </p:spPr>
      </p:pic>
      <p:sp>
        <p:nvSpPr>
          <p:cNvPr id="5" name="Rectangle 4">
            <a:extLst>
              <a:ext uri="{FF2B5EF4-FFF2-40B4-BE49-F238E27FC236}">
                <a16:creationId xmlns:a16="http://schemas.microsoft.com/office/drawing/2014/main" id="{82096DF4-4F09-4E9C-7ACC-BAB74C6A6DA2}"/>
              </a:ext>
            </a:extLst>
          </p:cNvPr>
          <p:cNvSpPr/>
          <p:nvPr/>
        </p:nvSpPr>
        <p:spPr>
          <a:xfrm>
            <a:off x="6096000" y="0"/>
            <a:ext cx="6096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 name="Straight Connector 5">
            <a:extLst>
              <a:ext uri="{FF2B5EF4-FFF2-40B4-BE49-F238E27FC236}">
                <a16:creationId xmlns:a16="http://schemas.microsoft.com/office/drawing/2014/main" id="{AAE0E578-D4EE-8B63-FF64-95A0CFC06E0F}"/>
              </a:ext>
            </a:extLst>
          </p:cNvPr>
          <p:cNvCxnSpPr>
            <a:cxnSpLocks/>
          </p:cNvCxnSpPr>
          <p:nvPr/>
        </p:nvCxnSpPr>
        <p:spPr>
          <a:xfrm>
            <a:off x="6334857" y="477543"/>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C81AD4-C90F-8AA5-4098-D91BF1993DE2}"/>
              </a:ext>
            </a:extLst>
          </p:cNvPr>
          <p:cNvCxnSpPr>
            <a:cxnSpLocks/>
          </p:cNvCxnSpPr>
          <p:nvPr/>
        </p:nvCxnSpPr>
        <p:spPr>
          <a:xfrm>
            <a:off x="6334857" y="1360740"/>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0E8AF5-9716-689B-AF41-D35CAA5347B8}"/>
              </a:ext>
            </a:extLst>
          </p:cNvPr>
          <p:cNvSpPr txBox="1"/>
          <p:nvPr/>
        </p:nvSpPr>
        <p:spPr>
          <a:xfrm>
            <a:off x="6887585" y="637747"/>
            <a:ext cx="4536831" cy="553998"/>
          </a:xfrm>
          <a:prstGeom prst="rect">
            <a:avLst/>
          </a:prstGeom>
          <a:noFill/>
        </p:spPr>
        <p:txBody>
          <a:bodyPr wrap="square" rtlCol="0">
            <a:spAutoFit/>
          </a:bodyPr>
          <a:lstStyle/>
          <a:p>
            <a:pPr algn="ctr"/>
            <a:r>
              <a:rPr lang="en-GB" sz="3000" b="1" dirty="0">
                <a:latin typeface="Calibri" panose="020F0502020204030204" pitchFamily="34" charset="0"/>
                <a:cs typeface="Calibri" panose="020F0502020204030204" pitchFamily="34" charset="0"/>
              </a:rPr>
              <a:t>INTRODUCTION</a:t>
            </a:r>
            <a:endParaRPr lang="en-NL" sz="30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E0524DA-65AE-7029-C27A-C0AD4C02E227}"/>
              </a:ext>
            </a:extLst>
          </p:cNvPr>
          <p:cNvSpPr txBox="1"/>
          <p:nvPr/>
        </p:nvSpPr>
        <p:spPr>
          <a:xfrm>
            <a:off x="7053047" y="2083913"/>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Problem statement</a:t>
            </a:r>
          </a:p>
        </p:txBody>
      </p:sp>
      <p:pic>
        <p:nvPicPr>
          <p:cNvPr id="11" name="Graphic 10" descr="Brainstorm with solid fill">
            <a:extLst>
              <a:ext uri="{FF2B5EF4-FFF2-40B4-BE49-F238E27FC236}">
                <a16:creationId xmlns:a16="http://schemas.microsoft.com/office/drawing/2014/main" id="{B4CE7A70-F262-97D6-C1AC-7125C1232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7512" y="1920142"/>
            <a:ext cx="720000" cy="720000"/>
          </a:xfrm>
          <a:prstGeom prst="rect">
            <a:avLst/>
          </a:prstGeom>
        </p:spPr>
      </p:pic>
      <p:pic>
        <p:nvPicPr>
          <p:cNvPr id="13" name="Graphic 12" descr="Question mark with solid fill">
            <a:extLst>
              <a:ext uri="{FF2B5EF4-FFF2-40B4-BE49-F238E27FC236}">
                <a16:creationId xmlns:a16="http://schemas.microsoft.com/office/drawing/2014/main" id="{E029AFA2-5605-CB95-2F9F-FD8B9A7C36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7512" y="3073073"/>
            <a:ext cx="720000" cy="720000"/>
          </a:xfrm>
          <a:prstGeom prst="rect">
            <a:avLst/>
          </a:prstGeom>
        </p:spPr>
      </p:pic>
      <p:pic>
        <p:nvPicPr>
          <p:cNvPr id="15" name="Graphic 14" descr="Handshake with solid fill">
            <a:extLst>
              <a:ext uri="{FF2B5EF4-FFF2-40B4-BE49-F238E27FC236}">
                <a16:creationId xmlns:a16="http://schemas.microsoft.com/office/drawing/2014/main" id="{B58CCCAD-947B-2D4A-5D78-8D32FCAB2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97313" y="4061033"/>
            <a:ext cx="720000" cy="720000"/>
          </a:xfrm>
          <a:prstGeom prst="rect">
            <a:avLst/>
          </a:prstGeom>
        </p:spPr>
      </p:pic>
      <p:pic>
        <p:nvPicPr>
          <p:cNvPr id="3" name="Graphic 2" descr="Statistics with solid fill">
            <a:extLst>
              <a:ext uri="{FF2B5EF4-FFF2-40B4-BE49-F238E27FC236}">
                <a16:creationId xmlns:a16="http://schemas.microsoft.com/office/drawing/2014/main" id="{67419C98-7300-445A-947D-555854D42C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07512" y="5204374"/>
            <a:ext cx="720000" cy="720000"/>
          </a:xfrm>
          <a:prstGeom prst="rect">
            <a:avLst/>
          </a:prstGeom>
        </p:spPr>
      </p:pic>
      <p:sp>
        <p:nvSpPr>
          <p:cNvPr id="14" name="TextBox 13">
            <a:extLst>
              <a:ext uri="{FF2B5EF4-FFF2-40B4-BE49-F238E27FC236}">
                <a16:creationId xmlns:a16="http://schemas.microsoft.com/office/drawing/2014/main" id="{903673BA-4832-4EBC-92F2-64C52E93FE85}"/>
              </a:ext>
            </a:extLst>
          </p:cNvPr>
          <p:cNvSpPr txBox="1"/>
          <p:nvPr/>
        </p:nvSpPr>
        <p:spPr>
          <a:xfrm>
            <a:off x="7053047" y="3233018"/>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Research questions </a:t>
            </a:r>
          </a:p>
        </p:txBody>
      </p:sp>
      <p:sp>
        <p:nvSpPr>
          <p:cNvPr id="16" name="TextBox 15">
            <a:extLst>
              <a:ext uri="{FF2B5EF4-FFF2-40B4-BE49-F238E27FC236}">
                <a16:creationId xmlns:a16="http://schemas.microsoft.com/office/drawing/2014/main" id="{C57BBFED-65DF-4D48-B035-79A8699DF323}"/>
              </a:ext>
            </a:extLst>
          </p:cNvPr>
          <p:cNvSpPr txBox="1"/>
          <p:nvPr/>
        </p:nvSpPr>
        <p:spPr>
          <a:xfrm>
            <a:off x="7053047" y="4222436"/>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Contribution of the thesis </a:t>
            </a:r>
          </a:p>
        </p:txBody>
      </p:sp>
      <p:sp>
        <p:nvSpPr>
          <p:cNvPr id="17" name="TextBox 16">
            <a:extLst>
              <a:ext uri="{FF2B5EF4-FFF2-40B4-BE49-F238E27FC236}">
                <a16:creationId xmlns:a16="http://schemas.microsoft.com/office/drawing/2014/main" id="{A14F4A7B-FF97-4132-8992-72825F25475E}"/>
              </a:ext>
            </a:extLst>
          </p:cNvPr>
          <p:cNvSpPr txBox="1"/>
          <p:nvPr/>
        </p:nvSpPr>
        <p:spPr>
          <a:xfrm>
            <a:off x="7053047" y="5370341"/>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Methodology and data sources</a:t>
            </a:r>
            <a:endParaRPr lang="en-NL" sz="2000" b="1" dirty="0">
              <a:latin typeface="Calibri" panose="020F0502020204030204" pitchFamily="34" charset="0"/>
              <a:cs typeface="Calibri" panose="020F0502020204030204" pitchFamily="34" charset="0"/>
            </a:endParaRPr>
          </a:p>
        </p:txBody>
      </p:sp>
      <p:graphicFrame>
        <p:nvGraphicFramePr>
          <p:cNvPr id="10" name="Diagram 9">
            <a:extLst>
              <a:ext uri="{FF2B5EF4-FFF2-40B4-BE49-F238E27FC236}">
                <a16:creationId xmlns:a16="http://schemas.microsoft.com/office/drawing/2014/main" id="{314C59DC-8286-49B2-8E9D-9E4620F3CE32}"/>
              </a:ext>
            </a:extLst>
          </p:cNvPr>
          <p:cNvGraphicFramePr/>
          <p:nvPr>
            <p:extLst>
              <p:ext uri="{D42A27DB-BD31-4B8C-83A1-F6EECF244321}">
                <p14:modId xmlns:p14="http://schemas.microsoft.com/office/powerpoint/2010/main" val="3645815045"/>
              </p:ext>
            </p:extLst>
          </p:nvPr>
        </p:nvGraphicFramePr>
        <p:xfrm>
          <a:off x="6334857" y="6518246"/>
          <a:ext cx="5688000" cy="158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94589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1C10C2-2AEF-D0D6-86D9-2733DE09ED42}"/>
              </a:ext>
            </a:extLst>
          </p:cNvPr>
          <p:cNvSpPr txBox="1"/>
          <p:nvPr/>
        </p:nvSpPr>
        <p:spPr>
          <a:xfrm>
            <a:off x="902308" y="60815"/>
            <a:ext cx="11107384" cy="615553"/>
          </a:xfrm>
          <a:prstGeom prst="rect">
            <a:avLst/>
          </a:prstGeom>
          <a:solidFill>
            <a:schemeClr val="accent1">
              <a:lumMod val="60000"/>
              <a:lumOff val="40000"/>
            </a:schemeClr>
          </a:solidFill>
        </p:spPr>
        <p:txBody>
          <a:bodyPr wrap="square" rtlCol="0">
            <a:spAutoFit/>
          </a:bodyPr>
          <a:lstStyle/>
          <a:p>
            <a:pPr algn="ctr"/>
            <a:r>
              <a:rPr lang="en-GB" sz="1700" b="1" dirty="0">
                <a:latin typeface="Calibri" panose="020F0502020204030204" pitchFamily="34" charset="0"/>
                <a:cs typeface="Calibri" panose="020F0502020204030204" pitchFamily="34" charset="0"/>
              </a:rPr>
              <a:t>The wind farm operators should not delay the maintenance service for better wind energy generation since the revenue gained could not offset the much higher demurrage rate in the summer</a:t>
            </a:r>
          </a:p>
        </p:txBody>
      </p:sp>
      <p:pic>
        <p:nvPicPr>
          <p:cNvPr id="6" name="Graphic 5" descr="Clipboard with solid fill">
            <a:extLst>
              <a:ext uri="{FF2B5EF4-FFF2-40B4-BE49-F238E27FC236}">
                <a16:creationId xmlns:a16="http://schemas.microsoft.com/office/drawing/2014/main" id="{7554982E-D083-428D-21C2-D047CF2D9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27" y="0"/>
            <a:ext cx="720000" cy="720000"/>
          </a:xfrm>
          <a:prstGeom prst="rect">
            <a:avLst/>
          </a:prstGeom>
        </p:spPr>
      </p:pic>
      <p:sp>
        <p:nvSpPr>
          <p:cNvPr id="8" name="TextBox 7">
            <a:extLst>
              <a:ext uri="{FF2B5EF4-FFF2-40B4-BE49-F238E27FC236}">
                <a16:creationId xmlns:a16="http://schemas.microsoft.com/office/drawing/2014/main" id="{A1B91A7F-1179-4D76-A8FD-98BCF8F060C4}"/>
              </a:ext>
            </a:extLst>
          </p:cNvPr>
          <p:cNvSpPr txBox="1"/>
          <p:nvPr/>
        </p:nvSpPr>
        <p:spPr>
          <a:xfrm>
            <a:off x="2659184" y="2179654"/>
            <a:ext cx="2457341" cy="504000"/>
          </a:xfrm>
          <a:prstGeom prst="rect">
            <a:avLst/>
          </a:prstGeom>
          <a:solidFill>
            <a:schemeClr val="bg1">
              <a:lumMod val="95000"/>
            </a:schemeClr>
          </a:solidFill>
        </p:spPr>
        <p:txBody>
          <a:bodyPr wrap="square" anchor="ctr">
            <a:spAutoFit/>
          </a:bodyPr>
          <a:lstStyle/>
          <a:p>
            <a:pPr algn="ct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119813 </a:t>
            </a:r>
            <a:r>
              <a:rPr lang="en-US" sz="1700" dirty="0">
                <a:effectLst/>
                <a:latin typeface="Calibri" panose="020F0502020204030204" pitchFamily="34" charset="0"/>
                <a:ea typeface="Calibri" panose="020F0502020204030204" pitchFamily="34" charset="0"/>
                <a:cs typeface="Arial" panose="020B0604020202020204" pitchFamily="34" charset="0"/>
              </a:rPr>
              <a:t>euros per day</a:t>
            </a:r>
            <a:endParaRPr lang="nl-NL" sz="17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F12E3507-CE82-4314-91DD-00EB071ADA3D}"/>
              </a:ext>
            </a:extLst>
          </p:cNvPr>
          <p:cNvGraphicFramePr/>
          <p:nvPr>
            <p:extLst>
              <p:ext uri="{D42A27DB-BD31-4B8C-83A1-F6EECF244321}">
                <p14:modId xmlns:p14="http://schemas.microsoft.com/office/powerpoint/2010/main" val="1622334266"/>
              </p:ext>
            </p:extLst>
          </p:nvPr>
        </p:nvGraphicFramePr>
        <p:xfrm>
          <a:off x="5282153" y="1977349"/>
          <a:ext cx="6152477" cy="3276116"/>
        </p:xfrm>
        <a:graphic>
          <a:graphicData uri="http://schemas.openxmlformats.org/drawingml/2006/chart">
            <c:chart xmlns:c="http://schemas.openxmlformats.org/drawingml/2006/chart" xmlns:r="http://schemas.openxmlformats.org/officeDocument/2006/relationships" r:id="rId4"/>
          </a:graphicData>
        </a:graphic>
      </p:graphicFrame>
      <p:sp>
        <p:nvSpPr>
          <p:cNvPr id="4" name="Arrow: Curved Left 3">
            <a:extLst>
              <a:ext uri="{FF2B5EF4-FFF2-40B4-BE49-F238E27FC236}">
                <a16:creationId xmlns:a16="http://schemas.microsoft.com/office/drawing/2014/main" id="{0C4DC06C-6E62-48C6-A3CF-11801AC870B4}"/>
              </a:ext>
            </a:extLst>
          </p:cNvPr>
          <p:cNvSpPr/>
          <p:nvPr/>
        </p:nvSpPr>
        <p:spPr>
          <a:xfrm rot="16200000">
            <a:off x="10569920" y="3070808"/>
            <a:ext cx="328773" cy="6155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0" name="TextBox 9">
            <a:extLst>
              <a:ext uri="{FF2B5EF4-FFF2-40B4-BE49-F238E27FC236}">
                <a16:creationId xmlns:a16="http://schemas.microsoft.com/office/drawing/2014/main" id="{70D4382B-C2B0-49E4-9E07-865F3A8DE982}"/>
              </a:ext>
            </a:extLst>
          </p:cNvPr>
          <p:cNvSpPr txBox="1"/>
          <p:nvPr/>
        </p:nvSpPr>
        <p:spPr>
          <a:xfrm>
            <a:off x="2659185" y="3053657"/>
            <a:ext cx="2457341" cy="830997"/>
          </a:xfrm>
          <a:prstGeom prst="rect">
            <a:avLst/>
          </a:prstGeom>
          <a:solidFill>
            <a:schemeClr val="bg1">
              <a:lumMod val="95000"/>
            </a:schemeClr>
          </a:solidFill>
        </p:spPr>
        <p:txBody>
          <a:bodyPr wrap="square" anchor="ctr">
            <a:spAutoFit/>
          </a:bodyPr>
          <a:lstStyle/>
          <a:p>
            <a:pPr algn="ct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(4404-4297)x150 = 16050 </a:t>
            </a:r>
            <a:r>
              <a:rPr kumimoji="0" lang="en-US" sz="1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euros</a:t>
            </a:r>
            <a:r>
              <a:rPr lang="en-US" sz="24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nl-NL" sz="17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B8C2C3E-5560-4B19-98DB-49D2E06AF436}"/>
              </a:ext>
            </a:extLst>
          </p:cNvPr>
          <p:cNvSpPr txBox="1"/>
          <p:nvPr/>
        </p:nvSpPr>
        <p:spPr>
          <a:xfrm>
            <a:off x="824392" y="2179654"/>
            <a:ext cx="1497563" cy="504000"/>
          </a:xfrm>
          <a:prstGeom prst="rect">
            <a:avLst/>
          </a:prstGeom>
          <a:solidFill>
            <a:schemeClr val="accent1">
              <a:lumMod val="60000"/>
              <a:lumOff val="40000"/>
            </a:schemeClr>
          </a:solidFill>
        </p:spPr>
        <p:txBody>
          <a:bodyPr wrap="square" rtlCol="0" anchor="ctr">
            <a:spAutoFit/>
          </a:bodyPr>
          <a:lstStyle/>
          <a:p>
            <a:pPr algn="ctr"/>
            <a:r>
              <a:rPr lang="en-US" sz="1300" b="1" dirty="0">
                <a:latin typeface="Calibri" panose="020F0502020204030204" pitchFamily="34" charset="0"/>
                <a:cs typeface="Calibri" panose="020F0502020204030204" pitchFamily="34" charset="0"/>
              </a:rPr>
              <a:t>Demurrage rate</a:t>
            </a:r>
            <a:endParaRPr lang="en-NL" sz="13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47B9A1-22A3-40E5-9846-9DE8A2CFF470}"/>
              </a:ext>
            </a:extLst>
          </p:cNvPr>
          <p:cNvSpPr txBox="1"/>
          <p:nvPr/>
        </p:nvSpPr>
        <p:spPr>
          <a:xfrm>
            <a:off x="824392" y="3074149"/>
            <a:ext cx="1497563" cy="792000"/>
          </a:xfrm>
          <a:prstGeom prst="rect">
            <a:avLst/>
          </a:prstGeom>
          <a:solidFill>
            <a:schemeClr val="accent1">
              <a:lumMod val="60000"/>
              <a:lumOff val="40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Revenue gained from delay in maintenance</a:t>
            </a:r>
            <a:endParaRPr lang="en-NL" sz="1300" b="1" dirty="0">
              <a:latin typeface="Calibri" panose="020F0502020204030204" pitchFamily="34" charset="0"/>
              <a:cs typeface="Calibri" panose="020F0502020204030204" pitchFamily="34" charset="0"/>
            </a:endParaRPr>
          </a:p>
        </p:txBody>
      </p:sp>
      <p:sp>
        <p:nvSpPr>
          <p:cNvPr id="5" name="Left Brace 4">
            <a:extLst>
              <a:ext uri="{FF2B5EF4-FFF2-40B4-BE49-F238E27FC236}">
                <a16:creationId xmlns:a16="http://schemas.microsoft.com/office/drawing/2014/main" id="{860D2294-B23F-41D7-8037-ABF1B2D16679}"/>
              </a:ext>
            </a:extLst>
          </p:cNvPr>
          <p:cNvSpPr/>
          <p:nvPr/>
        </p:nvSpPr>
        <p:spPr>
          <a:xfrm rot="16200000">
            <a:off x="2599613" y="3010584"/>
            <a:ext cx="267846" cy="23207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TextBox 13">
            <a:extLst>
              <a:ext uri="{FF2B5EF4-FFF2-40B4-BE49-F238E27FC236}">
                <a16:creationId xmlns:a16="http://schemas.microsoft.com/office/drawing/2014/main" id="{FB6A10C5-1AE5-45BB-9D8D-6DB9B18DF5C2}"/>
              </a:ext>
            </a:extLst>
          </p:cNvPr>
          <p:cNvSpPr txBox="1"/>
          <p:nvPr/>
        </p:nvSpPr>
        <p:spPr>
          <a:xfrm>
            <a:off x="824391" y="4586810"/>
            <a:ext cx="1497563" cy="692497"/>
          </a:xfrm>
          <a:prstGeom prst="rect">
            <a:avLst/>
          </a:prstGeom>
          <a:solidFill>
            <a:schemeClr val="accent1">
              <a:lumMod val="60000"/>
              <a:lumOff val="40000"/>
            </a:schemeClr>
          </a:solidFill>
        </p:spPr>
        <p:txBody>
          <a:bodyPr wrap="square" rtlCol="0" anchor="ctr">
            <a:spAutoFit/>
          </a:bodyPr>
          <a:lstStyle/>
          <a:p>
            <a:pPr algn="ctr"/>
            <a:r>
              <a:rPr lang="en-US" sz="1300" b="1" dirty="0">
                <a:latin typeface="Calibri" panose="020F0502020204030204" pitchFamily="34" charset="0"/>
                <a:cs typeface="Calibri" panose="020F0502020204030204" pitchFamily="34" charset="0"/>
              </a:rPr>
              <a:t>Revenue gained from delay in maintenance</a:t>
            </a:r>
            <a:endParaRPr lang="en-NL" sz="1300" b="1"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D7A690F-9BCC-48E7-8504-96E1429E74AE}"/>
              </a:ext>
            </a:extLst>
          </p:cNvPr>
          <p:cNvSpPr txBox="1"/>
          <p:nvPr/>
        </p:nvSpPr>
        <p:spPr>
          <a:xfrm>
            <a:off x="3114298" y="4586810"/>
            <a:ext cx="1745375" cy="720000"/>
          </a:xfrm>
          <a:prstGeom prst="rect">
            <a:avLst/>
          </a:prstGeom>
          <a:solidFill>
            <a:schemeClr val="accent1">
              <a:lumMod val="60000"/>
              <a:lumOff val="40000"/>
            </a:schemeClr>
          </a:solidFill>
        </p:spPr>
        <p:txBody>
          <a:bodyPr wrap="square" rtlCol="0" anchor="ctr">
            <a:spAutoFit/>
          </a:bodyPr>
          <a:lstStyle/>
          <a:p>
            <a:pPr algn="ctr"/>
            <a:r>
              <a:rPr lang="en-US" sz="1300" b="1" dirty="0">
                <a:latin typeface="Calibri" panose="020F0502020204030204" pitchFamily="34" charset="0"/>
                <a:cs typeface="Calibri" panose="020F0502020204030204" pitchFamily="34" charset="0"/>
              </a:rPr>
              <a:t>Demurrage rate</a:t>
            </a:r>
            <a:endParaRPr lang="en-NL" sz="1300" b="1" dirty="0">
              <a:latin typeface="Calibri" panose="020F0502020204030204" pitchFamily="34" charset="0"/>
              <a:cs typeface="Calibri" panose="020F0502020204030204" pitchFamily="34" charset="0"/>
            </a:endParaRPr>
          </a:p>
        </p:txBody>
      </p:sp>
      <p:sp>
        <p:nvSpPr>
          <p:cNvPr id="16" name="Half Frame 15">
            <a:extLst>
              <a:ext uri="{FF2B5EF4-FFF2-40B4-BE49-F238E27FC236}">
                <a16:creationId xmlns:a16="http://schemas.microsoft.com/office/drawing/2014/main" id="{5365DB27-6AB8-4A31-85DA-DF3185006CF9}"/>
              </a:ext>
            </a:extLst>
          </p:cNvPr>
          <p:cNvSpPr/>
          <p:nvPr/>
        </p:nvSpPr>
        <p:spPr>
          <a:xfrm rot="18900000">
            <a:off x="2527822" y="4725916"/>
            <a:ext cx="441789" cy="441789"/>
          </a:xfrm>
          <a:prstGeom prst="halfFram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Tree>
    <p:extLst>
      <p:ext uri="{BB962C8B-B14F-4D97-AF65-F5344CB8AC3E}">
        <p14:creationId xmlns:p14="http://schemas.microsoft.com/office/powerpoint/2010/main" val="73411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3A9D-D61C-C7AD-1708-2A41ADEE8FCE}"/>
              </a:ext>
            </a:extLst>
          </p:cNvPr>
          <p:cNvSpPr>
            <a:spLocks noGrp="1"/>
          </p:cNvSpPr>
          <p:nvPr>
            <p:ph type="title"/>
          </p:nvPr>
        </p:nvSpPr>
        <p:spPr/>
        <p:txBody>
          <a:bodyPr/>
          <a:lstStyle/>
          <a:p>
            <a:endParaRPr lang="en-NL"/>
          </a:p>
        </p:txBody>
      </p:sp>
      <p:pic>
        <p:nvPicPr>
          <p:cNvPr id="3" name="Picture 2" descr="A group of wind turbines in the water&#10;&#10;Description automatically generated with medium confidence">
            <a:extLst>
              <a:ext uri="{FF2B5EF4-FFF2-40B4-BE49-F238E27FC236}">
                <a16:creationId xmlns:a16="http://schemas.microsoft.com/office/drawing/2014/main" id="{1CFB896D-C5C8-8442-6040-2F4D2ED1F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50" y="0"/>
            <a:ext cx="10287000" cy="6858000"/>
          </a:xfrm>
          <a:prstGeom prst="rect">
            <a:avLst/>
          </a:prstGeom>
        </p:spPr>
      </p:pic>
      <p:sp>
        <p:nvSpPr>
          <p:cNvPr id="4" name="TextBox 3">
            <a:extLst>
              <a:ext uri="{FF2B5EF4-FFF2-40B4-BE49-F238E27FC236}">
                <a16:creationId xmlns:a16="http://schemas.microsoft.com/office/drawing/2014/main" id="{76E63DAC-4633-84C1-E393-10A9BDFFBC90}"/>
              </a:ext>
            </a:extLst>
          </p:cNvPr>
          <p:cNvSpPr txBox="1"/>
          <p:nvPr/>
        </p:nvSpPr>
        <p:spPr>
          <a:xfrm>
            <a:off x="6096000" y="-4536"/>
            <a:ext cx="6120000" cy="6876000"/>
          </a:xfrm>
          <a:prstGeom prst="rect">
            <a:avLst/>
          </a:prstGeom>
          <a:solidFill>
            <a:schemeClr val="bg1"/>
          </a:solidFill>
        </p:spPr>
        <p:txBody>
          <a:bodyPr wrap="square" rtlCol="0">
            <a:spAutoFit/>
          </a:bodyPr>
          <a:lstStyle/>
          <a:p>
            <a:endParaRPr lang="en-NL" dirty="0"/>
          </a:p>
        </p:txBody>
      </p:sp>
      <p:sp>
        <p:nvSpPr>
          <p:cNvPr id="6" name="TextBox 5">
            <a:extLst>
              <a:ext uri="{FF2B5EF4-FFF2-40B4-BE49-F238E27FC236}">
                <a16:creationId xmlns:a16="http://schemas.microsoft.com/office/drawing/2014/main" id="{CF8C0F54-D850-4281-ADFE-BDD321BD061F}"/>
              </a:ext>
            </a:extLst>
          </p:cNvPr>
          <p:cNvSpPr txBox="1"/>
          <p:nvPr/>
        </p:nvSpPr>
        <p:spPr>
          <a:xfrm>
            <a:off x="7422854" y="2058033"/>
            <a:ext cx="4410123" cy="646331"/>
          </a:xfrm>
          <a:prstGeom prst="rect">
            <a:avLst/>
          </a:prstGeom>
          <a:noFill/>
        </p:spPr>
        <p:txBody>
          <a:bodyPr wrap="square" anchor="ctr">
            <a:spAutoFit/>
          </a:bodyPr>
          <a:lstStyle/>
          <a:p>
            <a:pPr algn="ctr"/>
            <a:r>
              <a:rPr lang="en-GB" sz="1800" b="1" dirty="0">
                <a:latin typeface="Calibri" panose="020F0502020204030204" pitchFamily="34" charset="0"/>
                <a:cs typeface="Calibri" panose="020F0502020204030204" pitchFamily="34" charset="0"/>
              </a:rPr>
              <a:t>Suggestion for offshore wind energy market application</a:t>
            </a:r>
          </a:p>
        </p:txBody>
      </p:sp>
      <p:cxnSp>
        <p:nvCxnSpPr>
          <p:cNvPr id="7" name="Straight Connector 6">
            <a:extLst>
              <a:ext uri="{FF2B5EF4-FFF2-40B4-BE49-F238E27FC236}">
                <a16:creationId xmlns:a16="http://schemas.microsoft.com/office/drawing/2014/main" id="{3E4D5B63-F5C0-4D96-8FD6-D7D77644B715}"/>
              </a:ext>
            </a:extLst>
          </p:cNvPr>
          <p:cNvCxnSpPr>
            <a:cxnSpLocks/>
          </p:cNvCxnSpPr>
          <p:nvPr/>
        </p:nvCxnSpPr>
        <p:spPr>
          <a:xfrm>
            <a:off x="6301707" y="635572"/>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9EA563-34D2-474B-8FEA-6022BC00BCCD}"/>
              </a:ext>
            </a:extLst>
          </p:cNvPr>
          <p:cNvCxnSpPr>
            <a:cxnSpLocks/>
          </p:cNvCxnSpPr>
          <p:nvPr/>
        </p:nvCxnSpPr>
        <p:spPr>
          <a:xfrm>
            <a:off x="6330735" y="1547797"/>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0BCAD0-F904-4569-B3FC-BE22FFF6DD02}"/>
              </a:ext>
            </a:extLst>
          </p:cNvPr>
          <p:cNvSpPr txBox="1"/>
          <p:nvPr/>
        </p:nvSpPr>
        <p:spPr>
          <a:xfrm>
            <a:off x="6120000" y="800171"/>
            <a:ext cx="6096000" cy="553998"/>
          </a:xfrm>
          <a:prstGeom prst="rect">
            <a:avLst/>
          </a:prstGeom>
          <a:noFill/>
        </p:spPr>
        <p:txBody>
          <a:bodyPr wrap="square" rtlCol="0">
            <a:spAutoFit/>
          </a:bodyPr>
          <a:lstStyle/>
          <a:p>
            <a:pPr algn="ctr"/>
            <a:r>
              <a:rPr lang="en-GB" sz="3000" b="1" dirty="0">
                <a:latin typeface="Calibri" panose="020F0502020204030204" pitchFamily="34" charset="0"/>
                <a:cs typeface="Calibri" panose="020F0502020204030204" pitchFamily="34" charset="0"/>
              </a:rPr>
              <a:t>RECOMMENDATION &amp; LIMITATION</a:t>
            </a:r>
            <a:endParaRPr lang="en-NL" sz="30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324A638-5E14-424D-BD21-161115DD9362}"/>
              </a:ext>
            </a:extLst>
          </p:cNvPr>
          <p:cNvSpPr txBox="1"/>
          <p:nvPr/>
        </p:nvSpPr>
        <p:spPr>
          <a:xfrm>
            <a:off x="7215246" y="3466777"/>
            <a:ext cx="4898254" cy="369332"/>
          </a:xfrm>
          <a:prstGeom prst="rect">
            <a:avLst/>
          </a:prstGeom>
          <a:noFill/>
        </p:spPr>
        <p:txBody>
          <a:bodyPr wrap="square" anchor="ctr">
            <a:spAutoFit/>
          </a:bodyPr>
          <a:lstStyle/>
          <a:p>
            <a:pPr algn="ctr"/>
            <a:r>
              <a:rPr lang="en-GB" sz="1800" b="1" dirty="0">
                <a:latin typeface="Calibri" panose="020F0502020204030204" pitchFamily="34" charset="0"/>
                <a:cs typeface="Calibri" panose="020F0502020204030204" pitchFamily="34" charset="0"/>
              </a:rPr>
              <a:t>Conclusion &amp; further improvements</a:t>
            </a:r>
          </a:p>
        </p:txBody>
      </p:sp>
      <p:sp>
        <p:nvSpPr>
          <p:cNvPr id="11" name="TextBox 10">
            <a:extLst>
              <a:ext uri="{FF2B5EF4-FFF2-40B4-BE49-F238E27FC236}">
                <a16:creationId xmlns:a16="http://schemas.microsoft.com/office/drawing/2014/main" id="{080D3BC4-A045-41B9-8A0E-5C3890FCE8CF}"/>
              </a:ext>
            </a:extLst>
          </p:cNvPr>
          <p:cNvSpPr txBox="1"/>
          <p:nvPr/>
        </p:nvSpPr>
        <p:spPr>
          <a:xfrm>
            <a:off x="7120481" y="4724739"/>
            <a:ext cx="4898254" cy="369332"/>
          </a:xfrm>
          <a:prstGeom prst="rect">
            <a:avLst/>
          </a:prstGeom>
          <a:noFill/>
        </p:spPr>
        <p:txBody>
          <a:bodyPr wrap="square" anchor="ctr">
            <a:spAutoFit/>
          </a:bodyPr>
          <a:lstStyle/>
          <a:p>
            <a:pPr algn="ctr"/>
            <a:r>
              <a:rPr lang="en-GB" sz="1800" b="1" dirty="0">
                <a:latin typeface="Calibri" panose="020F0502020204030204" pitchFamily="34" charset="0"/>
                <a:cs typeface="Calibri" panose="020F0502020204030204" pitchFamily="34" charset="0"/>
              </a:rPr>
              <a:t>Questions &amp; Answer</a:t>
            </a:r>
          </a:p>
        </p:txBody>
      </p:sp>
      <p:pic>
        <p:nvPicPr>
          <p:cNvPr id="13" name="Graphic 12" descr="Business Growth with solid fill">
            <a:extLst>
              <a:ext uri="{FF2B5EF4-FFF2-40B4-BE49-F238E27FC236}">
                <a16:creationId xmlns:a16="http://schemas.microsoft.com/office/drawing/2014/main" id="{72FB6A1D-F22D-43BE-9E47-0EA9FD09E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5246" y="2024167"/>
            <a:ext cx="720000" cy="720000"/>
          </a:xfrm>
          <a:prstGeom prst="rect">
            <a:avLst/>
          </a:prstGeom>
        </p:spPr>
      </p:pic>
      <p:pic>
        <p:nvPicPr>
          <p:cNvPr id="15" name="Graphic 14" descr="Group brainstorm with solid fill">
            <a:extLst>
              <a:ext uri="{FF2B5EF4-FFF2-40B4-BE49-F238E27FC236}">
                <a16:creationId xmlns:a16="http://schemas.microsoft.com/office/drawing/2014/main" id="{9DD1BECD-8AE4-47BD-A696-00B51DC175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5246" y="3286786"/>
            <a:ext cx="720000" cy="720000"/>
          </a:xfrm>
          <a:prstGeom prst="rect">
            <a:avLst/>
          </a:prstGeom>
        </p:spPr>
      </p:pic>
      <p:pic>
        <p:nvPicPr>
          <p:cNvPr id="17" name="Graphic 16" descr="Questions with solid fill">
            <a:extLst>
              <a:ext uri="{FF2B5EF4-FFF2-40B4-BE49-F238E27FC236}">
                <a16:creationId xmlns:a16="http://schemas.microsoft.com/office/drawing/2014/main" id="{DBC9E6C1-B8B9-45FB-B6C8-FD7F4B10F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5246" y="4549405"/>
            <a:ext cx="720000" cy="720000"/>
          </a:xfrm>
          <a:prstGeom prst="rect">
            <a:avLst/>
          </a:prstGeom>
        </p:spPr>
      </p:pic>
      <p:graphicFrame>
        <p:nvGraphicFramePr>
          <p:cNvPr id="18" name="Diagram 17">
            <a:extLst>
              <a:ext uri="{FF2B5EF4-FFF2-40B4-BE49-F238E27FC236}">
                <a16:creationId xmlns:a16="http://schemas.microsoft.com/office/drawing/2014/main" id="{C131C19E-63E1-4B24-9057-A82D308068F7}"/>
              </a:ext>
            </a:extLst>
          </p:cNvPr>
          <p:cNvGraphicFramePr/>
          <p:nvPr>
            <p:extLst>
              <p:ext uri="{D42A27DB-BD31-4B8C-83A1-F6EECF244321}">
                <p14:modId xmlns:p14="http://schemas.microsoft.com/office/powerpoint/2010/main" val="1555426468"/>
              </p:ext>
            </p:extLst>
          </p:nvPr>
        </p:nvGraphicFramePr>
        <p:xfrm>
          <a:off x="6334857" y="6536900"/>
          <a:ext cx="5688000" cy="1584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42709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71FE83-5DB5-49AA-85CA-CD82A2238DC9}"/>
              </a:ext>
            </a:extLst>
          </p:cNvPr>
          <p:cNvSpPr txBox="1"/>
          <p:nvPr/>
        </p:nvSpPr>
        <p:spPr>
          <a:xfrm>
            <a:off x="1135069" y="172365"/>
            <a:ext cx="5697246" cy="369332"/>
          </a:xfrm>
          <a:prstGeom prst="rect">
            <a:avLst/>
          </a:prstGeom>
          <a:solidFill>
            <a:schemeClr val="tx1"/>
          </a:solidFill>
        </p:spPr>
        <p:txBody>
          <a:bodyPr wrap="square" anchor="ctr">
            <a:spAutoFit/>
          </a:bodyPr>
          <a:lstStyle/>
          <a:p>
            <a:pPr algn="ctr"/>
            <a:r>
              <a:rPr lang="en-GB" sz="1800" b="1" dirty="0">
                <a:solidFill>
                  <a:schemeClr val="bg1"/>
                </a:solidFill>
                <a:latin typeface="Calibri" panose="020F0502020204030204" pitchFamily="34" charset="0"/>
                <a:cs typeface="Calibri" panose="020F0502020204030204" pitchFamily="34" charset="0"/>
              </a:rPr>
              <a:t>Suggestion for offshore wind energy market application</a:t>
            </a:r>
          </a:p>
        </p:txBody>
      </p:sp>
      <p:pic>
        <p:nvPicPr>
          <p:cNvPr id="4" name="Graphic 3" descr="Business Growth with solid fill">
            <a:extLst>
              <a:ext uri="{FF2B5EF4-FFF2-40B4-BE49-F238E27FC236}">
                <a16:creationId xmlns:a16="http://schemas.microsoft.com/office/drawing/2014/main" id="{81F15E37-9C85-4160-8280-B15EE26D2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461" y="0"/>
            <a:ext cx="720000" cy="720000"/>
          </a:xfrm>
          <a:prstGeom prst="rect">
            <a:avLst/>
          </a:prstGeom>
        </p:spPr>
      </p:pic>
      <p:pic>
        <p:nvPicPr>
          <p:cNvPr id="5" name="Picture 4">
            <a:extLst>
              <a:ext uri="{FF2B5EF4-FFF2-40B4-BE49-F238E27FC236}">
                <a16:creationId xmlns:a16="http://schemas.microsoft.com/office/drawing/2014/main" id="{39BFA4EE-1332-4BD2-940F-B8F4F9739443}"/>
              </a:ext>
            </a:extLst>
          </p:cNvPr>
          <p:cNvPicPr/>
          <p:nvPr/>
        </p:nvPicPr>
        <p:blipFill>
          <a:blip r:embed="rId4"/>
          <a:stretch>
            <a:fillRect/>
          </a:stretch>
        </p:blipFill>
        <p:spPr>
          <a:xfrm>
            <a:off x="6832315" y="187507"/>
            <a:ext cx="5554894" cy="6670493"/>
          </a:xfrm>
          <a:prstGeom prst="rect">
            <a:avLst/>
          </a:prstGeom>
        </p:spPr>
      </p:pic>
      <p:pic>
        <p:nvPicPr>
          <p:cNvPr id="6" name="Picture 5">
            <a:extLst>
              <a:ext uri="{FF2B5EF4-FFF2-40B4-BE49-F238E27FC236}">
                <a16:creationId xmlns:a16="http://schemas.microsoft.com/office/drawing/2014/main" id="{1FF9DD3C-84AF-4EEE-8986-D1B919F22D60}"/>
              </a:ext>
            </a:extLst>
          </p:cNvPr>
          <p:cNvPicPr/>
          <p:nvPr/>
        </p:nvPicPr>
        <p:blipFill>
          <a:blip r:embed="rId5"/>
          <a:stretch>
            <a:fillRect/>
          </a:stretch>
        </p:blipFill>
        <p:spPr>
          <a:xfrm>
            <a:off x="485266" y="1324655"/>
            <a:ext cx="2083435" cy="2533015"/>
          </a:xfrm>
          <a:prstGeom prst="rect">
            <a:avLst/>
          </a:prstGeom>
        </p:spPr>
      </p:pic>
      <p:sp>
        <p:nvSpPr>
          <p:cNvPr id="7" name="Rectangle 6">
            <a:extLst>
              <a:ext uri="{FF2B5EF4-FFF2-40B4-BE49-F238E27FC236}">
                <a16:creationId xmlns:a16="http://schemas.microsoft.com/office/drawing/2014/main" id="{CB99D3E8-A51F-47BE-B23F-AFB362ECE47B}"/>
              </a:ext>
            </a:extLst>
          </p:cNvPr>
          <p:cNvSpPr/>
          <p:nvPr/>
        </p:nvSpPr>
        <p:spPr>
          <a:xfrm>
            <a:off x="1526983" y="2324106"/>
            <a:ext cx="1724025" cy="6985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ts val="1200"/>
              </a:lnSpc>
              <a:spcBef>
                <a:spcPts val="600"/>
              </a:spcBef>
              <a:spcAft>
                <a:spcPts val="600"/>
              </a:spcAft>
            </a:pPr>
            <a:r>
              <a:rPr lang="en-US" sz="1100" kern="1200" dirty="0">
                <a:solidFill>
                  <a:srgbClr val="000000"/>
                </a:solidFill>
                <a:effectLst/>
                <a:ea typeface="Calibri" panose="020F0502020204030204" pitchFamily="34" charset="0"/>
                <a:cs typeface="Arial" panose="020B0604020202020204" pitchFamily="34" charset="0"/>
              </a:rPr>
              <a:t>W</a:t>
            </a:r>
            <a:r>
              <a:rPr lang="en-US" sz="1100" kern="1200" baseline="-25000" dirty="0">
                <a:solidFill>
                  <a:srgbClr val="000000"/>
                </a:solidFill>
                <a:effectLst/>
                <a:ea typeface="Calibri" panose="020F0502020204030204" pitchFamily="34" charset="0"/>
                <a:cs typeface="Arial" panose="020B0604020202020204" pitchFamily="34" charset="0"/>
              </a:rPr>
              <a:t>A</a:t>
            </a:r>
            <a:r>
              <a:rPr lang="en-US" sz="1100" kern="1200" dirty="0">
                <a:solidFill>
                  <a:srgbClr val="000000"/>
                </a:solidFill>
                <a:effectLst/>
                <a:ea typeface="Calibri" panose="020F0502020204030204" pitchFamily="34" charset="0"/>
                <a:cs typeface="Arial" panose="020B0604020202020204" pitchFamily="34" charset="0"/>
              </a:rPr>
              <a:t>,W</a:t>
            </a:r>
            <a:r>
              <a:rPr lang="en-US" sz="1100" kern="1200" baseline="-25000" dirty="0">
                <a:solidFill>
                  <a:srgbClr val="000000"/>
                </a:solidFill>
                <a:effectLst/>
                <a:ea typeface="Calibri" panose="020F0502020204030204" pitchFamily="34" charset="0"/>
                <a:cs typeface="Arial" panose="020B0604020202020204" pitchFamily="34" charset="0"/>
              </a:rPr>
              <a:t>B</a:t>
            </a:r>
            <a:r>
              <a:rPr lang="en-US" sz="1100" kern="1200" dirty="0">
                <a:solidFill>
                  <a:srgbClr val="000000"/>
                </a:solidFill>
                <a:effectLst/>
                <a:ea typeface="Calibri" panose="020F0502020204030204" pitchFamily="34" charset="0"/>
                <a:cs typeface="Arial" panose="020B0604020202020204" pitchFamily="34" charset="0"/>
              </a:rPr>
              <a:t>: Wind farm A, B</a:t>
            </a:r>
            <a:endParaRPr lang="nl-NL" sz="1100" dirty="0">
              <a:effectLst/>
              <a:ea typeface="Calibri" panose="020F0502020204030204" pitchFamily="34" charset="0"/>
              <a:cs typeface="Arial" panose="020B0604020202020204" pitchFamily="34" charset="0"/>
            </a:endParaRPr>
          </a:p>
          <a:p>
            <a:pPr algn="ctr">
              <a:lnSpc>
                <a:spcPts val="1200"/>
              </a:lnSpc>
              <a:spcBef>
                <a:spcPts val="600"/>
              </a:spcBef>
              <a:spcAft>
                <a:spcPts val="600"/>
              </a:spcAft>
            </a:pPr>
            <a:r>
              <a:rPr lang="en-US" sz="1100" kern="1200" dirty="0">
                <a:solidFill>
                  <a:srgbClr val="000000"/>
                </a:solidFill>
                <a:effectLst/>
                <a:ea typeface="Calibri" panose="020F0502020204030204" pitchFamily="34" charset="0"/>
                <a:cs typeface="Arial" panose="020B0604020202020204" pitchFamily="34" charset="0"/>
              </a:rPr>
              <a:t>H</a:t>
            </a:r>
            <a:r>
              <a:rPr lang="en-US" sz="1100" kern="1200" baseline="-25000" dirty="0">
                <a:solidFill>
                  <a:srgbClr val="000000"/>
                </a:solidFill>
                <a:effectLst/>
                <a:ea typeface="Calibri" panose="020F0502020204030204" pitchFamily="34" charset="0"/>
                <a:cs typeface="Arial" panose="020B0604020202020204" pitchFamily="34" charset="0"/>
              </a:rPr>
              <a:t>A</a:t>
            </a:r>
            <a:r>
              <a:rPr lang="en-US" sz="1100" kern="1200" dirty="0">
                <a:solidFill>
                  <a:srgbClr val="000000"/>
                </a:solidFill>
                <a:effectLst/>
                <a:ea typeface="Calibri" panose="020F0502020204030204" pitchFamily="34" charset="0"/>
                <a:cs typeface="Arial" panose="020B0604020202020204" pitchFamily="34" charset="0"/>
              </a:rPr>
              <a:t>, H</a:t>
            </a:r>
            <a:r>
              <a:rPr lang="en-US" sz="1100" kern="1200" baseline="-25000" dirty="0">
                <a:solidFill>
                  <a:srgbClr val="000000"/>
                </a:solidFill>
                <a:effectLst/>
                <a:ea typeface="Calibri" panose="020F0502020204030204" pitchFamily="34" charset="0"/>
                <a:cs typeface="Arial" panose="020B0604020202020204" pitchFamily="34" charset="0"/>
              </a:rPr>
              <a:t>B</a:t>
            </a:r>
            <a:r>
              <a:rPr lang="en-US" sz="1100" kern="1200" dirty="0">
                <a:solidFill>
                  <a:srgbClr val="000000"/>
                </a:solidFill>
                <a:effectLst/>
                <a:ea typeface="Calibri" panose="020F0502020204030204" pitchFamily="34" charset="0"/>
                <a:cs typeface="Arial" panose="020B0604020202020204" pitchFamily="34" charset="0"/>
              </a:rPr>
              <a:t>: Harbor A, B</a:t>
            </a:r>
            <a:endParaRPr lang="nl-NL" sz="1100" dirty="0">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8C0AA177-018F-4C57-B4E6-AC0605E0665D}"/>
              </a:ext>
            </a:extLst>
          </p:cNvPr>
          <p:cNvSpPr txBox="1"/>
          <p:nvPr/>
        </p:nvSpPr>
        <p:spPr>
          <a:xfrm>
            <a:off x="485268" y="791495"/>
            <a:ext cx="6347047" cy="276999"/>
          </a:xfrm>
          <a:prstGeom prst="rect">
            <a:avLst/>
          </a:prstGeom>
          <a:solidFill>
            <a:schemeClr val="accent1">
              <a:lumMod val="60000"/>
              <a:lumOff val="40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sz="1200" dirty="0"/>
              <a:t>Wind speed prediction enables jack-up vessel sharing between offshore wind farms</a:t>
            </a:r>
            <a:endParaRPr lang="nl-NL" sz="1200" dirty="0"/>
          </a:p>
        </p:txBody>
      </p:sp>
      <p:sp>
        <p:nvSpPr>
          <p:cNvPr id="9" name="TextBox 8">
            <a:extLst>
              <a:ext uri="{FF2B5EF4-FFF2-40B4-BE49-F238E27FC236}">
                <a16:creationId xmlns:a16="http://schemas.microsoft.com/office/drawing/2014/main" id="{9D3291A4-575F-4C5E-9DF3-75272216D91B}"/>
              </a:ext>
            </a:extLst>
          </p:cNvPr>
          <p:cNvSpPr txBox="1"/>
          <p:nvPr/>
        </p:nvSpPr>
        <p:spPr>
          <a:xfrm>
            <a:off x="4193411" y="1894721"/>
            <a:ext cx="2837030" cy="276999"/>
          </a:xfrm>
          <a:prstGeom prst="rect">
            <a:avLst/>
          </a:prstGeom>
          <a:solidFill>
            <a:schemeClr val="bg1">
              <a:lumMod val="95000"/>
            </a:schemeClr>
          </a:solidFill>
        </p:spPr>
        <p:txBody>
          <a:bodyPr wrap="square">
            <a:spAutoFit/>
          </a:bodyPr>
          <a:lstStyle/>
          <a:p>
            <a:pPr algn="ctr">
              <a:spcAft>
                <a:spcPts val="1000"/>
              </a:spcAft>
            </a:pPr>
            <a:r>
              <a:rPr lang="en-US"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Increase from 52 to 110 mil</a:t>
            </a:r>
            <a:endParaRPr lang="en-NL"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464E9AE-E5BB-48D4-808C-02CCAEE649D0}"/>
              </a:ext>
            </a:extLst>
          </p:cNvPr>
          <p:cNvSpPr txBox="1"/>
          <p:nvPr/>
        </p:nvSpPr>
        <p:spPr>
          <a:xfrm>
            <a:off x="4193411" y="2457934"/>
            <a:ext cx="2837030" cy="276999"/>
          </a:xfrm>
          <a:prstGeom prst="rect">
            <a:avLst/>
          </a:prstGeom>
          <a:solidFill>
            <a:schemeClr val="bg1">
              <a:lumMod val="95000"/>
            </a:schemeClr>
          </a:solidFill>
        </p:spPr>
        <p:txBody>
          <a:bodyPr wrap="square">
            <a:spAutoFit/>
          </a:bodyPr>
          <a:lstStyle/>
          <a:p>
            <a:pPr algn="ctr">
              <a:spcAft>
                <a:spcPts val="1000"/>
              </a:spcAft>
            </a:pPr>
            <a:r>
              <a:rPr lang="en-US"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45% cost-benefit (6.5 mil Euro)</a:t>
            </a:r>
            <a:endParaRPr lang="en-NL"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8A412AD-2708-4A87-8AA5-35FEDC3751E9}"/>
              </a:ext>
            </a:extLst>
          </p:cNvPr>
          <p:cNvSpPr txBox="1"/>
          <p:nvPr/>
        </p:nvSpPr>
        <p:spPr>
          <a:xfrm>
            <a:off x="4193411" y="3021147"/>
            <a:ext cx="2837030" cy="276999"/>
          </a:xfrm>
          <a:prstGeom prst="rect">
            <a:avLst/>
          </a:prstGeom>
          <a:solidFill>
            <a:schemeClr val="bg1">
              <a:lumMod val="95000"/>
            </a:schemeClr>
          </a:solidFill>
        </p:spPr>
        <p:txBody>
          <a:bodyPr wrap="square">
            <a:spAutoFit/>
          </a:bodyPr>
          <a:lstStyle/>
          <a:p>
            <a:pPr algn="ctr">
              <a:spcAft>
                <a:spcPts val="1000"/>
              </a:spcAft>
            </a:pPr>
            <a:r>
              <a:rPr lang="en-US"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Vessel utilization 89.5%</a:t>
            </a:r>
            <a:endParaRPr lang="en-NL"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412D8548-546E-4D25-89A9-5CB11F232953}"/>
              </a:ext>
            </a:extLst>
          </p:cNvPr>
          <p:cNvCxnSpPr/>
          <p:nvPr/>
        </p:nvCxnSpPr>
        <p:spPr>
          <a:xfrm>
            <a:off x="3260681" y="1478744"/>
            <a:ext cx="0" cy="2232301"/>
          </a:xfrm>
          <a:prstGeom prst="line">
            <a:avLst/>
          </a:prstGeom>
          <a:ln w="19050"/>
        </p:spPr>
        <p:style>
          <a:lnRef idx="1">
            <a:schemeClr val="dk1"/>
          </a:lnRef>
          <a:fillRef idx="0">
            <a:schemeClr val="dk1"/>
          </a:fillRef>
          <a:effectRef idx="0">
            <a:schemeClr val="dk1"/>
          </a:effectRef>
          <a:fontRef idx="minor">
            <a:schemeClr val="tx1"/>
          </a:fontRef>
        </p:style>
      </p:cxnSp>
      <p:pic>
        <p:nvPicPr>
          <p:cNvPr id="17" name="Graphic 16" descr="Flying Money with solid fill">
            <a:extLst>
              <a:ext uri="{FF2B5EF4-FFF2-40B4-BE49-F238E27FC236}">
                <a16:creationId xmlns:a16="http://schemas.microsoft.com/office/drawing/2014/main" id="{F561F2B9-C9C8-4457-B438-2A97FF26BA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4169" y="1781433"/>
            <a:ext cx="503573" cy="503573"/>
          </a:xfrm>
          <a:prstGeom prst="rect">
            <a:avLst/>
          </a:prstGeom>
        </p:spPr>
      </p:pic>
      <p:sp>
        <p:nvSpPr>
          <p:cNvPr id="18" name="Rectangle 17">
            <a:extLst>
              <a:ext uri="{FF2B5EF4-FFF2-40B4-BE49-F238E27FC236}">
                <a16:creationId xmlns:a16="http://schemas.microsoft.com/office/drawing/2014/main" id="{9467BA77-53CA-4BAA-ACA1-CE7E740183B9}"/>
              </a:ext>
            </a:extLst>
          </p:cNvPr>
          <p:cNvSpPr/>
          <p:nvPr/>
        </p:nvSpPr>
        <p:spPr>
          <a:xfrm>
            <a:off x="3475046" y="2591162"/>
            <a:ext cx="504000" cy="540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solidFill>
                  <a:schemeClr val="tx1"/>
                </a:solidFill>
                <a:latin typeface="Calibri" panose="020F0502020204030204" pitchFamily="34" charset="0"/>
                <a:cs typeface="Calibri" panose="020F0502020204030204" pitchFamily="34" charset="0"/>
              </a:rPr>
              <a:t>5</a:t>
            </a:r>
            <a:endParaRPr lang="en-NL" sz="3000" b="1" dirty="0">
              <a:solidFill>
                <a:schemeClr val="tx1"/>
              </a:solidFill>
              <a:latin typeface="Calibri" panose="020F0502020204030204" pitchFamily="34" charset="0"/>
              <a:cs typeface="Calibri" panose="020F0502020204030204" pitchFamily="34" charset="0"/>
            </a:endParaRPr>
          </a:p>
        </p:txBody>
      </p:sp>
      <p:pic>
        <p:nvPicPr>
          <p:cNvPr id="19" name="Afbeelding 9">
            <a:extLst>
              <a:ext uri="{FF2B5EF4-FFF2-40B4-BE49-F238E27FC236}">
                <a16:creationId xmlns:a16="http://schemas.microsoft.com/office/drawing/2014/main" id="{A0BA11A8-C542-4DBF-9983-0A5D4891FDFD}"/>
              </a:ext>
            </a:extLst>
          </p:cNvPr>
          <p:cNvPicPr>
            <a:picLocks noChangeAspect="1"/>
          </p:cNvPicPr>
          <p:nvPr/>
        </p:nvPicPr>
        <p:blipFill>
          <a:blip r:embed="rId8"/>
          <a:stretch>
            <a:fillRect/>
          </a:stretch>
        </p:blipFill>
        <p:spPr>
          <a:xfrm>
            <a:off x="564483" y="4456872"/>
            <a:ext cx="6325125" cy="2063899"/>
          </a:xfrm>
          <a:prstGeom prst="rect">
            <a:avLst/>
          </a:prstGeom>
        </p:spPr>
      </p:pic>
      <p:sp>
        <p:nvSpPr>
          <p:cNvPr id="20" name="TextBox 19">
            <a:extLst>
              <a:ext uri="{FF2B5EF4-FFF2-40B4-BE49-F238E27FC236}">
                <a16:creationId xmlns:a16="http://schemas.microsoft.com/office/drawing/2014/main" id="{680BF537-8F9B-44DC-A9BC-08819073A765}"/>
              </a:ext>
            </a:extLst>
          </p:cNvPr>
          <p:cNvSpPr txBox="1"/>
          <p:nvPr/>
        </p:nvSpPr>
        <p:spPr>
          <a:xfrm>
            <a:off x="592431" y="4043973"/>
            <a:ext cx="6347047" cy="276999"/>
          </a:xfrm>
          <a:prstGeom prst="rect">
            <a:avLst/>
          </a:prstGeom>
          <a:solidFill>
            <a:schemeClr val="accent1">
              <a:lumMod val="60000"/>
              <a:lumOff val="40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sz="1200" dirty="0"/>
              <a:t>Weather data analysis enable automation of O&amp;M planning</a:t>
            </a:r>
            <a:endParaRPr lang="nl-NL" sz="1200" dirty="0"/>
          </a:p>
        </p:txBody>
      </p:sp>
      <p:sp>
        <p:nvSpPr>
          <p:cNvPr id="21" name="Rectangle 20">
            <a:extLst>
              <a:ext uri="{FF2B5EF4-FFF2-40B4-BE49-F238E27FC236}">
                <a16:creationId xmlns:a16="http://schemas.microsoft.com/office/drawing/2014/main" id="{9539923C-EF75-41F9-AF70-0F54F5F527AD}"/>
              </a:ext>
            </a:extLst>
          </p:cNvPr>
          <p:cNvSpPr/>
          <p:nvPr/>
        </p:nvSpPr>
        <p:spPr>
          <a:xfrm>
            <a:off x="2404153" y="5066799"/>
            <a:ext cx="1593035" cy="1039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72252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usiness Growth with solid fill">
            <a:extLst>
              <a:ext uri="{FF2B5EF4-FFF2-40B4-BE49-F238E27FC236}">
                <a16:creationId xmlns:a16="http://schemas.microsoft.com/office/drawing/2014/main" id="{4B36B8CB-53DB-4E19-AE38-F1249A8145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3497" y="0"/>
            <a:ext cx="720000" cy="720000"/>
          </a:xfrm>
          <a:prstGeom prst="rect">
            <a:avLst/>
          </a:prstGeom>
        </p:spPr>
      </p:pic>
      <p:sp>
        <p:nvSpPr>
          <p:cNvPr id="7" name="TextBox 6">
            <a:extLst>
              <a:ext uri="{FF2B5EF4-FFF2-40B4-BE49-F238E27FC236}">
                <a16:creationId xmlns:a16="http://schemas.microsoft.com/office/drawing/2014/main" id="{A0E39329-9222-46C2-BD92-87F0BEFE8D01}"/>
              </a:ext>
            </a:extLst>
          </p:cNvPr>
          <p:cNvSpPr txBox="1"/>
          <p:nvPr/>
        </p:nvSpPr>
        <p:spPr>
          <a:xfrm>
            <a:off x="1135069" y="172365"/>
            <a:ext cx="5697246" cy="369332"/>
          </a:xfrm>
          <a:prstGeom prst="rect">
            <a:avLst/>
          </a:prstGeom>
          <a:solidFill>
            <a:schemeClr val="tx1"/>
          </a:solidFill>
        </p:spPr>
        <p:txBody>
          <a:bodyPr wrap="square" anchor="ctr">
            <a:spAutoFit/>
          </a:bodyPr>
          <a:lstStyle/>
          <a:p>
            <a:pPr algn="ctr"/>
            <a:r>
              <a:rPr lang="en-GB" sz="1800" b="1" dirty="0">
                <a:solidFill>
                  <a:schemeClr val="bg1"/>
                </a:solidFill>
                <a:latin typeface="Calibri" panose="020F0502020204030204" pitchFamily="34" charset="0"/>
                <a:cs typeface="Calibri" panose="020F0502020204030204" pitchFamily="34" charset="0"/>
              </a:rPr>
              <a:t>Limitation &amp; Further improvements</a:t>
            </a:r>
          </a:p>
        </p:txBody>
      </p:sp>
      <p:pic>
        <p:nvPicPr>
          <p:cNvPr id="9" name="Graphic 8" descr="Angry face with solid fill with solid fill">
            <a:extLst>
              <a:ext uri="{FF2B5EF4-FFF2-40B4-BE49-F238E27FC236}">
                <a16:creationId xmlns:a16="http://schemas.microsoft.com/office/drawing/2014/main" id="{11E8A305-BE44-4225-AFC0-684C8E3556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4908" y="720000"/>
            <a:ext cx="720000" cy="720000"/>
          </a:xfrm>
          <a:prstGeom prst="rect">
            <a:avLst/>
          </a:prstGeom>
        </p:spPr>
      </p:pic>
      <p:pic>
        <p:nvPicPr>
          <p:cNvPr id="11" name="Graphic 10" descr="Buddha Silhouette with solid fill">
            <a:extLst>
              <a:ext uri="{FF2B5EF4-FFF2-40B4-BE49-F238E27FC236}">
                <a16:creationId xmlns:a16="http://schemas.microsoft.com/office/drawing/2014/main" id="{10C53F68-6327-4F70-ABB6-5713472F2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2694" y="717431"/>
            <a:ext cx="720000" cy="720000"/>
          </a:xfrm>
          <a:prstGeom prst="rect">
            <a:avLst/>
          </a:prstGeom>
        </p:spPr>
      </p:pic>
      <p:sp>
        <p:nvSpPr>
          <p:cNvPr id="12" name="TextBox 11">
            <a:extLst>
              <a:ext uri="{FF2B5EF4-FFF2-40B4-BE49-F238E27FC236}">
                <a16:creationId xmlns:a16="http://schemas.microsoft.com/office/drawing/2014/main" id="{EE076B28-8DF2-4C2C-B171-85BC9EB53F03}"/>
              </a:ext>
            </a:extLst>
          </p:cNvPr>
          <p:cNvSpPr txBox="1"/>
          <p:nvPr/>
        </p:nvSpPr>
        <p:spPr>
          <a:xfrm>
            <a:off x="1505316" y="1779874"/>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 computation time</a:t>
            </a:r>
            <a:endParaRPr lang="en-NL" sz="1500" dirty="0"/>
          </a:p>
        </p:txBody>
      </p:sp>
      <p:sp>
        <p:nvSpPr>
          <p:cNvPr id="13" name="TextBox 12">
            <a:extLst>
              <a:ext uri="{FF2B5EF4-FFF2-40B4-BE49-F238E27FC236}">
                <a16:creationId xmlns:a16="http://schemas.microsoft.com/office/drawing/2014/main" id="{61A2E36C-F988-494B-9431-560814F5D43F}"/>
              </a:ext>
            </a:extLst>
          </p:cNvPr>
          <p:cNvSpPr txBox="1"/>
          <p:nvPr/>
        </p:nvSpPr>
        <p:spPr>
          <a:xfrm>
            <a:off x="7890298" y="1664909"/>
            <a:ext cx="2699177" cy="540000"/>
          </a:xfrm>
          <a:prstGeom prst="rect">
            <a:avLst/>
          </a:prstGeom>
          <a:solidFill>
            <a:schemeClr val="accent1">
              <a:lumMod val="40000"/>
              <a:lumOff val="60000"/>
            </a:schemeClr>
          </a:solidFill>
        </p:spPr>
        <p:txBody>
          <a:bodyPr wrap="square" anchor="ctr">
            <a:spAutoFit/>
          </a:bodyPr>
          <a:lstStyle/>
          <a:p>
            <a:pPr algn="ctr"/>
            <a:r>
              <a:rPr lang="en-GB" sz="1500" b="1" dirty="0" err="1">
                <a:effectLst/>
                <a:latin typeface="Calibri" panose="020F0502020204030204" pitchFamily="34" charset="0"/>
                <a:ea typeface="Calibri" panose="020F0502020204030204" pitchFamily="34" charset="0"/>
                <a:cs typeface="Arial" panose="020B0604020202020204" pitchFamily="34" charset="0"/>
              </a:rPr>
              <a:t>XGboost</a:t>
            </a:r>
            <a:r>
              <a:rPr lang="en-GB" sz="1500" b="1" dirty="0">
                <a:effectLst/>
                <a:latin typeface="Calibri" panose="020F0502020204030204" pitchFamily="34" charset="0"/>
                <a:ea typeface="Calibri" panose="020F0502020204030204" pitchFamily="34" charset="0"/>
                <a:cs typeface="Arial" panose="020B0604020202020204" pitchFamily="34" charset="0"/>
              </a:rPr>
              <a:t> </a:t>
            </a:r>
            <a:r>
              <a:rPr lang="en-GB" sz="1500" b="1" dirty="0" err="1">
                <a:effectLst/>
                <a:latin typeface="Calibri" panose="020F0502020204030204" pitchFamily="34" charset="0"/>
                <a:ea typeface="Calibri" panose="020F0502020204030204" pitchFamily="34" charset="0"/>
                <a:cs typeface="Arial" panose="020B0604020202020204" pitchFamily="34" charset="0"/>
              </a:rPr>
              <a:t>imputaiton</a:t>
            </a:r>
            <a:endParaRPr lang="en-NL" sz="1500" dirty="0"/>
          </a:p>
        </p:txBody>
      </p:sp>
      <p:sp>
        <p:nvSpPr>
          <p:cNvPr id="15" name="TextBox 14">
            <a:extLst>
              <a:ext uri="{FF2B5EF4-FFF2-40B4-BE49-F238E27FC236}">
                <a16:creationId xmlns:a16="http://schemas.microsoft.com/office/drawing/2014/main" id="{7F5D9EA8-45F6-46C6-B504-617FC3BD5AE1}"/>
              </a:ext>
            </a:extLst>
          </p:cNvPr>
          <p:cNvSpPr txBox="1"/>
          <p:nvPr/>
        </p:nvSpPr>
        <p:spPr>
          <a:xfrm>
            <a:off x="1505315" y="2540867"/>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Short forecast horizon of NAR</a:t>
            </a:r>
            <a:endParaRPr lang="en-NL" sz="1500" dirty="0"/>
          </a:p>
        </p:txBody>
      </p:sp>
      <p:sp>
        <p:nvSpPr>
          <p:cNvPr id="16" name="TextBox 15">
            <a:extLst>
              <a:ext uri="{FF2B5EF4-FFF2-40B4-BE49-F238E27FC236}">
                <a16:creationId xmlns:a16="http://schemas.microsoft.com/office/drawing/2014/main" id="{F800B177-77A5-4D0E-ABEE-5B40494D7D0C}"/>
              </a:ext>
            </a:extLst>
          </p:cNvPr>
          <p:cNvSpPr txBox="1"/>
          <p:nvPr/>
        </p:nvSpPr>
        <p:spPr>
          <a:xfrm>
            <a:off x="7890294" y="2445728"/>
            <a:ext cx="2699177" cy="540000"/>
          </a:xfrm>
          <a:prstGeom prst="rect">
            <a:avLst/>
          </a:prstGeom>
          <a:solidFill>
            <a:schemeClr val="accent1">
              <a:lumMod val="40000"/>
              <a:lumOff val="60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 Short-term Memory Recurrent Neural Network</a:t>
            </a:r>
            <a:endParaRPr lang="en-NL" sz="1500" dirty="0"/>
          </a:p>
        </p:txBody>
      </p:sp>
      <p:sp>
        <p:nvSpPr>
          <p:cNvPr id="17" name="TextBox 16">
            <a:extLst>
              <a:ext uri="{FF2B5EF4-FFF2-40B4-BE49-F238E27FC236}">
                <a16:creationId xmlns:a16="http://schemas.microsoft.com/office/drawing/2014/main" id="{869EB169-5594-472F-9DAD-FCFB826691B9}"/>
              </a:ext>
            </a:extLst>
          </p:cNvPr>
          <p:cNvSpPr txBox="1"/>
          <p:nvPr/>
        </p:nvSpPr>
        <p:spPr>
          <a:xfrm>
            <a:off x="1505314" y="3292843"/>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Unstable prediction accuracy</a:t>
            </a:r>
            <a:endParaRPr lang="en-NL" sz="1500" dirty="0"/>
          </a:p>
        </p:txBody>
      </p:sp>
      <p:sp>
        <p:nvSpPr>
          <p:cNvPr id="18" name="TextBox 17">
            <a:extLst>
              <a:ext uri="{FF2B5EF4-FFF2-40B4-BE49-F238E27FC236}">
                <a16:creationId xmlns:a16="http://schemas.microsoft.com/office/drawing/2014/main" id="{0B2982E5-8596-40B1-9522-7744DEE779FD}"/>
              </a:ext>
            </a:extLst>
          </p:cNvPr>
          <p:cNvSpPr txBox="1"/>
          <p:nvPr/>
        </p:nvSpPr>
        <p:spPr>
          <a:xfrm>
            <a:off x="7890294" y="3159000"/>
            <a:ext cx="2699177" cy="540000"/>
          </a:xfrm>
          <a:prstGeom prst="rect">
            <a:avLst/>
          </a:prstGeom>
          <a:solidFill>
            <a:schemeClr val="accent1">
              <a:lumMod val="40000"/>
              <a:lumOff val="60000"/>
            </a:schemeClr>
          </a:solidFill>
        </p:spPr>
        <p:txBody>
          <a:bodyPr wrap="square" anchor="ctr">
            <a:spAutoFit/>
          </a:bodyPr>
          <a:lstStyle/>
          <a:p>
            <a:pPr algn="ctr"/>
            <a:r>
              <a:rPr lang="en-GB" sz="1500" b="1" dirty="0">
                <a:latin typeface="Calibri" panose="020F0502020204030204" pitchFamily="34" charset="0"/>
                <a:ea typeface="Calibri" panose="020F0502020204030204" pitchFamily="34" charset="0"/>
                <a:cs typeface="Arial" panose="020B0604020202020204" pitchFamily="34" charset="0"/>
              </a:rPr>
              <a:t>P</a:t>
            </a:r>
            <a:r>
              <a:rPr lang="en-GB" sz="1500" b="1" dirty="0">
                <a:effectLst/>
                <a:latin typeface="Calibri" panose="020F0502020204030204" pitchFamily="34" charset="0"/>
                <a:ea typeface="Calibri" panose="020F0502020204030204" pitchFamily="34" charset="0"/>
                <a:cs typeface="Arial" panose="020B0604020202020204" pitchFamily="34" charset="0"/>
              </a:rPr>
              <a:t>arameter optimization methods </a:t>
            </a:r>
            <a:endParaRPr lang="en-NL" sz="1500" dirty="0"/>
          </a:p>
        </p:txBody>
      </p:sp>
      <p:sp>
        <p:nvSpPr>
          <p:cNvPr id="20" name="TextBox 19">
            <a:extLst>
              <a:ext uri="{FF2B5EF4-FFF2-40B4-BE49-F238E27FC236}">
                <a16:creationId xmlns:a16="http://schemas.microsoft.com/office/drawing/2014/main" id="{16D6AF96-5700-4762-A7F1-BF1047825796}"/>
              </a:ext>
            </a:extLst>
          </p:cNvPr>
          <p:cNvSpPr txBox="1"/>
          <p:nvPr/>
        </p:nvSpPr>
        <p:spPr>
          <a:xfrm>
            <a:off x="1505313" y="4052806"/>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Lack of interpretation</a:t>
            </a:r>
            <a:endParaRPr lang="en-NL" sz="1500" dirty="0"/>
          </a:p>
        </p:txBody>
      </p:sp>
      <p:sp>
        <p:nvSpPr>
          <p:cNvPr id="21" name="TextBox 20">
            <a:extLst>
              <a:ext uri="{FF2B5EF4-FFF2-40B4-BE49-F238E27FC236}">
                <a16:creationId xmlns:a16="http://schemas.microsoft.com/office/drawing/2014/main" id="{D3916656-4F49-464E-8360-1D6B0B399F97}"/>
              </a:ext>
            </a:extLst>
          </p:cNvPr>
          <p:cNvSpPr txBox="1"/>
          <p:nvPr/>
        </p:nvSpPr>
        <p:spPr>
          <a:xfrm>
            <a:off x="7890294" y="3929392"/>
            <a:ext cx="2699177" cy="540000"/>
          </a:xfrm>
          <a:prstGeom prst="rect">
            <a:avLst/>
          </a:prstGeom>
          <a:solidFill>
            <a:schemeClr val="accent1">
              <a:lumMod val="40000"/>
              <a:lumOff val="60000"/>
            </a:schemeClr>
          </a:solidFill>
        </p:spPr>
        <p:txBody>
          <a:bodyPr wrap="square" anchor="ctr">
            <a:spAutoFit/>
          </a:bodyPr>
          <a:lstStyle/>
          <a:p>
            <a:pPr algn="ctr"/>
            <a:r>
              <a:rPr lang="en-GB" sz="1500" b="1" dirty="0">
                <a:latin typeface="Calibri" panose="020F0502020204030204" pitchFamily="34" charset="0"/>
                <a:ea typeface="Calibri" panose="020F0502020204030204" pitchFamily="34" charset="0"/>
                <a:cs typeface="Arial" panose="020B0604020202020204" pitchFamily="34" charset="0"/>
              </a:rPr>
              <a:t>Black box interpretation methods</a:t>
            </a:r>
            <a:endParaRPr lang="en-NL" sz="1500" dirty="0"/>
          </a:p>
        </p:txBody>
      </p:sp>
      <p:sp>
        <p:nvSpPr>
          <p:cNvPr id="22" name="TextBox 21">
            <a:extLst>
              <a:ext uri="{FF2B5EF4-FFF2-40B4-BE49-F238E27FC236}">
                <a16:creationId xmlns:a16="http://schemas.microsoft.com/office/drawing/2014/main" id="{B3202147-C2A9-47C2-8758-6FCDB8EF94CE}"/>
              </a:ext>
            </a:extLst>
          </p:cNvPr>
          <p:cNvSpPr txBox="1"/>
          <p:nvPr/>
        </p:nvSpPr>
        <p:spPr>
          <a:xfrm>
            <a:off x="1505313" y="4804426"/>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Externality of research  </a:t>
            </a:r>
            <a:endParaRPr lang="en-NL" sz="1500" dirty="0"/>
          </a:p>
        </p:txBody>
      </p:sp>
      <p:sp>
        <p:nvSpPr>
          <p:cNvPr id="24" name="TextBox 23">
            <a:extLst>
              <a:ext uri="{FF2B5EF4-FFF2-40B4-BE49-F238E27FC236}">
                <a16:creationId xmlns:a16="http://schemas.microsoft.com/office/drawing/2014/main" id="{F77DAAC1-AA28-4108-8540-950A2A12C3B0}"/>
              </a:ext>
            </a:extLst>
          </p:cNvPr>
          <p:cNvSpPr txBox="1"/>
          <p:nvPr/>
        </p:nvSpPr>
        <p:spPr>
          <a:xfrm>
            <a:off x="7890293" y="4690672"/>
            <a:ext cx="2699177" cy="540000"/>
          </a:xfrm>
          <a:prstGeom prst="rect">
            <a:avLst/>
          </a:prstGeom>
          <a:solidFill>
            <a:schemeClr val="accent1">
              <a:lumMod val="40000"/>
              <a:lumOff val="60000"/>
            </a:schemeClr>
          </a:solidFill>
        </p:spPr>
        <p:txBody>
          <a:bodyPr wrap="square" anchor="ctr">
            <a:spAutoFit/>
          </a:bodyPr>
          <a:lstStyle/>
          <a:p>
            <a:pPr algn="ctr"/>
            <a:r>
              <a:rPr lang="en-GB" sz="1500" b="1" dirty="0">
                <a:latin typeface="Calibri" panose="020F0502020204030204" pitchFamily="34" charset="0"/>
                <a:ea typeface="Calibri" panose="020F0502020204030204" pitchFamily="34" charset="0"/>
                <a:cs typeface="Arial" panose="020B0604020202020204" pitchFamily="34" charset="0"/>
              </a:rPr>
              <a:t>Apply the analysis process to different sites</a:t>
            </a:r>
            <a:endParaRPr lang="en-NL" sz="1500" dirty="0"/>
          </a:p>
        </p:txBody>
      </p:sp>
      <p:sp>
        <p:nvSpPr>
          <p:cNvPr id="25" name="TextBox 24">
            <a:extLst>
              <a:ext uri="{FF2B5EF4-FFF2-40B4-BE49-F238E27FC236}">
                <a16:creationId xmlns:a16="http://schemas.microsoft.com/office/drawing/2014/main" id="{A61913DB-5F0C-4F32-9DF5-DD7D5B43FF04}"/>
              </a:ext>
            </a:extLst>
          </p:cNvPr>
          <p:cNvSpPr txBox="1"/>
          <p:nvPr/>
        </p:nvSpPr>
        <p:spPr>
          <a:xfrm>
            <a:off x="1505312" y="5564745"/>
            <a:ext cx="2699177" cy="323165"/>
          </a:xfrm>
          <a:prstGeom prst="rect">
            <a:avLst/>
          </a:prstGeom>
          <a:solidFill>
            <a:schemeClr val="bg1">
              <a:lumMod val="95000"/>
            </a:schemeClr>
          </a:solidFill>
        </p:spPr>
        <p:txBody>
          <a:bodyPr wrap="square" anchor="ctr">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Indirect energy output data</a:t>
            </a:r>
            <a:endParaRPr lang="en-NL" sz="1500" dirty="0"/>
          </a:p>
        </p:txBody>
      </p:sp>
      <p:sp>
        <p:nvSpPr>
          <p:cNvPr id="27" name="TextBox 26">
            <a:extLst>
              <a:ext uri="{FF2B5EF4-FFF2-40B4-BE49-F238E27FC236}">
                <a16:creationId xmlns:a16="http://schemas.microsoft.com/office/drawing/2014/main" id="{65BA296A-00FD-4721-8925-0B741B4596F0}"/>
              </a:ext>
            </a:extLst>
          </p:cNvPr>
          <p:cNvSpPr txBox="1"/>
          <p:nvPr/>
        </p:nvSpPr>
        <p:spPr>
          <a:xfrm>
            <a:off x="7890293" y="5448040"/>
            <a:ext cx="2699177" cy="540000"/>
          </a:xfrm>
          <a:prstGeom prst="rect">
            <a:avLst/>
          </a:prstGeom>
          <a:solidFill>
            <a:schemeClr val="accent1">
              <a:lumMod val="40000"/>
              <a:lumOff val="60000"/>
            </a:schemeClr>
          </a:solidFill>
        </p:spPr>
        <p:txBody>
          <a:bodyPr wrap="square" anchor="ctr">
            <a:spAutoFit/>
          </a:bodyPr>
          <a:lstStyle/>
          <a:p>
            <a:pPr algn="ctr"/>
            <a:r>
              <a:rPr lang="en-GB" sz="1500" b="1" dirty="0">
                <a:latin typeface="Calibri" panose="020F0502020204030204" pitchFamily="34" charset="0"/>
                <a:ea typeface="Calibri" panose="020F0502020204030204" pitchFamily="34" charset="0"/>
                <a:cs typeface="Arial" panose="020B0604020202020204" pitchFamily="34" charset="0"/>
              </a:rPr>
              <a:t>Collaborate with wind farm for more authentic data</a:t>
            </a:r>
            <a:endParaRPr lang="en-NL" sz="1500" dirty="0"/>
          </a:p>
        </p:txBody>
      </p:sp>
      <p:cxnSp>
        <p:nvCxnSpPr>
          <p:cNvPr id="29" name="Straight Connector 28">
            <a:extLst>
              <a:ext uri="{FF2B5EF4-FFF2-40B4-BE49-F238E27FC236}">
                <a16:creationId xmlns:a16="http://schemas.microsoft.com/office/drawing/2014/main" id="{5657A818-5C40-401B-A55A-3174C33F7F1A}"/>
              </a:ext>
            </a:extLst>
          </p:cNvPr>
          <p:cNvCxnSpPr>
            <a:stCxn id="12" idx="3"/>
            <a:endCxn id="13" idx="1"/>
          </p:cNvCxnSpPr>
          <p:nvPr/>
        </p:nvCxnSpPr>
        <p:spPr>
          <a:xfrm flipV="1">
            <a:off x="4204493" y="1934909"/>
            <a:ext cx="3685805" cy="65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D76F3-6103-40E2-9412-B07864A17400}"/>
              </a:ext>
            </a:extLst>
          </p:cNvPr>
          <p:cNvCxnSpPr/>
          <p:nvPr/>
        </p:nvCxnSpPr>
        <p:spPr>
          <a:xfrm>
            <a:off x="4204489" y="2705010"/>
            <a:ext cx="3685812" cy="2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04104E-2476-446C-8154-4A42DDE7C394}"/>
              </a:ext>
            </a:extLst>
          </p:cNvPr>
          <p:cNvCxnSpPr/>
          <p:nvPr/>
        </p:nvCxnSpPr>
        <p:spPr>
          <a:xfrm>
            <a:off x="4204489" y="3457715"/>
            <a:ext cx="3685812" cy="2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C07287-6AB7-4C0B-84DC-09F59910F068}"/>
              </a:ext>
            </a:extLst>
          </p:cNvPr>
          <p:cNvCxnSpPr/>
          <p:nvPr/>
        </p:nvCxnSpPr>
        <p:spPr>
          <a:xfrm>
            <a:off x="4204489" y="4221859"/>
            <a:ext cx="3685812" cy="2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654DCED-D867-4BF6-B2E8-A27B854DD899}"/>
              </a:ext>
            </a:extLst>
          </p:cNvPr>
          <p:cNvCxnSpPr/>
          <p:nvPr/>
        </p:nvCxnSpPr>
        <p:spPr>
          <a:xfrm>
            <a:off x="4204489" y="4986003"/>
            <a:ext cx="3685812" cy="2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282811-44C5-4FE8-8A68-85F18FE3DFEB}"/>
              </a:ext>
            </a:extLst>
          </p:cNvPr>
          <p:cNvCxnSpPr/>
          <p:nvPr/>
        </p:nvCxnSpPr>
        <p:spPr>
          <a:xfrm>
            <a:off x="4204489" y="5718040"/>
            <a:ext cx="3685812" cy="286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71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496DF28C-803B-416C-9229-D230FDA59DAB}"/>
              </a:ext>
            </a:extLst>
          </p:cNvPr>
          <p:cNvSpPr txBox="1">
            <a:spLocks/>
          </p:cNvSpPr>
          <p:nvPr/>
        </p:nvSpPr>
        <p:spPr>
          <a:xfrm>
            <a:off x="862149" y="123158"/>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Conclusion</a:t>
            </a:r>
            <a:endParaRPr lang="nl-NL" sz="3000" b="1" dirty="0">
              <a:solidFill>
                <a:schemeClr val="bg1"/>
              </a:solidFill>
              <a:latin typeface="Calibri" panose="020F0502020204030204" pitchFamily="34" charset="0"/>
              <a:cs typeface="Calibri" panose="020F0502020204030204" pitchFamily="34" charset="0"/>
            </a:endParaRPr>
          </a:p>
        </p:txBody>
      </p:sp>
      <p:graphicFrame>
        <p:nvGraphicFramePr>
          <p:cNvPr id="76" name="Diagram 75">
            <a:extLst>
              <a:ext uri="{FF2B5EF4-FFF2-40B4-BE49-F238E27FC236}">
                <a16:creationId xmlns:a16="http://schemas.microsoft.com/office/drawing/2014/main" id="{3F57E759-7384-4743-AD3B-B58B068A9C16}"/>
              </a:ext>
            </a:extLst>
          </p:cNvPr>
          <p:cNvGraphicFramePr/>
          <p:nvPr/>
        </p:nvGraphicFramePr>
        <p:xfrm>
          <a:off x="486110" y="1484200"/>
          <a:ext cx="4879939" cy="4142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78E4946-F499-4295-892B-5A78D706DDF7}"/>
              </a:ext>
            </a:extLst>
          </p:cNvPr>
          <p:cNvSpPr txBox="1"/>
          <p:nvPr/>
        </p:nvSpPr>
        <p:spPr>
          <a:xfrm>
            <a:off x="6358870" y="1687599"/>
            <a:ext cx="3062532" cy="400110"/>
          </a:xfrm>
          <a:prstGeom prst="rect">
            <a:avLst/>
          </a:prstGeom>
          <a:solidFill>
            <a:schemeClr val="bg1">
              <a:lumMod val="95000"/>
            </a:schemeClr>
          </a:solidFill>
        </p:spPr>
        <p:txBody>
          <a:bodyPr wrap="square">
            <a:spAutoFit/>
          </a:bodyPr>
          <a:lstStyle/>
          <a:p>
            <a:pPr algn="ctr"/>
            <a:r>
              <a:rPr lang="en-GB" sz="2000" b="1" dirty="0">
                <a:latin typeface="Calibri" panose="020F0502020204030204" pitchFamily="34" charset="0"/>
                <a:cs typeface="Calibri" panose="020F0502020204030204" pitchFamily="34" charset="0"/>
              </a:rPr>
              <a:t>F-ARMA(3,2)x(1,0,0)</a:t>
            </a:r>
            <a:r>
              <a:rPr lang="en-GB" sz="2000" b="1" dirty="0" err="1">
                <a:latin typeface="Calibri" panose="020F0502020204030204" pitchFamily="34" charset="0"/>
                <a:cs typeface="Calibri" panose="020F0502020204030204" pitchFamily="34" charset="0"/>
              </a:rPr>
              <a:t>xTemp</a:t>
            </a:r>
            <a:endParaRPr lang="en-NL" sz="20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F1A8E18-58C8-4F43-9A6C-31D067137E19}"/>
              </a:ext>
            </a:extLst>
          </p:cNvPr>
          <p:cNvSpPr txBox="1"/>
          <p:nvPr/>
        </p:nvSpPr>
        <p:spPr>
          <a:xfrm>
            <a:off x="9651058" y="1533711"/>
            <a:ext cx="2034283" cy="707886"/>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dirty="0"/>
              <a:t>NAR(44,1,22)</a:t>
            </a:r>
            <a:r>
              <a:rPr lang="en-US" baseline="-25000" dirty="0"/>
              <a:t>24</a:t>
            </a:r>
            <a:r>
              <a:rPr lang="en-US" dirty="0"/>
              <a:t> &amp; NAR(44,1,40)</a:t>
            </a:r>
            <a:r>
              <a:rPr lang="en-US" baseline="-25000" dirty="0"/>
              <a:t>24</a:t>
            </a:r>
            <a:endParaRPr lang="nl-NL" dirty="0"/>
          </a:p>
        </p:txBody>
      </p:sp>
      <p:sp>
        <p:nvSpPr>
          <p:cNvPr id="8" name="TextBox 7">
            <a:extLst>
              <a:ext uri="{FF2B5EF4-FFF2-40B4-BE49-F238E27FC236}">
                <a16:creationId xmlns:a16="http://schemas.microsoft.com/office/drawing/2014/main" id="{4CCCD912-BC05-4029-B664-63A8D99A7BD6}"/>
              </a:ext>
            </a:extLst>
          </p:cNvPr>
          <p:cNvSpPr txBox="1"/>
          <p:nvPr/>
        </p:nvSpPr>
        <p:spPr>
          <a:xfrm>
            <a:off x="7746715" y="2475013"/>
            <a:ext cx="2034283" cy="400110"/>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dirty="0"/>
              <a:t>NAR(42,1,22)</a:t>
            </a:r>
            <a:r>
              <a:rPr lang="en-US" baseline="-25000" dirty="0"/>
              <a:t>24</a:t>
            </a:r>
            <a:endParaRPr lang="nl-NL" dirty="0"/>
          </a:p>
        </p:txBody>
      </p:sp>
      <p:sp>
        <p:nvSpPr>
          <p:cNvPr id="3" name="Arrow: Right 2">
            <a:extLst>
              <a:ext uri="{FF2B5EF4-FFF2-40B4-BE49-F238E27FC236}">
                <a16:creationId xmlns:a16="http://schemas.microsoft.com/office/drawing/2014/main" id="{4FC0D76D-9121-459F-B1C8-1647CE8CFF03}"/>
              </a:ext>
            </a:extLst>
          </p:cNvPr>
          <p:cNvSpPr/>
          <p:nvPr/>
        </p:nvSpPr>
        <p:spPr>
          <a:xfrm>
            <a:off x="5518118" y="1733542"/>
            <a:ext cx="397753" cy="30822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Straight Connector 8">
            <a:extLst>
              <a:ext uri="{FF2B5EF4-FFF2-40B4-BE49-F238E27FC236}">
                <a16:creationId xmlns:a16="http://schemas.microsoft.com/office/drawing/2014/main" id="{91A612AC-5733-4887-968F-AFC05FD2E18A}"/>
              </a:ext>
            </a:extLst>
          </p:cNvPr>
          <p:cNvCxnSpPr/>
          <p:nvPr/>
        </p:nvCxnSpPr>
        <p:spPr>
          <a:xfrm>
            <a:off x="6096000" y="1484200"/>
            <a:ext cx="0" cy="757397"/>
          </a:xfrm>
          <a:prstGeom prst="line">
            <a:avLst/>
          </a:prstGeom>
        </p:spPr>
        <p:style>
          <a:lnRef idx="1">
            <a:schemeClr val="dk1"/>
          </a:lnRef>
          <a:fillRef idx="0">
            <a:schemeClr val="dk1"/>
          </a:fillRef>
          <a:effectRef idx="0">
            <a:schemeClr val="dk1"/>
          </a:effectRef>
          <a:fontRef idx="minor">
            <a:schemeClr val="tx1"/>
          </a:fontRef>
        </p:style>
      </p:cxnSp>
      <p:sp>
        <p:nvSpPr>
          <p:cNvPr id="15" name="Arrow: Right 14">
            <a:extLst>
              <a:ext uri="{FF2B5EF4-FFF2-40B4-BE49-F238E27FC236}">
                <a16:creationId xmlns:a16="http://schemas.microsoft.com/office/drawing/2014/main" id="{D6473527-B192-4F93-9186-2B36B0135225}"/>
              </a:ext>
            </a:extLst>
          </p:cNvPr>
          <p:cNvSpPr/>
          <p:nvPr/>
        </p:nvSpPr>
        <p:spPr>
          <a:xfrm>
            <a:off x="5518118" y="2551778"/>
            <a:ext cx="397753" cy="30822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6" name="Straight Connector 15">
            <a:extLst>
              <a:ext uri="{FF2B5EF4-FFF2-40B4-BE49-F238E27FC236}">
                <a16:creationId xmlns:a16="http://schemas.microsoft.com/office/drawing/2014/main" id="{3868E7F0-41BB-4070-AA77-6BFCC675FA38}"/>
              </a:ext>
            </a:extLst>
          </p:cNvPr>
          <p:cNvCxnSpPr/>
          <p:nvPr/>
        </p:nvCxnSpPr>
        <p:spPr>
          <a:xfrm>
            <a:off x="6096000" y="2302436"/>
            <a:ext cx="0" cy="757397"/>
          </a:xfrm>
          <a:prstGeom prst="line">
            <a:avLst/>
          </a:prstGeom>
        </p:spPr>
        <p:style>
          <a:lnRef idx="1">
            <a:schemeClr val="dk1"/>
          </a:lnRef>
          <a:fillRef idx="0">
            <a:schemeClr val="dk1"/>
          </a:fillRef>
          <a:effectRef idx="0">
            <a:schemeClr val="dk1"/>
          </a:effectRef>
          <a:fontRef idx="minor">
            <a:schemeClr val="tx1"/>
          </a:fontRef>
        </p:style>
      </p:cxnSp>
      <p:sp>
        <p:nvSpPr>
          <p:cNvPr id="17" name="Arrow: Right 16">
            <a:extLst>
              <a:ext uri="{FF2B5EF4-FFF2-40B4-BE49-F238E27FC236}">
                <a16:creationId xmlns:a16="http://schemas.microsoft.com/office/drawing/2014/main" id="{24FED539-53F6-493E-8D3C-0C1963F19D10}"/>
              </a:ext>
            </a:extLst>
          </p:cNvPr>
          <p:cNvSpPr/>
          <p:nvPr/>
        </p:nvSpPr>
        <p:spPr>
          <a:xfrm>
            <a:off x="5518118" y="3373802"/>
            <a:ext cx="397753" cy="30822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8" name="Straight Connector 17">
            <a:extLst>
              <a:ext uri="{FF2B5EF4-FFF2-40B4-BE49-F238E27FC236}">
                <a16:creationId xmlns:a16="http://schemas.microsoft.com/office/drawing/2014/main" id="{E8F13044-3A26-4D9F-A44A-91315F7DF515}"/>
              </a:ext>
            </a:extLst>
          </p:cNvPr>
          <p:cNvCxnSpPr/>
          <p:nvPr/>
        </p:nvCxnSpPr>
        <p:spPr>
          <a:xfrm>
            <a:off x="6096000" y="3124460"/>
            <a:ext cx="0" cy="757397"/>
          </a:xfrm>
          <a:prstGeom prst="line">
            <a:avLst/>
          </a:prstGeom>
        </p:spPr>
        <p:style>
          <a:lnRef idx="1">
            <a:schemeClr val="dk1"/>
          </a:lnRef>
          <a:fillRef idx="0">
            <a:schemeClr val="dk1"/>
          </a:fillRef>
          <a:effectRef idx="0">
            <a:schemeClr val="dk1"/>
          </a:effectRef>
          <a:fontRef idx="minor">
            <a:schemeClr val="tx1"/>
          </a:fontRef>
        </p:style>
      </p:cxnSp>
      <p:sp>
        <p:nvSpPr>
          <p:cNvPr id="19" name="Arrow: Right 18">
            <a:extLst>
              <a:ext uri="{FF2B5EF4-FFF2-40B4-BE49-F238E27FC236}">
                <a16:creationId xmlns:a16="http://schemas.microsoft.com/office/drawing/2014/main" id="{5E3699ED-1F10-421C-9E59-D1AB2C75525A}"/>
              </a:ext>
            </a:extLst>
          </p:cNvPr>
          <p:cNvSpPr/>
          <p:nvPr/>
        </p:nvSpPr>
        <p:spPr>
          <a:xfrm>
            <a:off x="5518118" y="4195826"/>
            <a:ext cx="397753" cy="30822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Straight Connector 19">
            <a:extLst>
              <a:ext uri="{FF2B5EF4-FFF2-40B4-BE49-F238E27FC236}">
                <a16:creationId xmlns:a16="http://schemas.microsoft.com/office/drawing/2014/main" id="{F1B7CFA3-361E-4A81-92A9-3C2509016F5C}"/>
              </a:ext>
            </a:extLst>
          </p:cNvPr>
          <p:cNvCxnSpPr/>
          <p:nvPr/>
        </p:nvCxnSpPr>
        <p:spPr>
          <a:xfrm>
            <a:off x="6096000" y="3946484"/>
            <a:ext cx="0" cy="757397"/>
          </a:xfrm>
          <a:prstGeom prst="line">
            <a:avLst/>
          </a:prstGeom>
        </p:spPr>
        <p:style>
          <a:lnRef idx="1">
            <a:schemeClr val="dk1"/>
          </a:lnRef>
          <a:fillRef idx="0">
            <a:schemeClr val="dk1"/>
          </a:fillRef>
          <a:effectRef idx="0">
            <a:schemeClr val="dk1"/>
          </a:effectRef>
          <a:fontRef idx="minor">
            <a:schemeClr val="tx1"/>
          </a:fontRef>
        </p:style>
      </p:cxnSp>
      <p:sp>
        <p:nvSpPr>
          <p:cNvPr id="21" name="Arrow: Right 20">
            <a:extLst>
              <a:ext uri="{FF2B5EF4-FFF2-40B4-BE49-F238E27FC236}">
                <a16:creationId xmlns:a16="http://schemas.microsoft.com/office/drawing/2014/main" id="{39335BE0-133E-4B09-9750-2486E9CAF175}"/>
              </a:ext>
            </a:extLst>
          </p:cNvPr>
          <p:cNvSpPr/>
          <p:nvPr/>
        </p:nvSpPr>
        <p:spPr>
          <a:xfrm>
            <a:off x="5518118" y="5017850"/>
            <a:ext cx="397753" cy="30822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2" name="Straight Connector 21">
            <a:extLst>
              <a:ext uri="{FF2B5EF4-FFF2-40B4-BE49-F238E27FC236}">
                <a16:creationId xmlns:a16="http://schemas.microsoft.com/office/drawing/2014/main" id="{E076DAAF-6D37-4131-BE38-87C8F0EF764B}"/>
              </a:ext>
            </a:extLst>
          </p:cNvPr>
          <p:cNvCxnSpPr/>
          <p:nvPr/>
        </p:nvCxnSpPr>
        <p:spPr>
          <a:xfrm>
            <a:off x="6096000" y="4768508"/>
            <a:ext cx="0" cy="757397"/>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E932E11-7C7B-4465-9083-B1D2BA9B94E0}"/>
              </a:ext>
            </a:extLst>
          </p:cNvPr>
          <p:cNvSpPr txBox="1"/>
          <p:nvPr/>
        </p:nvSpPr>
        <p:spPr>
          <a:xfrm>
            <a:off x="6358870" y="3312470"/>
            <a:ext cx="5326470" cy="461665"/>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sz="1200" dirty="0"/>
              <a:t>In 2020, from March to May. More specifically, around the 30th of March, 28th of April, and 27th of May 2020 respectively for the jack-up vessel</a:t>
            </a:r>
            <a:endParaRPr lang="nl-NL" sz="1200" dirty="0"/>
          </a:p>
        </p:txBody>
      </p:sp>
      <p:sp>
        <p:nvSpPr>
          <p:cNvPr id="24" name="TextBox 23">
            <a:extLst>
              <a:ext uri="{FF2B5EF4-FFF2-40B4-BE49-F238E27FC236}">
                <a16:creationId xmlns:a16="http://schemas.microsoft.com/office/drawing/2014/main" id="{16ECA596-26F4-493A-BDC2-42F1869788B1}"/>
              </a:ext>
            </a:extLst>
          </p:cNvPr>
          <p:cNvSpPr txBox="1"/>
          <p:nvPr/>
        </p:nvSpPr>
        <p:spPr>
          <a:xfrm>
            <a:off x="6358870" y="4007934"/>
            <a:ext cx="5326470" cy="276999"/>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pPr>
              <a:spcAft>
                <a:spcPts val="1000"/>
              </a:spcAft>
            </a:pPr>
            <a:r>
              <a:rPr lang="en-GB" sz="1200" dirty="0">
                <a:effectLst/>
                <a:latin typeface="Calibri" panose="020F0502020204030204" pitchFamily="34" charset="0"/>
                <a:ea typeface="Calibri" panose="020F0502020204030204" pitchFamily="34" charset="0"/>
                <a:cs typeface="Arial" panose="020B0604020202020204" pitchFamily="34" charset="0"/>
              </a:rPr>
              <a:t>Predicted gain </a:t>
            </a:r>
            <a:r>
              <a:rPr lang="en-GB" sz="1200" b="1" dirty="0">
                <a:effectLst/>
                <a:latin typeface="Calibri" panose="020F0502020204030204" pitchFamily="34" charset="0"/>
                <a:ea typeface="Calibri" panose="020F0502020204030204" pitchFamily="34" charset="0"/>
                <a:cs typeface="Arial" panose="020B0604020202020204" pitchFamily="34" charset="0"/>
              </a:rPr>
              <a:t>2671.71</a:t>
            </a:r>
            <a:r>
              <a:rPr lang="en-GB" sz="1200" dirty="0">
                <a:effectLst/>
                <a:latin typeface="Calibri" panose="020F0502020204030204" pitchFamily="34" charset="0"/>
                <a:ea typeface="Calibri" panose="020F0502020204030204" pitchFamily="34" charset="0"/>
                <a:cs typeface="Arial" panose="020B0604020202020204" pitchFamily="34" charset="0"/>
              </a:rPr>
              <a:t> euros per turbine if delay 29</a:t>
            </a:r>
            <a:r>
              <a:rPr lang="en-GB"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GB" sz="1200" dirty="0">
                <a:effectLst/>
                <a:latin typeface="Calibri" panose="020F0502020204030204" pitchFamily="34" charset="0"/>
                <a:ea typeface="Calibri" panose="020F0502020204030204" pitchFamily="34" charset="0"/>
                <a:cs typeface="Arial" panose="020B0604020202020204" pitchFamily="34" charset="0"/>
              </a:rPr>
              <a:t> – 30</a:t>
            </a:r>
            <a:r>
              <a:rPr lang="en-GB"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GB" sz="1200" dirty="0">
                <a:effectLst/>
                <a:latin typeface="Calibri" panose="020F0502020204030204" pitchFamily="34" charset="0"/>
                <a:ea typeface="Calibri" panose="020F0502020204030204" pitchFamily="34" charset="0"/>
                <a:cs typeface="Arial" panose="020B0604020202020204" pitchFamily="34" charset="0"/>
              </a:rPr>
              <a:t> March 2022</a:t>
            </a:r>
            <a:endParaRPr lang="en-NL"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FE6EE150-9966-49B0-8425-633F15E3DF39}"/>
              </a:ext>
            </a:extLst>
          </p:cNvPr>
          <p:cNvSpPr txBox="1"/>
          <p:nvPr/>
        </p:nvSpPr>
        <p:spPr>
          <a:xfrm>
            <a:off x="6379420" y="4939568"/>
            <a:ext cx="5326470" cy="461665"/>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r>
              <a:rPr lang="en-US" sz="1200" dirty="0"/>
              <a:t>The wind farm operator should not delay the maintenance schedule for better weather condition</a:t>
            </a:r>
            <a:endParaRPr lang="nl-NL" sz="1200" dirty="0"/>
          </a:p>
        </p:txBody>
      </p:sp>
      <p:sp>
        <p:nvSpPr>
          <p:cNvPr id="26" name="TextBox 25">
            <a:extLst>
              <a:ext uri="{FF2B5EF4-FFF2-40B4-BE49-F238E27FC236}">
                <a16:creationId xmlns:a16="http://schemas.microsoft.com/office/drawing/2014/main" id="{E05EF337-648F-4AC5-9540-FB9CAB53152A}"/>
              </a:ext>
            </a:extLst>
          </p:cNvPr>
          <p:cNvSpPr txBox="1"/>
          <p:nvPr/>
        </p:nvSpPr>
        <p:spPr>
          <a:xfrm>
            <a:off x="6358870" y="4395712"/>
            <a:ext cx="5326470" cy="276999"/>
          </a:xfrm>
          <a:prstGeom prst="rect">
            <a:avLst/>
          </a:prstGeom>
          <a:solidFill>
            <a:schemeClr val="bg1">
              <a:lumMod val="95000"/>
            </a:schemeClr>
          </a:solidFill>
        </p:spPr>
        <p:txBody>
          <a:bodyPr wrap="square">
            <a:spAutoFit/>
          </a:bodyPr>
          <a:lstStyle>
            <a:defPPr>
              <a:defRPr lang="en-US"/>
            </a:defPPr>
            <a:lvl1pPr algn="ctr">
              <a:defRPr sz="2000" b="1">
                <a:latin typeface="Calibri" panose="020F0502020204030204" pitchFamily="34" charset="0"/>
                <a:cs typeface="Calibri" panose="020F0502020204030204" pitchFamily="34" charset="0"/>
              </a:defRPr>
            </a:lvl1pPr>
          </a:lstStyle>
          <a:p>
            <a:pPr>
              <a:spcAft>
                <a:spcPts val="1000"/>
              </a:spcAft>
            </a:pPr>
            <a:r>
              <a:rPr lang="en-GB" sz="1200" dirty="0">
                <a:effectLst/>
                <a:latin typeface="Calibri" panose="020F0502020204030204" pitchFamily="34" charset="0"/>
                <a:ea typeface="Calibri" panose="020F0502020204030204" pitchFamily="34" charset="0"/>
                <a:cs typeface="Arial" panose="020B0604020202020204" pitchFamily="34" charset="0"/>
              </a:rPr>
              <a:t>Predicted gain </a:t>
            </a:r>
            <a:r>
              <a:rPr lang="en-GB" sz="1200" b="1" dirty="0">
                <a:effectLst/>
                <a:latin typeface="Calibri" panose="020F0502020204030204" pitchFamily="34" charset="0"/>
                <a:ea typeface="Calibri" panose="020F0502020204030204" pitchFamily="34" charset="0"/>
                <a:cs typeface="Arial" panose="020B0604020202020204" pitchFamily="34" charset="0"/>
              </a:rPr>
              <a:t>107</a:t>
            </a:r>
            <a:r>
              <a:rPr lang="en-GB" sz="1200" dirty="0">
                <a:effectLst/>
                <a:latin typeface="Calibri" panose="020F0502020204030204" pitchFamily="34" charset="0"/>
                <a:ea typeface="Calibri" panose="020F0502020204030204" pitchFamily="34" charset="0"/>
                <a:cs typeface="Arial" panose="020B0604020202020204" pitchFamily="34" charset="0"/>
              </a:rPr>
              <a:t> euros per turbine if delay 28</a:t>
            </a:r>
            <a:r>
              <a:rPr lang="en-GB"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GB" sz="1200" dirty="0">
                <a:effectLst/>
                <a:latin typeface="Calibri" panose="020F0502020204030204" pitchFamily="34" charset="0"/>
                <a:ea typeface="Calibri" panose="020F0502020204030204" pitchFamily="34" charset="0"/>
                <a:cs typeface="Arial" panose="020B0604020202020204" pitchFamily="34" charset="0"/>
              </a:rPr>
              <a:t> – 29</a:t>
            </a:r>
            <a:r>
              <a:rPr lang="en-GB" sz="1200" baseline="30000" dirty="0">
                <a:effectLst/>
                <a:latin typeface="Calibri" panose="020F0502020204030204" pitchFamily="34" charset="0"/>
                <a:ea typeface="Calibri" panose="020F0502020204030204" pitchFamily="34" charset="0"/>
                <a:cs typeface="Arial" panose="020B0604020202020204" pitchFamily="34" charset="0"/>
              </a:rPr>
              <a:t>th</a:t>
            </a:r>
            <a:r>
              <a:rPr lang="en-GB" sz="1200" dirty="0">
                <a:effectLst/>
                <a:latin typeface="Calibri" panose="020F0502020204030204" pitchFamily="34" charset="0"/>
                <a:ea typeface="Calibri" panose="020F0502020204030204" pitchFamily="34" charset="0"/>
                <a:cs typeface="Arial" panose="020B0604020202020204" pitchFamily="34" charset="0"/>
              </a:rPr>
              <a:t> March 2022</a:t>
            </a:r>
            <a:endParaRPr lang="en-NL"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Graphic 10" descr="Aperture with solid fill">
            <a:extLst>
              <a:ext uri="{FF2B5EF4-FFF2-40B4-BE49-F238E27FC236}">
                <a16:creationId xmlns:a16="http://schemas.microsoft.com/office/drawing/2014/main" id="{D0F229AB-483A-4A96-91D5-9C97525D7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110" y="31543"/>
            <a:ext cx="720000" cy="720000"/>
          </a:xfrm>
          <a:prstGeom prst="rect">
            <a:avLst/>
          </a:prstGeom>
        </p:spPr>
      </p:pic>
    </p:spTree>
    <p:extLst>
      <p:ext uri="{BB962C8B-B14F-4D97-AF65-F5344CB8AC3E}">
        <p14:creationId xmlns:p14="http://schemas.microsoft.com/office/powerpoint/2010/main" val="878380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ow with solid fill">
            <a:extLst>
              <a:ext uri="{FF2B5EF4-FFF2-40B4-BE49-F238E27FC236}">
                <a16:creationId xmlns:a16="http://schemas.microsoft.com/office/drawing/2014/main" id="{05257A19-02ED-484D-8D3A-2A1415E763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6303" y="388172"/>
            <a:ext cx="3659393" cy="3659393"/>
          </a:xfrm>
          <a:prstGeom prst="rect">
            <a:avLst/>
          </a:prstGeom>
        </p:spPr>
      </p:pic>
      <p:sp>
        <p:nvSpPr>
          <p:cNvPr id="7" name="TextBox 6">
            <a:extLst>
              <a:ext uri="{FF2B5EF4-FFF2-40B4-BE49-F238E27FC236}">
                <a16:creationId xmlns:a16="http://schemas.microsoft.com/office/drawing/2014/main" id="{99163EB9-67A7-4A75-B094-FB97B83E33BE}"/>
              </a:ext>
            </a:extLst>
          </p:cNvPr>
          <p:cNvSpPr txBox="1"/>
          <p:nvPr/>
        </p:nvSpPr>
        <p:spPr>
          <a:xfrm>
            <a:off x="3820110" y="3429000"/>
            <a:ext cx="4551780" cy="1015663"/>
          </a:xfrm>
          <a:prstGeom prst="rect">
            <a:avLst/>
          </a:prstGeom>
          <a:noFill/>
          <a:ln>
            <a:noFill/>
          </a:ln>
        </p:spPr>
        <p:txBody>
          <a:bodyPr wrap="square" anchor="ctr">
            <a:spAutoFit/>
          </a:bodyPr>
          <a:lstStyle/>
          <a:p>
            <a:pPr algn="ctr"/>
            <a:r>
              <a:rPr lang="en-GB" sz="6000" b="1" dirty="0">
                <a:solidFill>
                  <a:srgbClr val="FF0000"/>
                </a:solidFill>
                <a:latin typeface="Calibri" panose="020F0502020204030204" pitchFamily="34" charset="0"/>
                <a:cs typeface="Arial" panose="020B0604020202020204" pitchFamily="34" charset="0"/>
              </a:rPr>
              <a:t>THANK YOU</a:t>
            </a:r>
            <a:endParaRPr lang="en-NL" sz="6000" dirty="0">
              <a:solidFill>
                <a:srgbClr val="FF0000"/>
              </a:solidFill>
            </a:endParaRPr>
          </a:p>
        </p:txBody>
      </p:sp>
    </p:spTree>
    <p:extLst>
      <p:ext uri="{BB962C8B-B14F-4D97-AF65-F5344CB8AC3E}">
        <p14:creationId xmlns:p14="http://schemas.microsoft.com/office/powerpoint/2010/main" val="3696237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56FA5C-9022-4405-8927-CA852B882249}"/>
              </a:ext>
            </a:extLst>
          </p:cNvPr>
          <p:cNvSpPr>
            <a:spLocks noGrp="1"/>
          </p:cNvSpPr>
          <p:nvPr>
            <p:ph type="title"/>
          </p:nvPr>
        </p:nvSpPr>
        <p:spPr>
          <a:xfrm>
            <a:off x="5566943" y="0"/>
            <a:ext cx="5922279" cy="1272986"/>
          </a:xfrm>
        </p:spPr>
        <p:txBody>
          <a:bodyPr vert="horz" lIns="91440" tIns="45720" rIns="91440" bIns="45720" rtlCol="0" anchor="t">
            <a:normAutofit/>
          </a:bodyPr>
          <a:lstStyle/>
          <a:p>
            <a:r>
              <a:rPr lang="en-US" sz="4000" b="1" kern="1200" cap="all" spc="30" baseline="0" dirty="0">
                <a:solidFill>
                  <a:schemeClr val="tx1"/>
                </a:solidFill>
                <a:latin typeface="+mj-lt"/>
                <a:ea typeface="+mj-ea"/>
                <a:cs typeface="+mj-cs"/>
              </a:rPr>
              <a:t>ABOUT ME</a:t>
            </a:r>
          </a:p>
        </p:txBody>
      </p:sp>
      <p:pic>
        <p:nvPicPr>
          <p:cNvPr id="14" name="Content Placeholder 13" descr="A picture containing text&#10;&#10;Description automatically generated">
            <a:extLst>
              <a:ext uri="{FF2B5EF4-FFF2-40B4-BE49-F238E27FC236}">
                <a16:creationId xmlns:a16="http://schemas.microsoft.com/office/drawing/2014/main" id="{11F51885-2709-445B-A8EB-123F377FC56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070" r="2820" b="1"/>
          <a:stretch/>
        </p:blipFill>
        <p:spPr>
          <a:xfrm>
            <a:off x="20" y="-17929"/>
            <a:ext cx="4876780" cy="6875929"/>
          </a:xfrm>
          <a:prstGeom prst="rect">
            <a:avLst/>
          </a:prstGeom>
        </p:spPr>
      </p:pic>
      <p:cxnSp>
        <p:nvCxnSpPr>
          <p:cNvPr id="25" name="Straight Connector 24">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3EAB577-800D-489D-90E4-5239657C4A36}"/>
              </a:ext>
            </a:extLst>
          </p:cNvPr>
          <p:cNvSpPr>
            <a:spLocks noGrp="1"/>
          </p:cNvSpPr>
          <p:nvPr>
            <p:ph type="body" sz="half" idx="2"/>
          </p:nvPr>
        </p:nvSpPr>
        <p:spPr>
          <a:xfrm>
            <a:off x="5418716" y="914322"/>
            <a:ext cx="6036684" cy="437569"/>
          </a:xfrm>
        </p:spPr>
        <p:txBody>
          <a:bodyPr vert="horz" lIns="91440" tIns="45720" rIns="91440" bIns="45720" rtlCol="0">
            <a:normAutofit/>
          </a:bodyPr>
          <a:lstStyle/>
          <a:p>
            <a:pPr algn="ct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Be the change that you wish to see in the world” </a:t>
            </a:r>
            <a:r>
              <a:rPr lang="en-US" dirty="0">
                <a:latin typeface="Calibri" panose="020F0502020204030204" pitchFamily="34" charset="0"/>
                <a:cs typeface="Calibri" panose="020F0502020204030204" pitchFamily="34" charset="0"/>
              </a:rPr>
              <a:t>– Mahatma Gandhi</a:t>
            </a:r>
          </a:p>
        </p:txBody>
      </p:sp>
      <p:cxnSp>
        <p:nvCxnSpPr>
          <p:cNvPr id="27" name="Straight Connector 26">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phic 15" descr="Open book with solid fill">
            <a:extLst>
              <a:ext uri="{FF2B5EF4-FFF2-40B4-BE49-F238E27FC236}">
                <a16:creationId xmlns:a16="http://schemas.microsoft.com/office/drawing/2014/main" id="{4617F20F-50A2-4DEA-B639-27C8DD8080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9664" y="2206147"/>
            <a:ext cx="540000" cy="540000"/>
          </a:xfrm>
          <a:prstGeom prst="rect">
            <a:avLst/>
          </a:prstGeom>
        </p:spPr>
      </p:pic>
      <p:pic>
        <p:nvPicPr>
          <p:cNvPr id="18" name="Graphic 17" descr="Suitcase with solid fill">
            <a:extLst>
              <a:ext uri="{FF2B5EF4-FFF2-40B4-BE49-F238E27FC236}">
                <a16:creationId xmlns:a16="http://schemas.microsoft.com/office/drawing/2014/main" id="{96E5906F-5AEC-4C24-860D-EFB987749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3897" y="4418317"/>
            <a:ext cx="540000" cy="540000"/>
          </a:xfrm>
          <a:prstGeom prst="rect">
            <a:avLst/>
          </a:prstGeom>
        </p:spPr>
      </p:pic>
      <p:pic>
        <p:nvPicPr>
          <p:cNvPr id="22" name="Graphic 21" descr="Vacation with solid fill">
            <a:extLst>
              <a:ext uri="{FF2B5EF4-FFF2-40B4-BE49-F238E27FC236}">
                <a16:creationId xmlns:a16="http://schemas.microsoft.com/office/drawing/2014/main" id="{72F9A3DB-4FA9-4F5C-9235-8D6FA6064D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18972" y="2206651"/>
            <a:ext cx="540000" cy="540000"/>
          </a:xfrm>
          <a:prstGeom prst="rect">
            <a:avLst/>
          </a:prstGeom>
        </p:spPr>
      </p:pic>
      <p:pic>
        <p:nvPicPr>
          <p:cNvPr id="26" name="Graphic 25" descr="Body builder with solid fill">
            <a:extLst>
              <a:ext uri="{FF2B5EF4-FFF2-40B4-BE49-F238E27FC236}">
                <a16:creationId xmlns:a16="http://schemas.microsoft.com/office/drawing/2014/main" id="{25261518-9EA3-4F79-8A81-326AF11E65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18972" y="4417503"/>
            <a:ext cx="540000" cy="540000"/>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B379DD41-69BA-40A6-8A48-9ECF4A4D35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15778" y="2775502"/>
            <a:ext cx="540000" cy="540000"/>
          </a:xfrm>
          <a:prstGeom prst="rect">
            <a:avLst/>
          </a:prstGeom>
          <a:ln>
            <a:solidFill>
              <a:schemeClr val="tx1"/>
            </a:solidFill>
          </a:ln>
        </p:spPr>
      </p:pic>
      <p:sp>
        <p:nvSpPr>
          <p:cNvPr id="20" name="TextBox 19">
            <a:extLst>
              <a:ext uri="{FF2B5EF4-FFF2-40B4-BE49-F238E27FC236}">
                <a16:creationId xmlns:a16="http://schemas.microsoft.com/office/drawing/2014/main" id="{36C57857-1DD5-4141-B281-47ACB4A97CEC}"/>
              </a:ext>
            </a:extLst>
          </p:cNvPr>
          <p:cNvSpPr txBox="1"/>
          <p:nvPr/>
        </p:nvSpPr>
        <p:spPr>
          <a:xfrm>
            <a:off x="6586374" y="2876225"/>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Bachelor in International Business &amp; Economics</a:t>
            </a:r>
          </a:p>
        </p:txBody>
      </p:sp>
      <p:pic>
        <p:nvPicPr>
          <p:cNvPr id="7" name="Picture 6" descr="Logo, company name&#10;&#10;Description automatically generated">
            <a:extLst>
              <a:ext uri="{FF2B5EF4-FFF2-40B4-BE49-F238E27FC236}">
                <a16:creationId xmlns:a16="http://schemas.microsoft.com/office/drawing/2014/main" id="{1B8199ED-705D-4140-AB73-34E0DB2D169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15778" y="2190071"/>
            <a:ext cx="540000" cy="540000"/>
          </a:xfrm>
          <a:prstGeom prst="rect">
            <a:avLst/>
          </a:prstGeom>
          <a:ln>
            <a:solidFill>
              <a:schemeClr val="tx1"/>
            </a:solidFill>
          </a:ln>
        </p:spPr>
      </p:pic>
      <p:sp>
        <p:nvSpPr>
          <p:cNvPr id="24" name="TextBox 23">
            <a:extLst>
              <a:ext uri="{FF2B5EF4-FFF2-40B4-BE49-F238E27FC236}">
                <a16:creationId xmlns:a16="http://schemas.microsoft.com/office/drawing/2014/main" id="{30B5C621-72A0-405A-A89F-E1A5FDB72B22}"/>
              </a:ext>
            </a:extLst>
          </p:cNvPr>
          <p:cNvSpPr txBox="1"/>
          <p:nvPr/>
        </p:nvSpPr>
        <p:spPr>
          <a:xfrm>
            <a:off x="6586374" y="2296650"/>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Natural Resources Management and Environmental Issues</a:t>
            </a:r>
          </a:p>
        </p:txBody>
      </p:sp>
      <p:pic>
        <p:nvPicPr>
          <p:cNvPr id="11" name="Picture 10" descr="Text&#10;&#10;Description automatically generated">
            <a:extLst>
              <a:ext uri="{FF2B5EF4-FFF2-40B4-BE49-F238E27FC236}">
                <a16:creationId xmlns:a16="http://schemas.microsoft.com/office/drawing/2014/main" id="{3A7A0500-7876-448F-8CD4-4A44159E90E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15778" y="1633371"/>
            <a:ext cx="540000" cy="510197"/>
          </a:xfrm>
          <a:prstGeom prst="rect">
            <a:avLst/>
          </a:prstGeom>
          <a:ln>
            <a:solidFill>
              <a:schemeClr val="tx1"/>
            </a:solidFill>
          </a:ln>
        </p:spPr>
      </p:pic>
      <p:sp>
        <p:nvSpPr>
          <p:cNvPr id="32" name="TextBox 31">
            <a:extLst>
              <a:ext uri="{FF2B5EF4-FFF2-40B4-BE49-F238E27FC236}">
                <a16:creationId xmlns:a16="http://schemas.microsoft.com/office/drawing/2014/main" id="{D2F554BB-E72D-4418-B11A-515F9F4D8FBA}"/>
              </a:ext>
            </a:extLst>
          </p:cNvPr>
          <p:cNvSpPr txBox="1"/>
          <p:nvPr/>
        </p:nvSpPr>
        <p:spPr>
          <a:xfrm>
            <a:off x="6586374" y="1718618"/>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Master in Data Science &amp; Marketing Analytics</a:t>
            </a:r>
          </a:p>
        </p:txBody>
      </p:sp>
      <p:sp>
        <p:nvSpPr>
          <p:cNvPr id="13" name="Rectangle 12">
            <a:extLst>
              <a:ext uri="{FF2B5EF4-FFF2-40B4-BE49-F238E27FC236}">
                <a16:creationId xmlns:a16="http://schemas.microsoft.com/office/drawing/2014/main" id="{E0C66185-5362-4C68-AD3F-3741C541980F}"/>
              </a:ext>
            </a:extLst>
          </p:cNvPr>
          <p:cNvSpPr/>
          <p:nvPr/>
        </p:nvSpPr>
        <p:spPr>
          <a:xfrm>
            <a:off x="5123424" y="1558147"/>
            <a:ext cx="3393432" cy="183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16" descr="Logo, icon&#10;&#10;Description automatically generated">
            <a:extLst>
              <a:ext uri="{FF2B5EF4-FFF2-40B4-BE49-F238E27FC236}">
                <a16:creationId xmlns:a16="http://schemas.microsoft.com/office/drawing/2014/main" id="{6401CF95-2E0E-4AC1-97DC-2D13E7F0FE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14955" y="3836972"/>
            <a:ext cx="540000" cy="540000"/>
          </a:xfrm>
          <a:prstGeom prst="rect">
            <a:avLst/>
          </a:prstGeom>
          <a:ln>
            <a:solidFill>
              <a:schemeClr val="tx1"/>
            </a:solidFill>
          </a:ln>
        </p:spPr>
      </p:pic>
      <p:sp>
        <p:nvSpPr>
          <p:cNvPr id="33" name="TextBox 32">
            <a:extLst>
              <a:ext uri="{FF2B5EF4-FFF2-40B4-BE49-F238E27FC236}">
                <a16:creationId xmlns:a16="http://schemas.microsoft.com/office/drawing/2014/main" id="{669BE26E-A301-4933-A929-B5C993E46BF7}"/>
              </a:ext>
            </a:extLst>
          </p:cNvPr>
          <p:cNvSpPr txBox="1"/>
          <p:nvPr/>
        </p:nvSpPr>
        <p:spPr>
          <a:xfrm>
            <a:off x="6586374" y="3934514"/>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Physical Distribution Process Engineer Intern</a:t>
            </a:r>
          </a:p>
        </p:txBody>
      </p:sp>
      <p:pic>
        <p:nvPicPr>
          <p:cNvPr id="35" name="Picture 34" descr="A picture containing text, clipart&#10;&#10;Description automatically generated">
            <a:extLst>
              <a:ext uri="{FF2B5EF4-FFF2-40B4-BE49-F238E27FC236}">
                <a16:creationId xmlns:a16="http://schemas.microsoft.com/office/drawing/2014/main" id="{8510A75E-6E8B-43BB-B78D-C96CA8DD997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14955" y="4418317"/>
            <a:ext cx="540000" cy="540000"/>
          </a:xfrm>
          <a:prstGeom prst="rect">
            <a:avLst/>
          </a:prstGeom>
          <a:ln>
            <a:solidFill>
              <a:schemeClr val="tx1"/>
            </a:solidFill>
          </a:ln>
        </p:spPr>
      </p:pic>
      <p:sp>
        <p:nvSpPr>
          <p:cNvPr id="36" name="TextBox 35">
            <a:extLst>
              <a:ext uri="{FF2B5EF4-FFF2-40B4-BE49-F238E27FC236}">
                <a16:creationId xmlns:a16="http://schemas.microsoft.com/office/drawing/2014/main" id="{2767482E-54BE-4950-9131-CF533F8FB8F0}"/>
              </a:ext>
            </a:extLst>
          </p:cNvPr>
          <p:cNvSpPr txBox="1"/>
          <p:nvPr/>
        </p:nvSpPr>
        <p:spPr>
          <a:xfrm>
            <a:off x="6586374" y="4518226"/>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Case Team Assistant – Temporary Contract</a:t>
            </a:r>
          </a:p>
        </p:txBody>
      </p:sp>
      <p:pic>
        <p:nvPicPr>
          <p:cNvPr id="40" name="Picture 39" descr="Logo&#10;&#10;Description automatically generated">
            <a:extLst>
              <a:ext uri="{FF2B5EF4-FFF2-40B4-BE49-F238E27FC236}">
                <a16:creationId xmlns:a16="http://schemas.microsoft.com/office/drawing/2014/main" id="{F3813056-C8EA-45C5-A185-33233C03E9F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14955" y="5009047"/>
            <a:ext cx="540000" cy="540000"/>
          </a:xfrm>
          <a:prstGeom prst="rect">
            <a:avLst/>
          </a:prstGeom>
          <a:ln>
            <a:solidFill>
              <a:schemeClr val="tx1"/>
            </a:solidFill>
          </a:ln>
        </p:spPr>
      </p:pic>
      <p:sp>
        <p:nvSpPr>
          <p:cNvPr id="41" name="TextBox 40">
            <a:extLst>
              <a:ext uri="{FF2B5EF4-FFF2-40B4-BE49-F238E27FC236}">
                <a16:creationId xmlns:a16="http://schemas.microsoft.com/office/drawing/2014/main" id="{6F50B715-C305-40C8-84F3-8F997A2712EB}"/>
              </a:ext>
            </a:extLst>
          </p:cNvPr>
          <p:cNvSpPr txBox="1"/>
          <p:nvPr/>
        </p:nvSpPr>
        <p:spPr>
          <a:xfrm>
            <a:off x="6586374" y="5112934"/>
            <a:ext cx="1828800" cy="338554"/>
          </a:xfrm>
          <a:prstGeom prst="rect">
            <a:avLst/>
          </a:prstGeom>
          <a:noFill/>
          <a:ln>
            <a:solidFill>
              <a:schemeClr val="tx1"/>
            </a:solidFill>
          </a:ln>
        </p:spPr>
        <p:txBody>
          <a:bodyPr wrap="square" rtlCol="0">
            <a:spAutoFit/>
          </a:bodyPr>
          <a:lstStyle/>
          <a:p>
            <a:pPr algn="ctr"/>
            <a:r>
              <a:rPr lang="en-US" sz="800" b="1" dirty="0">
                <a:latin typeface="Calibri" panose="020F0502020204030204" pitchFamily="34" charset="0"/>
                <a:cs typeface="Calibri" panose="020F0502020204030204" pitchFamily="34" charset="0"/>
              </a:rPr>
              <a:t>Quantitative Data Analyst Trainee – Client Service Department </a:t>
            </a:r>
          </a:p>
        </p:txBody>
      </p:sp>
      <p:sp>
        <p:nvSpPr>
          <p:cNvPr id="42" name="Rectangle 41">
            <a:extLst>
              <a:ext uri="{FF2B5EF4-FFF2-40B4-BE49-F238E27FC236}">
                <a16:creationId xmlns:a16="http://schemas.microsoft.com/office/drawing/2014/main" id="{DDF09AC2-14D2-480F-85D5-A459A691E601}"/>
              </a:ext>
            </a:extLst>
          </p:cNvPr>
          <p:cNvSpPr/>
          <p:nvPr/>
        </p:nvSpPr>
        <p:spPr>
          <a:xfrm>
            <a:off x="5118105" y="3772980"/>
            <a:ext cx="3393432" cy="183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B29A317A-5AF6-43C9-A16D-09C895248672}"/>
              </a:ext>
            </a:extLst>
          </p:cNvPr>
          <p:cNvSpPr/>
          <p:nvPr/>
        </p:nvSpPr>
        <p:spPr>
          <a:xfrm>
            <a:off x="8647452" y="1558147"/>
            <a:ext cx="3393432" cy="183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43">
            <a:extLst>
              <a:ext uri="{FF2B5EF4-FFF2-40B4-BE49-F238E27FC236}">
                <a16:creationId xmlns:a16="http://schemas.microsoft.com/office/drawing/2014/main" id="{182359AB-31A5-4509-9C48-F6E638863BDA}"/>
              </a:ext>
            </a:extLst>
          </p:cNvPr>
          <p:cNvSpPr/>
          <p:nvPr/>
        </p:nvSpPr>
        <p:spPr>
          <a:xfrm>
            <a:off x="8642956" y="3769503"/>
            <a:ext cx="3393432" cy="183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6" name="Graphic 45" descr="Badminton with solid fill">
            <a:extLst>
              <a:ext uri="{FF2B5EF4-FFF2-40B4-BE49-F238E27FC236}">
                <a16:creationId xmlns:a16="http://schemas.microsoft.com/office/drawing/2014/main" id="{A49AD4E7-ED37-41A2-A71A-65064768FB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14681" y="1705692"/>
            <a:ext cx="360000" cy="360000"/>
          </a:xfrm>
          <a:prstGeom prst="rect">
            <a:avLst/>
          </a:prstGeom>
        </p:spPr>
      </p:pic>
      <p:pic>
        <p:nvPicPr>
          <p:cNvPr id="48" name="Graphic 47" descr="Tennis racket and ball with solid fill">
            <a:extLst>
              <a:ext uri="{FF2B5EF4-FFF2-40B4-BE49-F238E27FC236}">
                <a16:creationId xmlns:a16="http://schemas.microsoft.com/office/drawing/2014/main" id="{26FB4CB7-27AA-436F-9206-11638667112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15956" y="1701274"/>
            <a:ext cx="360000" cy="360000"/>
          </a:xfrm>
          <a:prstGeom prst="rect">
            <a:avLst/>
          </a:prstGeom>
        </p:spPr>
      </p:pic>
      <p:pic>
        <p:nvPicPr>
          <p:cNvPr id="50" name="Graphic 49" descr="Golf with solid fill">
            <a:extLst>
              <a:ext uri="{FF2B5EF4-FFF2-40B4-BE49-F238E27FC236}">
                <a16:creationId xmlns:a16="http://schemas.microsoft.com/office/drawing/2014/main" id="{F55E7FB2-B893-4282-A302-85B56A74C6E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11029" y="2275204"/>
            <a:ext cx="360000" cy="360000"/>
          </a:xfrm>
          <a:prstGeom prst="rect">
            <a:avLst/>
          </a:prstGeom>
        </p:spPr>
      </p:pic>
      <p:pic>
        <p:nvPicPr>
          <p:cNvPr id="52" name="Graphic 51" descr="Swimming with solid fill">
            <a:extLst>
              <a:ext uri="{FF2B5EF4-FFF2-40B4-BE49-F238E27FC236}">
                <a16:creationId xmlns:a16="http://schemas.microsoft.com/office/drawing/2014/main" id="{52BD783D-5F8A-4897-AD06-C88100A399C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19928" y="2280071"/>
            <a:ext cx="360000" cy="360000"/>
          </a:xfrm>
          <a:prstGeom prst="rect">
            <a:avLst/>
          </a:prstGeom>
        </p:spPr>
      </p:pic>
      <p:pic>
        <p:nvPicPr>
          <p:cNvPr id="54" name="Graphic 53" descr="Travel with solid fill">
            <a:extLst>
              <a:ext uri="{FF2B5EF4-FFF2-40B4-BE49-F238E27FC236}">
                <a16:creationId xmlns:a16="http://schemas.microsoft.com/office/drawing/2014/main" id="{25972BEE-2C75-4289-8BC2-D6B26020392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11029" y="2841460"/>
            <a:ext cx="360000" cy="360000"/>
          </a:xfrm>
          <a:prstGeom prst="rect">
            <a:avLst/>
          </a:prstGeom>
        </p:spPr>
      </p:pic>
      <p:pic>
        <p:nvPicPr>
          <p:cNvPr id="56" name="Graphic 55" descr="Mountain scene with solid fill">
            <a:extLst>
              <a:ext uri="{FF2B5EF4-FFF2-40B4-BE49-F238E27FC236}">
                <a16:creationId xmlns:a16="http://schemas.microsoft.com/office/drawing/2014/main" id="{8C773778-30F6-4628-BDEC-1E6A53FD689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515956" y="2841460"/>
            <a:ext cx="360000" cy="360000"/>
          </a:xfrm>
          <a:prstGeom prst="rect">
            <a:avLst/>
          </a:prstGeom>
        </p:spPr>
      </p:pic>
      <p:pic>
        <p:nvPicPr>
          <p:cNvPr id="60" name="Graphic 59" descr="Cheers with solid fill">
            <a:extLst>
              <a:ext uri="{FF2B5EF4-FFF2-40B4-BE49-F238E27FC236}">
                <a16:creationId xmlns:a16="http://schemas.microsoft.com/office/drawing/2014/main" id="{43D9123E-85BF-4961-A87D-572D27A0C7E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299220" y="1708974"/>
            <a:ext cx="360000" cy="360000"/>
          </a:xfrm>
          <a:prstGeom prst="rect">
            <a:avLst/>
          </a:prstGeom>
        </p:spPr>
      </p:pic>
      <p:pic>
        <p:nvPicPr>
          <p:cNvPr id="62" name="Graphic 61" descr="Palette with solid fill">
            <a:extLst>
              <a:ext uri="{FF2B5EF4-FFF2-40B4-BE49-F238E27FC236}">
                <a16:creationId xmlns:a16="http://schemas.microsoft.com/office/drawing/2014/main" id="{E2B984B8-9ADD-4464-BE6E-3BFCC61A52A4}"/>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299220" y="2285927"/>
            <a:ext cx="360000" cy="360000"/>
          </a:xfrm>
          <a:prstGeom prst="rect">
            <a:avLst/>
          </a:prstGeom>
        </p:spPr>
      </p:pic>
      <p:pic>
        <p:nvPicPr>
          <p:cNvPr id="64" name="Graphic 63" descr="Anemone and clownfish with solid fill">
            <a:extLst>
              <a:ext uri="{FF2B5EF4-FFF2-40B4-BE49-F238E27FC236}">
                <a16:creationId xmlns:a16="http://schemas.microsoft.com/office/drawing/2014/main" id="{57C3EB9F-DB3D-4101-A7CE-A9EFD16500B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1278420" y="2847185"/>
            <a:ext cx="360000" cy="360000"/>
          </a:xfrm>
          <a:prstGeom prst="rect">
            <a:avLst/>
          </a:prstGeom>
        </p:spPr>
      </p:pic>
      <p:sp>
        <p:nvSpPr>
          <p:cNvPr id="65" name="TextBox 64">
            <a:extLst>
              <a:ext uri="{FF2B5EF4-FFF2-40B4-BE49-F238E27FC236}">
                <a16:creationId xmlns:a16="http://schemas.microsoft.com/office/drawing/2014/main" id="{1E9017D0-6521-40CF-9F9C-0774A41C29BA}"/>
              </a:ext>
            </a:extLst>
          </p:cNvPr>
          <p:cNvSpPr txBox="1"/>
          <p:nvPr/>
        </p:nvSpPr>
        <p:spPr>
          <a:xfrm>
            <a:off x="9563099" y="3931035"/>
            <a:ext cx="790455" cy="215444"/>
          </a:xfrm>
          <a:prstGeom prst="rect">
            <a:avLst/>
          </a:prstGeom>
          <a:noFill/>
          <a:ln>
            <a:solidFill>
              <a:schemeClr val="tx1"/>
            </a:solidFill>
          </a:ln>
        </p:spPr>
        <p:txBody>
          <a:bodyPr wrap="square" rtlCol="0">
            <a:spAutoFit/>
          </a:bodyPr>
          <a:lstStyle/>
          <a:p>
            <a:r>
              <a:rPr lang="en-US" sz="800" b="1" dirty="0">
                <a:latin typeface="Calibri" panose="020F0502020204030204" pitchFamily="34" charset="0"/>
                <a:cs typeface="Calibri" panose="020F0502020204030204" pitchFamily="34" charset="0"/>
              </a:rPr>
              <a:t>Data Analysis</a:t>
            </a:r>
          </a:p>
        </p:txBody>
      </p:sp>
      <p:sp>
        <p:nvSpPr>
          <p:cNvPr id="66" name="TextBox 65">
            <a:extLst>
              <a:ext uri="{FF2B5EF4-FFF2-40B4-BE49-F238E27FC236}">
                <a16:creationId xmlns:a16="http://schemas.microsoft.com/office/drawing/2014/main" id="{FDDE9E56-F68C-47C9-82FD-767012925C96}"/>
              </a:ext>
            </a:extLst>
          </p:cNvPr>
          <p:cNvSpPr txBox="1"/>
          <p:nvPr/>
        </p:nvSpPr>
        <p:spPr>
          <a:xfrm>
            <a:off x="9561311" y="4238168"/>
            <a:ext cx="2198565" cy="215444"/>
          </a:xfrm>
          <a:prstGeom prst="rect">
            <a:avLst/>
          </a:prstGeom>
          <a:noFill/>
          <a:ln>
            <a:solidFill>
              <a:schemeClr val="tx1"/>
            </a:solidFill>
          </a:ln>
        </p:spPr>
        <p:txBody>
          <a:bodyPr wrap="square" rtlCol="0">
            <a:spAutoFit/>
          </a:bodyPr>
          <a:lstStyle/>
          <a:p>
            <a:r>
              <a:rPr lang="en-US" sz="800" b="1" dirty="0">
                <a:latin typeface="Calibri" panose="020F0502020204030204" pitchFamily="34" charset="0"/>
                <a:cs typeface="Calibri" panose="020F0502020204030204" pitchFamily="34" charset="0"/>
              </a:rPr>
              <a:t>Project Management &amp; Coordination</a:t>
            </a:r>
          </a:p>
        </p:txBody>
      </p:sp>
      <p:sp>
        <p:nvSpPr>
          <p:cNvPr id="67" name="TextBox 66">
            <a:extLst>
              <a:ext uri="{FF2B5EF4-FFF2-40B4-BE49-F238E27FC236}">
                <a16:creationId xmlns:a16="http://schemas.microsoft.com/office/drawing/2014/main" id="{C0D37385-D1D4-4214-8508-7F8034A726DB}"/>
              </a:ext>
            </a:extLst>
          </p:cNvPr>
          <p:cNvSpPr txBox="1"/>
          <p:nvPr/>
        </p:nvSpPr>
        <p:spPr>
          <a:xfrm>
            <a:off x="9561310" y="4555776"/>
            <a:ext cx="2198565" cy="215444"/>
          </a:xfrm>
          <a:prstGeom prst="rect">
            <a:avLst/>
          </a:prstGeom>
          <a:noFill/>
          <a:ln>
            <a:solidFill>
              <a:schemeClr val="tx1"/>
            </a:solidFill>
          </a:ln>
        </p:spPr>
        <p:txBody>
          <a:bodyPr wrap="square" rtlCol="0">
            <a:spAutoFit/>
          </a:bodyPr>
          <a:lstStyle/>
          <a:p>
            <a:r>
              <a:rPr lang="en-US" sz="800" b="1" dirty="0">
                <a:latin typeface="Calibri" panose="020F0502020204030204" pitchFamily="34" charset="0"/>
                <a:cs typeface="Calibri" panose="020F0502020204030204" pitchFamily="34" charset="0"/>
              </a:rPr>
              <a:t>Fund-raising</a:t>
            </a:r>
          </a:p>
        </p:txBody>
      </p:sp>
      <p:sp>
        <p:nvSpPr>
          <p:cNvPr id="68" name="TextBox 67">
            <a:extLst>
              <a:ext uri="{FF2B5EF4-FFF2-40B4-BE49-F238E27FC236}">
                <a16:creationId xmlns:a16="http://schemas.microsoft.com/office/drawing/2014/main" id="{6BBF2E9E-BC31-463F-B07E-B7E2B5B0DFBE}"/>
              </a:ext>
            </a:extLst>
          </p:cNvPr>
          <p:cNvSpPr txBox="1"/>
          <p:nvPr/>
        </p:nvSpPr>
        <p:spPr>
          <a:xfrm>
            <a:off x="9561310" y="4879691"/>
            <a:ext cx="2198565" cy="215444"/>
          </a:xfrm>
          <a:prstGeom prst="rect">
            <a:avLst/>
          </a:prstGeom>
          <a:noFill/>
          <a:ln>
            <a:solidFill>
              <a:schemeClr val="tx1"/>
            </a:solidFill>
          </a:ln>
        </p:spPr>
        <p:txBody>
          <a:bodyPr wrap="square" rtlCol="0">
            <a:spAutoFit/>
          </a:bodyPr>
          <a:lstStyle/>
          <a:p>
            <a:r>
              <a:rPr lang="en-US" sz="800" b="1" dirty="0">
                <a:latin typeface="Calibri" panose="020F0502020204030204" pitchFamily="34" charset="0"/>
                <a:cs typeface="Calibri" panose="020F0502020204030204" pitchFamily="34" charset="0"/>
              </a:rPr>
              <a:t>Persistent &amp; Creativity</a:t>
            </a:r>
          </a:p>
        </p:txBody>
      </p:sp>
      <p:sp>
        <p:nvSpPr>
          <p:cNvPr id="69" name="TextBox 68">
            <a:extLst>
              <a:ext uri="{FF2B5EF4-FFF2-40B4-BE49-F238E27FC236}">
                <a16:creationId xmlns:a16="http://schemas.microsoft.com/office/drawing/2014/main" id="{CB5A366C-7B37-4E4D-8D3D-A8CEC6F3D226}"/>
              </a:ext>
            </a:extLst>
          </p:cNvPr>
          <p:cNvSpPr txBox="1"/>
          <p:nvPr/>
        </p:nvSpPr>
        <p:spPr>
          <a:xfrm>
            <a:off x="9561309" y="5184583"/>
            <a:ext cx="2198565" cy="215444"/>
          </a:xfrm>
          <a:prstGeom prst="rect">
            <a:avLst/>
          </a:prstGeom>
          <a:noFill/>
          <a:ln>
            <a:solidFill>
              <a:schemeClr val="tx1"/>
            </a:solidFill>
          </a:ln>
        </p:spPr>
        <p:txBody>
          <a:bodyPr wrap="square" rtlCol="0">
            <a:spAutoFit/>
          </a:bodyPr>
          <a:lstStyle/>
          <a:p>
            <a:r>
              <a:rPr lang="en-US" sz="800" b="1" dirty="0">
                <a:latin typeface="Calibri" panose="020F0502020204030204" pitchFamily="34" charset="0"/>
                <a:cs typeface="Calibri" panose="020F0502020204030204" pitchFamily="34" charset="0"/>
              </a:rPr>
              <a:t>Dare to try &amp; Dare to  fail</a:t>
            </a:r>
          </a:p>
        </p:txBody>
      </p:sp>
    </p:spTree>
    <p:extLst>
      <p:ext uri="{BB962C8B-B14F-4D97-AF65-F5344CB8AC3E}">
        <p14:creationId xmlns:p14="http://schemas.microsoft.com/office/powerpoint/2010/main" val="1831546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0A1AAD1-D936-49F9-9C54-EC832D6211A8}"/>
              </a:ext>
            </a:extLst>
          </p:cNvPr>
          <p:cNvSpPr txBox="1">
            <a:spLocks/>
          </p:cNvSpPr>
          <p:nvPr/>
        </p:nvSpPr>
        <p:spPr>
          <a:xfrm>
            <a:off x="1196716" y="262817"/>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THESIS CONTRIBUTION</a:t>
            </a:r>
            <a:endParaRPr lang="nl-NL" sz="3000" b="1" dirty="0">
              <a:solidFill>
                <a:schemeClr val="bg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76BFCD8E-C0FC-4B7B-B5B2-A636173B8C01}"/>
              </a:ext>
            </a:extLst>
          </p:cNvPr>
          <p:cNvCxnSpPr>
            <a:cxnSpLocks/>
          </p:cNvCxnSpPr>
          <p:nvPr/>
        </p:nvCxnSpPr>
        <p:spPr>
          <a:xfrm>
            <a:off x="6096000" y="1017161"/>
            <a:ext cx="0" cy="51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491A53D-4051-4F97-9323-F7404D8A20C4}"/>
              </a:ext>
            </a:extLst>
          </p:cNvPr>
          <p:cNvSpPr txBox="1">
            <a:spLocks/>
          </p:cNvSpPr>
          <p:nvPr/>
        </p:nvSpPr>
        <p:spPr>
          <a:xfrm>
            <a:off x="7499744" y="221459"/>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DATA SOURCES</a:t>
            </a:r>
            <a:endParaRPr lang="nl-NL" sz="3000" b="1" dirty="0">
              <a:solidFill>
                <a:schemeClr val="bg1"/>
              </a:solidFill>
              <a:latin typeface="Calibri" panose="020F0502020204030204" pitchFamily="34" charset="0"/>
              <a:cs typeface="Calibri" panose="020F0502020204030204" pitchFamily="34" charset="0"/>
            </a:endParaRPr>
          </a:p>
        </p:txBody>
      </p:sp>
      <p:pic>
        <p:nvPicPr>
          <p:cNvPr id="8" name="Picture 7" descr="Diagram, schematic&#10;&#10;Description automatically generated">
            <a:extLst>
              <a:ext uri="{FF2B5EF4-FFF2-40B4-BE49-F238E27FC236}">
                <a16:creationId xmlns:a16="http://schemas.microsoft.com/office/drawing/2014/main" id="{6AD93B6B-B037-477E-81DA-F681E87B4727}"/>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45950" y="3614007"/>
            <a:ext cx="5611833" cy="3161307"/>
          </a:xfrm>
          <a:prstGeom prst="rect">
            <a:avLst/>
          </a:prstGeom>
        </p:spPr>
      </p:pic>
      <p:sp>
        <p:nvSpPr>
          <p:cNvPr id="11" name="TextBox 10">
            <a:extLst>
              <a:ext uri="{FF2B5EF4-FFF2-40B4-BE49-F238E27FC236}">
                <a16:creationId xmlns:a16="http://schemas.microsoft.com/office/drawing/2014/main" id="{686FAF72-D87F-7B13-A337-FE8A97338DDF}"/>
              </a:ext>
            </a:extLst>
          </p:cNvPr>
          <p:cNvSpPr txBox="1"/>
          <p:nvPr/>
        </p:nvSpPr>
        <p:spPr>
          <a:xfrm>
            <a:off x="631800" y="1048197"/>
            <a:ext cx="4783015" cy="5695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171450" lvl="0" indent="-171450" algn="just" defTabSz="533400">
              <a:lnSpc>
                <a:spcPct val="90000"/>
              </a:lnSpc>
              <a:spcBef>
                <a:spcPct val="0"/>
              </a:spcBef>
              <a:spcAft>
                <a:spcPct val="35000"/>
              </a:spcAft>
              <a:buFont typeface="Arial" panose="020B0604020202020204" pitchFamily="34" charset="0"/>
              <a:buChar char="•"/>
            </a:pPr>
            <a:r>
              <a:rPr lang="en-US" sz="1200" b="0" kern="1200" dirty="0">
                <a:latin typeface="Calibri" panose="020F0502020204030204" pitchFamily="34" charset="0"/>
                <a:cs typeface="Calibri" panose="020F0502020204030204" pitchFamily="34" charset="0"/>
              </a:rPr>
              <a:t>Supplements (Schouten, 2019) research by predicting the difference in energy output and downtime cost for certain delay </a:t>
            </a:r>
            <a:endParaRPr lang="en-NL" sz="1200" b="0" kern="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D09900C-C88E-95EF-C5F8-39346AF53F84}"/>
              </a:ext>
            </a:extLst>
          </p:cNvPr>
          <p:cNvSpPr txBox="1"/>
          <p:nvPr/>
        </p:nvSpPr>
        <p:spPr>
          <a:xfrm>
            <a:off x="628651" y="1620139"/>
            <a:ext cx="4783015" cy="461665"/>
          </a:xfrm>
          <a:prstGeom prst="rect">
            <a:avLst/>
          </a:prstGeom>
          <a:noFill/>
        </p:spPr>
        <p:txBody>
          <a:bodyPr wrap="square">
            <a:spAutoFit/>
          </a:bodyPr>
          <a:lstStyle/>
          <a:p>
            <a:pPr marL="171450" indent="-171450" algn="jus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Provides Synthetic Climate Data Prediction of both the wind speed and the wave height for the accessibility and operative analysis</a:t>
            </a:r>
            <a:endParaRPr lang="en-NL" sz="1200" dirty="0"/>
          </a:p>
        </p:txBody>
      </p:sp>
      <p:cxnSp>
        <p:nvCxnSpPr>
          <p:cNvPr id="14" name="Connector: Elbow 13">
            <a:extLst>
              <a:ext uri="{FF2B5EF4-FFF2-40B4-BE49-F238E27FC236}">
                <a16:creationId xmlns:a16="http://schemas.microsoft.com/office/drawing/2014/main" id="{0D0EBA6B-C7AB-B12D-ACCC-47936F379238}"/>
              </a:ext>
            </a:extLst>
          </p:cNvPr>
          <p:cNvCxnSpPr>
            <a:cxnSpLocks/>
          </p:cNvCxnSpPr>
          <p:nvPr/>
        </p:nvCxnSpPr>
        <p:spPr>
          <a:xfrm>
            <a:off x="4171949" y="5466931"/>
            <a:ext cx="672612" cy="285750"/>
          </a:xfrm>
          <a:prstGeom prst="bentConnector3">
            <a:avLst>
              <a:gd name="adj1" fmla="val 98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892D36-83AC-59C5-6C4C-B33F6D05CD58}"/>
              </a:ext>
            </a:extLst>
          </p:cNvPr>
          <p:cNvSpPr txBox="1"/>
          <p:nvPr/>
        </p:nvSpPr>
        <p:spPr>
          <a:xfrm>
            <a:off x="628651" y="2084963"/>
            <a:ext cx="4783015" cy="276999"/>
          </a:xfrm>
          <a:prstGeom prst="rect">
            <a:avLst/>
          </a:prstGeom>
          <a:noFill/>
        </p:spPr>
        <p:txBody>
          <a:bodyPr wrap="square">
            <a:spAutoFit/>
          </a:bodyPr>
          <a:lstStyle/>
          <a:p>
            <a:pPr marL="171450" indent="-171450" algn="jus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Provides long-term planning for jack-up vessel</a:t>
            </a:r>
            <a:endParaRPr lang="en-NL" sz="1200" dirty="0"/>
          </a:p>
        </p:txBody>
      </p:sp>
      <p:sp>
        <p:nvSpPr>
          <p:cNvPr id="22" name="TextBox 21">
            <a:extLst>
              <a:ext uri="{FF2B5EF4-FFF2-40B4-BE49-F238E27FC236}">
                <a16:creationId xmlns:a16="http://schemas.microsoft.com/office/drawing/2014/main" id="{761191E2-1422-AC15-A25F-4A77853B5A1C}"/>
              </a:ext>
            </a:extLst>
          </p:cNvPr>
          <p:cNvSpPr txBox="1"/>
          <p:nvPr/>
        </p:nvSpPr>
        <p:spPr>
          <a:xfrm>
            <a:off x="628651" y="2377361"/>
            <a:ext cx="4783015" cy="276999"/>
          </a:xfrm>
          <a:prstGeom prst="rect">
            <a:avLst/>
          </a:prstGeom>
          <a:noFill/>
        </p:spPr>
        <p:txBody>
          <a:bodyPr wrap="square">
            <a:spAutoFit/>
          </a:bodyPr>
          <a:lstStyle/>
          <a:p>
            <a:pPr marL="171450" indent="-171450" algn="jus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Provides short-term accessibility assessment for jack-up vessel</a:t>
            </a:r>
            <a:endParaRPr lang="en-NL" sz="1200" dirty="0"/>
          </a:p>
        </p:txBody>
      </p:sp>
      <p:sp>
        <p:nvSpPr>
          <p:cNvPr id="23" name="TextBox 22">
            <a:extLst>
              <a:ext uri="{FF2B5EF4-FFF2-40B4-BE49-F238E27FC236}">
                <a16:creationId xmlns:a16="http://schemas.microsoft.com/office/drawing/2014/main" id="{8B9E1908-1020-6D65-B0E2-EEB1F105A172}"/>
              </a:ext>
            </a:extLst>
          </p:cNvPr>
          <p:cNvSpPr txBox="1"/>
          <p:nvPr/>
        </p:nvSpPr>
        <p:spPr>
          <a:xfrm>
            <a:off x="628651" y="2669759"/>
            <a:ext cx="4783015" cy="276999"/>
          </a:xfrm>
          <a:prstGeom prst="rect">
            <a:avLst/>
          </a:prstGeom>
          <a:noFill/>
        </p:spPr>
        <p:txBody>
          <a:bodyPr wrap="square">
            <a:spAutoFit/>
          </a:bodyPr>
          <a:lstStyle/>
          <a:p>
            <a:pPr marL="171450" indent="-171450" algn="jus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Arial" panose="020B0604020202020204" pitchFamily="34" charset="0"/>
              </a:rPr>
              <a:t>Applies most updated data</a:t>
            </a:r>
            <a:endParaRPr lang="en-NL" sz="1200" dirty="0"/>
          </a:p>
        </p:txBody>
      </p:sp>
      <p:sp>
        <p:nvSpPr>
          <p:cNvPr id="24" name="TextBox 23">
            <a:extLst>
              <a:ext uri="{FF2B5EF4-FFF2-40B4-BE49-F238E27FC236}">
                <a16:creationId xmlns:a16="http://schemas.microsoft.com/office/drawing/2014/main" id="{53C4D8A5-C298-5CCC-C6E2-06F58DFAB5F2}"/>
              </a:ext>
            </a:extLst>
          </p:cNvPr>
          <p:cNvSpPr txBox="1"/>
          <p:nvPr/>
        </p:nvSpPr>
        <p:spPr>
          <a:xfrm>
            <a:off x="245950" y="3139148"/>
            <a:ext cx="5688000" cy="492443"/>
          </a:xfrm>
          <a:prstGeom prst="rect">
            <a:avLst/>
          </a:prstGeom>
          <a:noFill/>
        </p:spPr>
        <p:txBody>
          <a:bodyPr wrap="square">
            <a:spAutoFit/>
          </a:bodyPr>
          <a:lstStyle/>
          <a:p>
            <a:pPr algn="ctr"/>
            <a:r>
              <a:rPr lang="en-US" sz="1300" b="1" dirty="0">
                <a:effectLst/>
                <a:latin typeface="Calibri" panose="020F0502020204030204" pitchFamily="34" charset="0"/>
                <a:ea typeface="Calibri" panose="020F0502020204030204" pitchFamily="34" charset="0"/>
                <a:cs typeface="Arial" panose="020B0604020202020204" pitchFamily="34" charset="0"/>
              </a:rPr>
              <a:t>EXCEPT FOR THE FAILURE ANALYSIS, THE THESIS COVERS ALMOST ALL THE TOPICS OF OFFSHORE WIND FARM OPERATION &amp; MAINTENANCE RESEARCH</a:t>
            </a:r>
            <a:endParaRPr lang="en-NL" sz="1300" b="1" dirty="0"/>
          </a:p>
        </p:txBody>
      </p:sp>
      <p:grpSp>
        <p:nvGrpSpPr>
          <p:cNvPr id="27" name="Group 26">
            <a:extLst>
              <a:ext uri="{FF2B5EF4-FFF2-40B4-BE49-F238E27FC236}">
                <a16:creationId xmlns:a16="http://schemas.microsoft.com/office/drawing/2014/main" id="{3BA298E1-ED02-BBFF-FA56-CB6863CB78E0}"/>
              </a:ext>
            </a:extLst>
          </p:cNvPr>
          <p:cNvGrpSpPr/>
          <p:nvPr/>
        </p:nvGrpSpPr>
        <p:grpSpPr>
          <a:xfrm>
            <a:off x="245950" y="3631591"/>
            <a:ext cx="5611833" cy="3161307"/>
            <a:chOff x="245950" y="3787340"/>
            <a:chExt cx="5611833" cy="3161307"/>
          </a:xfrm>
        </p:grpSpPr>
        <p:pic>
          <p:nvPicPr>
            <p:cNvPr id="25" name="Picture 24" descr="Diagram, schematic&#10;&#10;Description automatically generated">
              <a:extLst>
                <a:ext uri="{FF2B5EF4-FFF2-40B4-BE49-F238E27FC236}">
                  <a16:creationId xmlns:a16="http://schemas.microsoft.com/office/drawing/2014/main" id="{67EB65FC-8B4F-F0CE-3F04-880901C3E65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45950" y="3787340"/>
              <a:ext cx="5611833" cy="3161307"/>
            </a:xfrm>
            <a:prstGeom prst="rect">
              <a:avLst/>
            </a:prstGeom>
          </p:spPr>
        </p:pic>
        <p:cxnSp>
          <p:nvCxnSpPr>
            <p:cNvPr id="26" name="Connector: Elbow 25">
              <a:extLst>
                <a:ext uri="{FF2B5EF4-FFF2-40B4-BE49-F238E27FC236}">
                  <a16:creationId xmlns:a16="http://schemas.microsoft.com/office/drawing/2014/main" id="{B0EF456F-438D-23D5-FFD4-C6309A1E89E0}"/>
                </a:ext>
              </a:extLst>
            </p:cNvPr>
            <p:cNvCxnSpPr>
              <a:cxnSpLocks/>
            </p:cNvCxnSpPr>
            <p:nvPr/>
          </p:nvCxnSpPr>
          <p:spPr>
            <a:xfrm>
              <a:off x="4171949" y="5640264"/>
              <a:ext cx="672612" cy="285750"/>
            </a:xfrm>
            <a:prstGeom prst="bentConnector3">
              <a:avLst>
                <a:gd name="adj1" fmla="val 98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8ECFE63-077B-043C-90A8-23D9BB37E634}"/>
              </a:ext>
            </a:extLst>
          </p:cNvPr>
          <p:cNvSpPr txBox="1"/>
          <p:nvPr/>
        </p:nvSpPr>
        <p:spPr>
          <a:xfrm>
            <a:off x="9975839" y="2095832"/>
            <a:ext cx="1354012" cy="5695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CMEMS</a:t>
            </a:r>
            <a:endParaRPr lang="en-NL" sz="1200" b="0" kern="12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055882-3515-E534-DDF8-24E919F1A617}"/>
              </a:ext>
            </a:extLst>
          </p:cNvPr>
          <p:cNvSpPr txBox="1"/>
          <p:nvPr/>
        </p:nvSpPr>
        <p:spPr>
          <a:xfrm>
            <a:off x="9881344" y="4943149"/>
            <a:ext cx="1875100" cy="7200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Van Oord Aeolus sea keeping specification (</a:t>
            </a:r>
            <a:r>
              <a:rPr lang="en-US" sz="1200" b="0" kern="1200" dirty="0" err="1">
                <a:latin typeface="Calibri" panose="020F0502020204030204" pitchFamily="34" charset="0"/>
                <a:cs typeface="Calibri" panose="020F0502020204030204" pitchFamily="34" charset="0"/>
              </a:rPr>
              <a:t>Crol</a:t>
            </a:r>
            <a:r>
              <a:rPr lang="en-US" sz="1200" b="0" kern="1200" dirty="0">
                <a:latin typeface="Calibri" panose="020F0502020204030204" pitchFamily="34" charset="0"/>
                <a:cs typeface="Calibri" panose="020F0502020204030204" pitchFamily="34" charset="0"/>
              </a:rPr>
              <a:t>, 2015)</a:t>
            </a:r>
            <a:endParaRPr lang="en-NL" sz="1200" b="0" kern="1200"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9B4FA6C-9FCA-8C07-1C44-8D632363E78D}"/>
              </a:ext>
            </a:extLst>
          </p:cNvPr>
          <p:cNvSpPr txBox="1"/>
          <p:nvPr/>
        </p:nvSpPr>
        <p:spPr>
          <a:xfrm>
            <a:off x="9881344" y="5969685"/>
            <a:ext cx="1875107" cy="7200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Jack-up vessel charter rate </a:t>
            </a:r>
            <a:r>
              <a:rPr lang="fr-FR" sz="1200" b="0" kern="1200" dirty="0">
                <a:latin typeface="Calibri" panose="020F0502020204030204" pitchFamily="34" charset="0"/>
                <a:cs typeface="Calibri" panose="020F0502020204030204" pitchFamily="34" charset="0"/>
              </a:rPr>
              <a:t>(</a:t>
            </a:r>
            <a:r>
              <a:rPr lang="fr-FR" sz="1200" b="0" kern="1200" dirty="0" err="1">
                <a:latin typeface="Calibri" panose="020F0502020204030204" pitchFamily="34" charset="0"/>
                <a:cs typeface="Calibri" panose="020F0502020204030204" pitchFamily="34" charset="0"/>
              </a:rPr>
              <a:t>Dalgic</a:t>
            </a:r>
            <a:r>
              <a:rPr lang="fr-FR" sz="1200" b="0" kern="1200" dirty="0">
                <a:latin typeface="Calibri" panose="020F0502020204030204" pitchFamily="34" charset="0"/>
                <a:cs typeface="Calibri" panose="020F0502020204030204" pitchFamily="34" charset="0"/>
              </a:rPr>
              <a:t>, </a:t>
            </a:r>
            <a:r>
              <a:rPr lang="fr-FR" sz="1200" b="0" kern="1200" dirty="0" err="1">
                <a:latin typeface="Calibri" panose="020F0502020204030204" pitchFamily="34" charset="0"/>
                <a:cs typeface="Calibri" panose="020F0502020204030204" pitchFamily="34" charset="0"/>
              </a:rPr>
              <a:t>Lazakis</a:t>
            </a:r>
            <a:r>
              <a:rPr lang="fr-FR" sz="1200" b="0" kern="1200" dirty="0">
                <a:latin typeface="Calibri" panose="020F0502020204030204" pitchFamily="34" charset="0"/>
                <a:cs typeface="Calibri" panose="020F0502020204030204" pitchFamily="34" charset="0"/>
              </a:rPr>
              <a:t>, </a:t>
            </a:r>
            <a:r>
              <a:rPr lang="fr-FR" sz="1200" b="0" kern="1200" dirty="0" err="1">
                <a:latin typeface="Calibri" panose="020F0502020204030204" pitchFamily="34" charset="0"/>
                <a:cs typeface="Calibri" panose="020F0502020204030204" pitchFamily="34" charset="0"/>
              </a:rPr>
              <a:t>Turan</a:t>
            </a:r>
            <a:r>
              <a:rPr lang="fr-FR" sz="1200" b="0" kern="1200" dirty="0">
                <a:latin typeface="Calibri" panose="020F0502020204030204" pitchFamily="34" charset="0"/>
                <a:cs typeface="Calibri" panose="020F0502020204030204" pitchFamily="34" charset="0"/>
              </a:rPr>
              <a:t>, et al., 2015)</a:t>
            </a:r>
            <a:endParaRPr lang="en-US" sz="1200" b="0" kern="1200" dirty="0">
              <a:latin typeface="Calibri" panose="020F0502020204030204" pitchFamily="34" charset="0"/>
              <a:cs typeface="Calibri" panose="020F0502020204030204" pitchFamily="34" charset="0"/>
            </a:endParaRPr>
          </a:p>
        </p:txBody>
      </p:sp>
      <p:pic>
        <p:nvPicPr>
          <p:cNvPr id="33" name="Graphic 32" descr="Windy with solid fill">
            <a:extLst>
              <a:ext uri="{FF2B5EF4-FFF2-40B4-BE49-F238E27FC236}">
                <a16:creationId xmlns:a16="http://schemas.microsoft.com/office/drawing/2014/main" id="{E0369332-A92B-D736-3AFF-C81A3D0E3F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7186" y="839143"/>
            <a:ext cx="720000" cy="720000"/>
          </a:xfrm>
          <a:prstGeom prst="rect">
            <a:avLst/>
          </a:prstGeom>
        </p:spPr>
      </p:pic>
      <p:pic>
        <p:nvPicPr>
          <p:cNvPr id="34" name="Graphic 33" descr="Wave with solid fill">
            <a:extLst>
              <a:ext uri="{FF2B5EF4-FFF2-40B4-BE49-F238E27FC236}">
                <a16:creationId xmlns:a16="http://schemas.microsoft.com/office/drawing/2014/main" id="{3B40ECE8-2207-22C4-DE37-1ED6E3E6D0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38425" y="1867406"/>
            <a:ext cx="720000" cy="720000"/>
          </a:xfrm>
          <a:prstGeom prst="rect">
            <a:avLst/>
          </a:prstGeom>
        </p:spPr>
      </p:pic>
      <p:pic>
        <p:nvPicPr>
          <p:cNvPr id="35" name="Graphic 34" descr="Wind Turbines with solid fill">
            <a:extLst>
              <a:ext uri="{FF2B5EF4-FFF2-40B4-BE49-F238E27FC236}">
                <a16:creationId xmlns:a16="http://schemas.microsoft.com/office/drawing/2014/main" id="{A06E6E14-2D0B-F892-9AAD-D2AAA8F6B7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38425" y="2894008"/>
            <a:ext cx="720000" cy="720000"/>
          </a:xfrm>
          <a:prstGeom prst="rect">
            <a:avLst/>
          </a:prstGeom>
        </p:spPr>
      </p:pic>
      <p:pic>
        <p:nvPicPr>
          <p:cNvPr id="37" name="Graphic 36" descr="Cruise ship with solid fill">
            <a:extLst>
              <a:ext uri="{FF2B5EF4-FFF2-40B4-BE49-F238E27FC236}">
                <a16:creationId xmlns:a16="http://schemas.microsoft.com/office/drawing/2014/main" id="{5E75A3B6-71BA-EF9F-D827-05B89D3F5C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3670" y="4943149"/>
            <a:ext cx="720000" cy="720000"/>
          </a:xfrm>
          <a:prstGeom prst="rect">
            <a:avLst/>
          </a:prstGeom>
        </p:spPr>
      </p:pic>
      <p:pic>
        <p:nvPicPr>
          <p:cNvPr id="39" name="Graphic 38" descr="Anchor with solid fill">
            <a:extLst>
              <a:ext uri="{FF2B5EF4-FFF2-40B4-BE49-F238E27FC236}">
                <a16:creationId xmlns:a16="http://schemas.microsoft.com/office/drawing/2014/main" id="{F8972929-44B0-68E0-FF17-B6591DA703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07948" y="5969685"/>
            <a:ext cx="720000" cy="720000"/>
          </a:xfrm>
          <a:prstGeom prst="rect">
            <a:avLst/>
          </a:prstGeom>
        </p:spPr>
      </p:pic>
      <p:sp>
        <p:nvSpPr>
          <p:cNvPr id="40" name="TextBox 39">
            <a:extLst>
              <a:ext uri="{FF2B5EF4-FFF2-40B4-BE49-F238E27FC236}">
                <a16:creationId xmlns:a16="http://schemas.microsoft.com/office/drawing/2014/main" id="{D1564323-A4B7-DDD8-6D82-5FFAB22913DD}"/>
              </a:ext>
            </a:extLst>
          </p:cNvPr>
          <p:cNvSpPr txBox="1"/>
          <p:nvPr/>
        </p:nvSpPr>
        <p:spPr>
          <a:xfrm>
            <a:off x="7451339" y="9066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2011 - 2020</a:t>
            </a:r>
            <a:endParaRPr lang="en-NL" sz="1200" b="1" kern="1200"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01A966CF-DC6B-6449-22F0-296C6E5970BF}"/>
              </a:ext>
            </a:extLst>
          </p:cNvPr>
          <p:cNvSpPr txBox="1"/>
          <p:nvPr/>
        </p:nvSpPr>
        <p:spPr>
          <a:xfrm>
            <a:off x="7451339" y="1938676"/>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2018 - 2021</a:t>
            </a:r>
            <a:endParaRPr lang="en-NL" sz="1200" b="1" kern="12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C1D36634-416B-1E96-98FF-D1420F4650A0}"/>
              </a:ext>
            </a:extLst>
          </p:cNvPr>
          <p:cNvSpPr txBox="1"/>
          <p:nvPr/>
        </p:nvSpPr>
        <p:spPr>
          <a:xfrm>
            <a:off x="7457484" y="2963261"/>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2017 - 2020</a:t>
            </a:r>
            <a:endParaRPr lang="en-NL" sz="1200" b="1" kern="12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0D58F3C3-48B1-CC16-9B57-EAD894195F8E}"/>
              </a:ext>
            </a:extLst>
          </p:cNvPr>
          <p:cNvSpPr txBox="1"/>
          <p:nvPr/>
        </p:nvSpPr>
        <p:spPr>
          <a:xfrm>
            <a:off x="7451339" y="50183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2015</a:t>
            </a:r>
            <a:endParaRPr lang="en-NL" sz="1200" b="1" kern="1200"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72751280-EACB-507E-DB84-C19E6814AC5A}"/>
              </a:ext>
            </a:extLst>
          </p:cNvPr>
          <p:cNvSpPr txBox="1"/>
          <p:nvPr/>
        </p:nvSpPr>
        <p:spPr>
          <a:xfrm>
            <a:off x="7439895" y="6044898"/>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2015</a:t>
            </a:r>
            <a:endParaRPr lang="en-NL" sz="1200" b="1" kern="1200" dirty="0">
              <a:latin typeface="Calibri" panose="020F0502020204030204" pitchFamily="34" charset="0"/>
              <a:cs typeface="Calibri" panose="020F0502020204030204" pitchFamily="34" charset="0"/>
            </a:endParaRPr>
          </a:p>
        </p:txBody>
      </p:sp>
      <p:pic>
        <p:nvPicPr>
          <p:cNvPr id="48" name="Picture 47" descr="Text, letter&#10;&#10;Description automatically generated">
            <a:extLst>
              <a:ext uri="{FF2B5EF4-FFF2-40B4-BE49-F238E27FC236}">
                <a16:creationId xmlns:a16="http://schemas.microsoft.com/office/drawing/2014/main" id="{D7C2CF21-DD76-3BFC-A6B7-C324DBF33A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1346" y="839143"/>
            <a:ext cx="1875107" cy="720000"/>
          </a:xfrm>
          <a:prstGeom prst="rect">
            <a:avLst/>
          </a:prstGeom>
          <a:ln>
            <a:solidFill>
              <a:schemeClr val="tx1"/>
            </a:solidFill>
          </a:ln>
        </p:spPr>
      </p:pic>
      <p:pic>
        <p:nvPicPr>
          <p:cNvPr id="50" name="Picture 49" descr="Text&#10;&#10;Description automatically generated with medium confidence">
            <a:extLst>
              <a:ext uri="{FF2B5EF4-FFF2-40B4-BE49-F238E27FC236}">
                <a16:creationId xmlns:a16="http://schemas.microsoft.com/office/drawing/2014/main" id="{727A0DF3-5860-D501-B956-B2F8DF8A8E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81345" y="1857980"/>
            <a:ext cx="1875107" cy="720000"/>
          </a:xfrm>
          <a:prstGeom prst="rect">
            <a:avLst/>
          </a:prstGeom>
          <a:ln>
            <a:solidFill>
              <a:schemeClr val="tx1"/>
            </a:solidFill>
          </a:ln>
        </p:spPr>
      </p:pic>
      <p:pic>
        <p:nvPicPr>
          <p:cNvPr id="54" name="Picture 53" descr="A close-up of a logo&#10;&#10;Description automatically generated with low confidence">
            <a:extLst>
              <a:ext uri="{FF2B5EF4-FFF2-40B4-BE49-F238E27FC236}">
                <a16:creationId xmlns:a16="http://schemas.microsoft.com/office/drawing/2014/main" id="{4CCB70E5-21E4-A7C2-576B-1E37BF33F1B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81345" y="2888048"/>
            <a:ext cx="1875106" cy="720000"/>
          </a:xfrm>
          <a:prstGeom prst="rect">
            <a:avLst/>
          </a:prstGeom>
          <a:ln>
            <a:solidFill>
              <a:schemeClr val="tx1"/>
            </a:solidFill>
          </a:ln>
        </p:spPr>
      </p:pic>
      <p:sp>
        <p:nvSpPr>
          <p:cNvPr id="55" name="TextBox 54">
            <a:extLst>
              <a:ext uri="{FF2B5EF4-FFF2-40B4-BE49-F238E27FC236}">
                <a16:creationId xmlns:a16="http://schemas.microsoft.com/office/drawing/2014/main" id="{199706DA-96A5-E506-04A0-763A21D54A50}"/>
              </a:ext>
            </a:extLst>
          </p:cNvPr>
          <p:cNvSpPr txBox="1"/>
          <p:nvPr/>
        </p:nvSpPr>
        <p:spPr>
          <a:xfrm>
            <a:off x="8655723" y="914356"/>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Hourly level</a:t>
            </a:r>
            <a:endParaRPr lang="en-NL" sz="1200" b="1" kern="1200" dirty="0">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CB203E26-6716-06C2-135E-A7EA77F52EFE}"/>
              </a:ext>
            </a:extLst>
          </p:cNvPr>
          <p:cNvSpPr txBox="1"/>
          <p:nvPr/>
        </p:nvSpPr>
        <p:spPr>
          <a:xfrm>
            <a:off x="8655723" y="1933193"/>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Hourly level</a:t>
            </a:r>
            <a:endParaRPr lang="en-NL" sz="1200" b="1" kern="1200"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181973A-F557-804A-F6B3-88DCA32AD652}"/>
              </a:ext>
            </a:extLst>
          </p:cNvPr>
          <p:cNvSpPr txBox="1"/>
          <p:nvPr/>
        </p:nvSpPr>
        <p:spPr>
          <a:xfrm>
            <a:off x="8655723" y="2963261"/>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Every 15 minutes</a:t>
            </a:r>
            <a:endParaRPr lang="en-NL" sz="1200" b="1" kern="1200" dirty="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22F54EE-12B6-9CF3-444A-3EF0D12B5460}"/>
              </a:ext>
            </a:extLst>
          </p:cNvPr>
          <p:cNvSpPr txBox="1"/>
          <p:nvPr/>
        </p:nvSpPr>
        <p:spPr>
          <a:xfrm>
            <a:off x="8652206" y="50183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dirty="0">
                <a:latin typeface="Calibri" panose="020F0502020204030204" pitchFamily="34" charset="0"/>
                <a:cs typeface="Calibri" panose="020F0502020204030204" pitchFamily="34" charset="0"/>
              </a:rPr>
              <a:t>m</a:t>
            </a:r>
            <a:r>
              <a:rPr lang="en-US" sz="1200" b="1" kern="1200" dirty="0">
                <a:latin typeface="Calibri" panose="020F0502020204030204" pitchFamily="34" charset="0"/>
                <a:cs typeface="Calibri" panose="020F0502020204030204" pitchFamily="34" charset="0"/>
              </a:rPr>
              <a:t> and m/s</a:t>
            </a:r>
            <a:endParaRPr lang="en-NL" sz="1200" b="1" kern="1200"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C37F87CB-7A93-62F1-BE33-6F4D8FEEACDD}"/>
              </a:ext>
            </a:extLst>
          </p:cNvPr>
          <p:cNvSpPr txBox="1"/>
          <p:nvPr/>
        </p:nvSpPr>
        <p:spPr>
          <a:xfrm>
            <a:off x="8652206" y="6044898"/>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dirty="0">
                <a:latin typeface="Calibri" panose="020F0502020204030204" pitchFamily="34" charset="0"/>
                <a:cs typeface="Calibri" panose="020F0502020204030204" pitchFamily="34" charset="0"/>
              </a:rPr>
              <a:t>Pound Sterling</a:t>
            </a:r>
            <a:endParaRPr lang="en-NL" sz="1200" b="1" kern="1200" dirty="0">
              <a:latin typeface="Calibri" panose="020F0502020204030204" pitchFamily="34" charset="0"/>
              <a:cs typeface="Calibri" panose="020F0502020204030204" pitchFamily="34" charset="0"/>
            </a:endParaRPr>
          </a:p>
        </p:txBody>
      </p:sp>
      <p:pic>
        <p:nvPicPr>
          <p:cNvPr id="61" name="Graphic 60" descr="Shield Tick with solid fill">
            <a:extLst>
              <a:ext uri="{FF2B5EF4-FFF2-40B4-BE49-F238E27FC236}">
                <a16:creationId xmlns:a16="http://schemas.microsoft.com/office/drawing/2014/main" id="{FBE2E91A-D0E5-AC16-C2E9-5E447DF2D75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17186" y="3920610"/>
            <a:ext cx="720000" cy="720000"/>
          </a:xfrm>
          <a:prstGeom prst="rect">
            <a:avLst/>
          </a:prstGeom>
        </p:spPr>
      </p:pic>
      <p:sp>
        <p:nvSpPr>
          <p:cNvPr id="62" name="TextBox 61">
            <a:extLst>
              <a:ext uri="{FF2B5EF4-FFF2-40B4-BE49-F238E27FC236}">
                <a16:creationId xmlns:a16="http://schemas.microsoft.com/office/drawing/2014/main" id="{1CF1F353-7F75-3B2E-22F6-1605A4790C84}"/>
              </a:ext>
            </a:extLst>
          </p:cNvPr>
          <p:cNvSpPr txBox="1"/>
          <p:nvPr/>
        </p:nvSpPr>
        <p:spPr>
          <a:xfrm>
            <a:off x="7451339" y="3995823"/>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2002</a:t>
            </a:r>
            <a:endParaRPr lang="en-NL" sz="1200" b="1" kern="1200" dirty="0">
              <a:latin typeface="Calibri" panose="020F0502020204030204" pitchFamily="34" charset="0"/>
              <a:cs typeface="Calibri" panose="020F0502020204030204" pitchFamily="34" charset="0"/>
            </a:endParaRPr>
          </a:p>
        </p:txBody>
      </p:sp>
      <p:pic>
        <p:nvPicPr>
          <p:cNvPr id="64" name="Picture 63" descr="Logo, company name&#10;&#10;Description automatically generated">
            <a:extLst>
              <a:ext uri="{FF2B5EF4-FFF2-40B4-BE49-F238E27FC236}">
                <a16:creationId xmlns:a16="http://schemas.microsoft.com/office/drawing/2014/main" id="{79558B62-E6F9-7C44-F51D-17405F3BD54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81345" y="3918116"/>
            <a:ext cx="1875099" cy="720000"/>
          </a:xfrm>
          <a:prstGeom prst="rect">
            <a:avLst/>
          </a:prstGeom>
          <a:solidFill>
            <a:schemeClr val="tx1"/>
          </a:solidFill>
          <a:ln>
            <a:solidFill>
              <a:schemeClr val="tx1"/>
            </a:solidFill>
          </a:ln>
        </p:spPr>
      </p:pic>
      <p:pic>
        <p:nvPicPr>
          <p:cNvPr id="45" name="Graphic 44" descr="Handshake with solid fill">
            <a:extLst>
              <a:ext uri="{FF2B5EF4-FFF2-40B4-BE49-F238E27FC236}">
                <a16:creationId xmlns:a16="http://schemas.microsoft.com/office/drawing/2014/main" id="{24F8433E-7A7B-3251-1A9B-CA333145D9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5547" y="171202"/>
            <a:ext cx="720000" cy="720000"/>
          </a:xfrm>
          <a:prstGeom prst="rect">
            <a:avLst/>
          </a:prstGeom>
        </p:spPr>
      </p:pic>
      <p:pic>
        <p:nvPicPr>
          <p:cNvPr id="46" name="Graphic 45" descr="Statistics with solid fill">
            <a:extLst>
              <a:ext uri="{FF2B5EF4-FFF2-40B4-BE49-F238E27FC236}">
                <a16:creationId xmlns:a16="http://schemas.microsoft.com/office/drawing/2014/main" id="{F9DBD632-DCB2-E159-ACF0-1CB6CCC313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05704" y="175789"/>
            <a:ext cx="720000" cy="720000"/>
          </a:xfrm>
          <a:prstGeom prst="rect">
            <a:avLst/>
          </a:prstGeom>
        </p:spPr>
      </p:pic>
    </p:spTree>
    <p:extLst>
      <p:ext uri="{BB962C8B-B14F-4D97-AF65-F5344CB8AC3E}">
        <p14:creationId xmlns:p14="http://schemas.microsoft.com/office/powerpoint/2010/main" val="2678309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C7BD34-5FF5-3231-9962-80AAEC3A8305}"/>
              </a:ext>
            </a:extLst>
          </p:cNvPr>
          <p:cNvSpPr/>
          <p:nvPr/>
        </p:nvSpPr>
        <p:spPr>
          <a:xfrm>
            <a:off x="6724650" y="5277646"/>
            <a:ext cx="4499610" cy="137077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D8D50879-0D38-46E3-EF9B-BF88E711B6E5}"/>
              </a:ext>
            </a:extLst>
          </p:cNvPr>
          <p:cNvSpPr/>
          <p:nvPr/>
        </p:nvSpPr>
        <p:spPr>
          <a:xfrm>
            <a:off x="6549812" y="4479135"/>
            <a:ext cx="4896944" cy="220043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itle 1">
            <a:extLst>
              <a:ext uri="{FF2B5EF4-FFF2-40B4-BE49-F238E27FC236}">
                <a16:creationId xmlns:a16="http://schemas.microsoft.com/office/drawing/2014/main" id="{D4803EA8-BD9E-B6F9-4DB3-A7C14DECFBC4}"/>
              </a:ext>
            </a:extLst>
          </p:cNvPr>
          <p:cNvSpPr txBox="1">
            <a:spLocks/>
          </p:cNvSpPr>
          <p:nvPr/>
        </p:nvSpPr>
        <p:spPr>
          <a:xfrm>
            <a:off x="1419260" y="98049"/>
            <a:ext cx="3483693" cy="72000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pPr algn="ctr"/>
            <a:r>
              <a:rPr lang="en-US" sz="2500" b="1" dirty="0">
                <a:solidFill>
                  <a:schemeClr val="bg1"/>
                </a:solidFill>
                <a:latin typeface="Calibri" panose="020F0502020204030204" pitchFamily="34" charset="0"/>
                <a:cs typeface="Calibri" panose="020F0502020204030204" pitchFamily="34" charset="0"/>
              </a:rPr>
              <a:t>Data statistics</a:t>
            </a:r>
            <a:endParaRPr lang="nl-NL" sz="2500" b="1" dirty="0">
              <a:solidFill>
                <a:schemeClr val="bg1"/>
              </a:solidFill>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3F22AB8F-F87D-6B11-48A1-CC574E929F95}"/>
              </a:ext>
            </a:extLst>
          </p:cNvPr>
          <p:cNvGraphicFramePr>
            <a:graphicFrameLocks noGrp="1"/>
          </p:cNvGraphicFramePr>
          <p:nvPr/>
        </p:nvGraphicFramePr>
        <p:xfrm>
          <a:off x="2312361" y="1266676"/>
          <a:ext cx="3035520" cy="1168800"/>
        </p:xfrm>
        <a:graphic>
          <a:graphicData uri="http://schemas.openxmlformats.org/drawingml/2006/table">
            <a:tbl>
              <a:tblPr firstRow="1" firstCol="1" bandRow="1">
                <a:tableStyleId>{9D7B26C5-4107-4FEC-AEDC-1716B250A1EF}</a:tableStyleId>
              </a:tblPr>
              <a:tblGrid>
                <a:gridCol w="1155205">
                  <a:extLst>
                    <a:ext uri="{9D8B030D-6E8A-4147-A177-3AD203B41FA5}">
                      <a16:colId xmlns:a16="http://schemas.microsoft.com/office/drawing/2014/main" val="227140182"/>
                    </a:ext>
                  </a:extLst>
                </a:gridCol>
                <a:gridCol w="585988">
                  <a:extLst>
                    <a:ext uri="{9D8B030D-6E8A-4147-A177-3AD203B41FA5}">
                      <a16:colId xmlns:a16="http://schemas.microsoft.com/office/drawing/2014/main" val="1017553800"/>
                    </a:ext>
                  </a:extLst>
                </a:gridCol>
                <a:gridCol w="476519">
                  <a:extLst>
                    <a:ext uri="{9D8B030D-6E8A-4147-A177-3AD203B41FA5}">
                      <a16:colId xmlns:a16="http://schemas.microsoft.com/office/drawing/2014/main" val="4060610983"/>
                    </a:ext>
                  </a:extLst>
                </a:gridCol>
                <a:gridCol w="373487">
                  <a:extLst>
                    <a:ext uri="{9D8B030D-6E8A-4147-A177-3AD203B41FA5}">
                      <a16:colId xmlns:a16="http://schemas.microsoft.com/office/drawing/2014/main" val="37634868"/>
                    </a:ext>
                  </a:extLst>
                </a:gridCol>
                <a:gridCol w="444321">
                  <a:extLst>
                    <a:ext uri="{9D8B030D-6E8A-4147-A177-3AD203B41FA5}">
                      <a16:colId xmlns:a16="http://schemas.microsoft.com/office/drawing/2014/main" val="2274096421"/>
                    </a:ext>
                  </a:extLst>
                </a:gridCol>
              </a:tblGrid>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Variable name</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Unit</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Mean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Max</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Min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231416382"/>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YYYYMMDD</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89126537"/>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HH (Time)</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29297774"/>
                  </a:ext>
                </a:extLst>
              </a:tr>
              <a:tr h="216000">
                <a:tc>
                  <a:txBody>
                    <a:bodyPr/>
                    <a:lstStyle/>
                    <a:p>
                      <a:pPr algn="ctr">
                        <a:lnSpc>
                          <a:spcPts val="1200"/>
                        </a:lnSpc>
                        <a:spcBef>
                          <a:spcPts val="600"/>
                        </a:spcBef>
                        <a:spcAft>
                          <a:spcPts val="600"/>
                        </a:spcAft>
                      </a:pPr>
                      <a:r>
                        <a:rPr lang="en-US" sz="1000" dirty="0" err="1">
                          <a:effectLst/>
                          <a:latin typeface="Calibri" panose="020F0502020204030204" pitchFamily="34" charset="0"/>
                          <a:cs typeface="Calibri" panose="020F0502020204030204" pitchFamily="34" charset="0"/>
                        </a:rPr>
                        <a:t>Mean_wind_speed</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m/s</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6.99</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25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0</a:t>
                      </a:r>
                      <a:endParaRPr lang="en-NL" sz="11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01176326"/>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Temperature</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degrees Celsius</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10.76</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34.1</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-9.10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0432582"/>
                  </a:ext>
                </a:extLst>
              </a:tr>
            </a:tbl>
          </a:graphicData>
        </a:graphic>
      </p:graphicFrame>
      <p:graphicFrame>
        <p:nvGraphicFramePr>
          <p:cNvPr id="6" name="Table 5">
            <a:extLst>
              <a:ext uri="{FF2B5EF4-FFF2-40B4-BE49-F238E27FC236}">
                <a16:creationId xmlns:a16="http://schemas.microsoft.com/office/drawing/2014/main" id="{AFC321D0-1A42-351E-BA12-749E91B76ACC}"/>
              </a:ext>
            </a:extLst>
          </p:cNvPr>
          <p:cNvGraphicFramePr>
            <a:graphicFrameLocks noGrp="1"/>
          </p:cNvGraphicFramePr>
          <p:nvPr/>
        </p:nvGraphicFramePr>
        <p:xfrm>
          <a:off x="1922950" y="2921308"/>
          <a:ext cx="3964442" cy="864000"/>
        </p:xfrm>
        <a:graphic>
          <a:graphicData uri="http://schemas.openxmlformats.org/drawingml/2006/table">
            <a:tbl>
              <a:tblPr firstRow="1" firstCol="1" bandRow="1">
                <a:tableStyleId>{9D7B26C5-4107-4FEC-AEDC-1716B250A1EF}</a:tableStyleId>
              </a:tblPr>
              <a:tblGrid>
                <a:gridCol w="1176164">
                  <a:extLst>
                    <a:ext uri="{9D8B030D-6E8A-4147-A177-3AD203B41FA5}">
                      <a16:colId xmlns:a16="http://schemas.microsoft.com/office/drawing/2014/main" val="2897054570"/>
                    </a:ext>
                  </a:extLst>
                </a:gridCol>
                <a:gridCol w="1165538">
                  <a:extLst>
                    <a:ext uri="{9D8B030D-6E8A-4147-A177-3AD203B41FA5}">
                      <a16:colId xmlns:a16="http://schemas.microsoft.com/office/drawing/2014/main" val="1829112116"/>
                    </a:ext>
                  </a:extLst>
                </a:gridCol>
                <a:gridCol w="463640">
                  <a:extLst>
                    <a:ext uri="{9D8B030D-6E8A-4147-A177-3AD203B41FA5}">
                      <a16:colId xmlns:a16="http://schemas.microsoft.com/office/drawing/2014/main" val="2119084548"/>
                    </a:ext>
                  </a:extLst>
                </a:gridCol>
                <a:gridCol w="476724">
                  <a:extLst>
                    <a:ext uri="{9D8B030D-6E8A-4147-A177-3AD203B41FA5}">
                      <a16:colId xmlns:a16="http://schemas.microsoft.com/office/drawing/2014/main" val="3398684576"/>
                    </a:ext>
                  </a:extLst>
                </a:gridCol>
                <a:gridCol w="682376">
                  <a:extLst>
                    <a:ext uri="{9D8B030D-6E8A-4147-A177-3AD203B41FA5}">
                      <a16:colId xmlns:a16="http://schemas.microsoft.com/office/drawing/2014/main" val="1807196543"/>
                    </a:ext>
                  </a:extLst>
                </a:gridCol>
              </a:tblGrid>
              <a:tr h="216000">
                <a:tc>
                  <a:txBody>
                    <a:bodyPr/>
                    <a:lstStyle/>
                    <a:p>
                      <a:pPr marL="0" algn="ctr" defTabSz="914400" rtl="0" eaLnBrk="1" latinLnBrk="0" hangingPunct="1">
                        <a:lnSpc>
                          <a:spcPts val="1200"/>
                        </a:lnSpc>
                        <a:spcBef>
                          <a:spcPts val="600"/>
                        </a:spcBef>
                        <a:spcAft>
                          <a:spcPts val="600"/>
                        </a:spcAft>
                      </a:pPr>
                      <a:r>
                        <a:rPr lang="en-US" sz="1000" b="1" kern="1200">
                          <a:solidFill>
                            <a:schemeClr val="tx1"/>
                          </a:solidFill>
                          <a:effectLst/>
                          <a:latin typeface="Calibri" panose="020F0502020204030204" pitchFamily="34" charset="0"/>
                          <a:cs typeface="Calibri" panose="020F0502020204030204" pitchFamily="34" charset="0"/>
                        </a:rPr>
                        <a:t>Variable name</a:t>
                      </a:r>
                      <a:endParaRPr lang="en-NL" sz="1000" b="1"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a:solidFill>
                            <a:schemeClr val="tx1"/>
                          </a:solidFill>
                          <a:effectLst/>
                          <a:latin typeface="Calibri" panose="020F0502020204030204" pitchFamily="34" charset="0"/>
                          <a:cs typeface="Calibri" panose="020F0502020204030204" pitchFamily="34" charset="0"/>
                        </a:rPr>
                        <a:t>Unit</a:t>
                      </a:r>
                      <a:endParaRPr lang="en-NL" sz="1000" b="1"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a:solidFill>
                            <a:schemeClr val="tx1"/>
                          </a:solidFill>
                          <a:effectLst/>
                          <a:latin typeface="Calibri" panose="020F0502020204030204" pitchFamily="34" charset="0"/>
                          <a:cs typeface="Calibri" panose="020F0502020204030204" pitchFamily="34" charset="0"/>
                        </a:rPr>
                        <a:t>Mean</a:t>
                      </a:r>
                      <a:endParaRPr lang="en-NL" sz="1000" b="1" kern="120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chemeClr val="tx1"/>
                          </a:solidFill>
                          <a:effectLst/>
                          <a:latin typeface="Calibri" panose="020F0502020204030204" pitchFamily="34" charset="0"/>
                          <a:cs typeface="Calibri" panose="020F0502020204030204" pitchFamily="34" charset="0"/>
                        </a:rPr>
                        <a:t>Max</a:t>
                      </a:r>
                      <a:endParaRPr lang="en-NL" sz="10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chemeClr val="tx1"/>
                          </a:solidFill>
                          <a:effectLst/>
                          <a:latin typeface="Calibri" panose="020F0502020204030204" pitchFamily="34" charset="0"/>
                          <a:cs typeface="Calibri" panose="020F0502020204030204" pitchFamily="34" charset="0"/>
                        </a:rPr>
                        <a:t>Min</a:t>
                      </a:r>
                      <a:endParaRPr lang="en-NL" sz="10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1242121077"/>
                  </a:ext>
                </a:extLst>
              </a:tr>
              <a:tr h="216000">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Index</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Year – Month – Day</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601182805"/>
                  </a:ext>
                </a:extLst>
              </a:tr>
              <a:tr h="216000">
                <a:tc>
                  <a:txBody>
                    <a:bodyPr/>
                    <a:lstStyle/>
                    <a:p>
                      <a:pPr marL="0" algn="ctr" defTabSz="914400" rtl="0" eaLnBrk="1" latinLnBrk="0" hangingPunct="1">
                        <a:lnSpc>
                          <a:spcPts val="1200"/>
                        </a:lnSpc>
                        <a:spcBef>
                          <a:spcPts val="600"/>
                        </a:spcBef>
                        <a:spcAft>
                          <a:spcPts val="600"/>
                        </a:spcAft>
                      </a:pPr>
                      <a:r>
                        <a:rPr lang="en-US" sz="1000" b="1" kern="1200" dirty="0" err="1">
                          <a:solidFill>
                            <a:srgbClr val="FF0000"/>
                          </a:solidFill>
                          <a:effectLst/>
                          <a:latin typeface="Calibri" panose="020F0502020204030204" pitchFamily="34" charset="0"/>
                          <a:cs typeface="Calibri" panose="020F0502020204030204" pitchFamily="34" charset="0"/>
                        </a:rPr>
                        <a:t>Mean_wind_speed</a:t>
                      </a:r>
                      <a:endParaRPr lang="en-NL" sz="1000" b="1" kern="1200" dirty="0">
                        <a:solidFill>
                          <a:srgbClr val="FF0000"/>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rgbClr val="FF0000"/>
                          </a:solidFill>
                          <a:effectLst/>
                          <a:latin typeface="Calibri" panose="020F0502020204030204" pitchFamily="34" charset="0"/>
                          <a:cs typeface="Calibri" panose="020F0502020204030204" pitchFamily="34" charset="0"/>
                        </a:rPr>
                        <a:t>m/s</a:t>
                      </a:r>
                      <a:endParaRPr lang="en-NL" sz="1000" b="1" kern="1200" dirty="0">
                        <a:solidFill>
                          <a:srgbClr val="FF0000"/>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rgbClr val="FF0000"/>
                          </a:solidFill>
                          <a:effectLst/>
                          <a:latin typeface="Calibri" panose="020F0502020204030204" pitchFamily="34" charset="0"/>
                          <a:cs typeface="Calibri" panose="020F0502020204030204" pitchFamily="34" charset="0"/>
                        </a:rPr>
                        <a:t>6.94</a:t>
                      </a:r>
                      <a:endParaRPr lang="en-NL" sz="1000" b="1" kern="1200" dirty="0">
                        <a:solidFill>
                          <a:srgbClr val="FF0000"/>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rgbClr val="FF0000"/>
                          </a:solidFill>
                          <a:effectLst/>
                          <a:latin typeface="Calibri" panose="020F0502020204030204" pitchFamily="34" charset="0"/>
                          <a:cs typeface="Calibri" panose="020F0502020204030204" pitchFamily="34" charset="0"/>
                        </a:rPr>
                        <a:t>17.92</a:t>
                      </a:r>
                      <a:endParaRPr lang="en-NL" sz="1000" b="1" kern="1200" dirty="0">
                        <a:solidFill>
                          <a:srgbClr val="FF0000"/>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1" kern="1200" dirty="0">
                          <a:solidFill>
                            <a:srgbClr val="FF0000"/>
                          </a:solidFill>
                          <a:effectLst/>
                          <a:latin typeface="Calibri" panose="020F0502020204030204" pitchFamily="34" charset="0"/>
                          <a:cs typeface="Calibri" panose="020F0502020204030204" pitchFamily="34" charset="0"/>
                        </a:rPr>
                        <a:t>1.29</a:t>
                      </a:r>
                      <a:endParaRPr lang="en-NL" sz="1000" b="1" kern="1200" dirty="0">
                        <a:solidFill>
                          <a:srgbClr val="FF0000"/>
                        </a:solidFill>
                        <a:effectLst/>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1102359647"/>
                  </a:ext>
                </a:extLst>
              </a:tr>
              <a:tr h="216000">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Temperature</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degrees Celsius</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11.05</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26.53</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ctr" defTabSz="914400" rtl="0" eaLnBrk="1" latinLnBrk="0" hangingPunct="1">
                        <a:lnSpc>
                          <a:spcPts val="1200"/>
                        </a:lnSpc>
                        <a:spcBef>
                          <a:spcPts val="600"/>
                        </a:spcBef>
                        <a:spcAft>
                          <a:spcPts val="600"/>
                        </a:spcAft>
                      </a:pPr>
                      <a:r>
                        <a:rPr lang="en-US" sz="1000" b="0" kern="1200" dirty="0">
                          <a:solidFill>
                            <a:schemeClr val="tx1"/>
                          </a:solidFill>
                          <a:effectLst/>
                          <a:latin typeface="Calibri" panose="020F0502020204030204" pitchFamily="34" charset="0"/>
                          <a:cs typeface="Calibri" panose="020F0502020204030204" pitchFamily="34" charset="0"/>
                        </a:rPr>
                        <a:t>-5.79</a:t>
                      </a:r>
                      <a:endParaRPr lang="en-NL" sz="10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1917554250"/>
                  </a:ext>
                </a:extLst>
              </a:tr>
            </a:tbl>
          </a:graphicData>
        </a:graphic>
      </p:graphicFrame>
      <p:graphicFrame>
        <p:nvGraphicFramePr>
          <p:cNvPr id="8" name="Table 7">
            <a:extLst>
              <a:ext uri="{FF2B5EF4-FFF2-40B4-BE49-F238E27FC236}">
                <a16:creationId xmlns:a16="http://schemas.microsoft.com/office/drawing/2014/main" id="{83174ADD-0EDC-425A-92E8-2AEF565B0CE1}"/>
              </a:ext>
            </a:extLst>
          </p:cNvPr>
          <p:cNvGraphicFramePr>
            <a:graphicFrameLocks noGrp="1"/>
          </p:cNvGraphicFramePr>
          <p:nvPr/>
        </p:nvGraphicFramePr>
        <p:xfrm>
          <a:off x="1118643" y="5701573"/>
          <a:ext cx="4002999" cy="978000"/>
        </p:xfrm>
        <a:graphic>
          <a:graphicData uri="http://schemas.openxmlformats.org/drawingml/2006/table">
            <a:tbl>
              <a:tblPr firstRow="1" firstCol="1" bandRow="1">
                <a:tableStyleId>{9D7B26C5-4107-4FEC-AEDC-1716B250A1EF}</a:tableStyleId>
              </a:tblPr>
              <a:tblGrid>
                <a:gridCol w="600014">
                  <a:extLst>
                    <a:ext uri="{9D8B030D-6E8A-4147-A177-3AD203B41FA5}">
                      <a16:colId xmlns:a16="http://schemas.microsoft.com/office/drawing/2014/main" val="319498296"/>
                    </a:ext>
                  </a:extLst>
                </a:gridCol>
                <a:gridCol w="1785746">
                  <a:extLst>
                    <a:ext uri="{9D8B030D-6E8A-4147-A177-3AD203B41FA5}">
                      <a16:colId xmlns:a16="http://schemas.microsoft.com/office/drawing/2014/main" val="1689754401"/>
                    </a:ext>
                  </a:extLst>
                </a:gridCol>
                <a:gridCol w="475131">
                  <a:extLst>
                    <a:ext uri="{9D8B030D-6E8A-4147-A177-3AD203B41FA5}">
                      <a16:colId xmlns:a16="http://schemas.microsoft.com/office/drawing/2014/main" val="4179484054"/>
                    </a:ext>
                  </a:extLst>
                </a:gridCol>
                <a:gridCol w="654428">
                  <a:extLst>
                    <a:ext uri="{9D8B030D-6E8A-4147-A177-3AD203B41FA5}">
                      <a16:colId xmlns:a16="http://schemas.microsoft.com/office/drawing/2014/main" val="228958052"/>
                    </a:ext>
                  </a:extLst>
                </a:gridCol>
                <a:gridCol w="487680">
                  <a:extLst>
                    <a:ext uri="{9D8B030D-6E8A-4147-A177-3AD203B41FA5}">
                      <a16:colId xmlns:a16="http://schemas.microsoft.com/office/drawing/2014/main" val="1613029849"/>
                    </a:ext>
                  </a:extLst>
                </a:gridCol>
              </a:tblGrid>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Variable name</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Definition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Min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Max</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Mean</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70142490"/>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Time</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Date (YYYY=year, MM=month, DD=day) and Time (HH=hour, MM=minute, SS=second)</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49257772"/>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VHM0</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Significant wave height (m)</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0.15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6.35</a:t>
                      </a:r>
                      <a:endParaRPr lang="en-NL"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1.40</a:t>
                      </a:r>
                      <a:endParaRPr lang="en-NL"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98298545"/>
                  </a:ext>
                </a:extLst>
              </a:tr>
            </a:tbl>
          </a:graphicData>
        </a:graphic>
      </p:graphicFrame>
      <p:graphicFrame>
        <p:nvGraphicFramePr>
          <p:cNvPr id="16" name="Table 15">
            <a:extLst>
              <a:ext uri="{FF2B5EF4-FFF2-40B4-BE49-F238E27FC236}">
                <a16:creationId xmlns:a16="http://schemas.microsoft.com/office/drawing/2014/main" id="{0EEDB271-5E3A-FA01-6042-2D9C608AF9A5}"/>
              </a:ext>
            </a:extLst>
          </p:cNvPr>
          <p:cNvGraphicFramePr>
            <a:graphicFrameLocks noGrp="1"/>
          </p:cNvGraphicFramePr>
          <p:nvPr/>
        </p:nvGraphicFramePr>
        <p:xfrm>
          <a:off x="6535638" y="1233826"/>
          <a:ext cx="4888865" cy="1257600"/>
        </p:xfrm>
        <a:graphic>
          <a:graphicData uri="http://schemas.openxmlformats.org/drawingml/2006/table">
            <a:tbl>
              <a:tblPr firstRow="1" firstCol="1" bandRow="1">
                <a:tableStyleId>{9D7B26C5-4107-4FEC-AEDC-1716B250A1EF}</a:tableStyleId>
              </a:tblPr>
              <a:tblGrid>
                <a:gridCol w="1687611">
                  <a:extLst>
                    <a:ext uri="{9D8B030D-6E8A-4147-A177-3AD203B41FA5}">
                      <a16:colId xmlns:a16="http://schemas.microsoft.com/office/drawing/2014/main" val="142923616"/>
                    </a:ext>
                  </a:extLst>
                </a:gridCol>
                <a:gridCol w="1290152">
                  <a:extLst>
                    <a:ext uri="{9D8B030D-6E8A-4147-A177-3AD203B41FA5}">
                      <a16:colId xmlns:a16="http://schemas.microsoft.com/office/drawing/2014/main" val="223135670"/>
                    </a:ext>
                  </a:extLst>
                </a:gridCol>
                <a:gridCol w="955551">
                  <a:extLst>
                    <a:ext uri="{9D8B030D-6E8A-4147-A177-3AD203B41FA5}">
                      <a16:colId xmlns:a16="http://schemas.microsoft.com/office/drawing/2014/main" val="2932884209"/>
                    </a:ext>
                  </a:extLst>
                </a:gridCol>
                <a:gridCol w="955551">
                  <a:extLst>
                    <a:ext uri="{9D8B030D-6E8A-4147-A177-3AD203B41FA5}">
                      <a16:colId xmlns:a16="http://schemas.microsoft.com/office/drawing/2014/main" val="1965468999"/>
                    </a:ext>
                  </a:extLst>
                </a:gridCol>
              </a:tblGrid>
              <a:tr h="216000">
                <a:tc rowSpan="2">
                  <a:txBody>
                    <a:bodyPr/>
                    <a:lstStyle/>
                    <a:p>
                      <a:pPr algn="ctr">
                        <a:lnSpc>
                          <a:spcPts val="1200"/>
                        </a:lnSpc>
                        <a:spcBef>
                          <a:spcPts val="600"/>
                        </a:spcBef>
                        <a:spcAft>
                          <a:spcPts val="600"/>
                        </a:spcAft>
                        <a:tabLst>
                          <a:tab pos="1260475" algn="l"/>
                        </a:tabLst>
                      </a:pPr>
                      <a:r>
                        <a:rPr lang="en-US" sz="1000" dirty="0">
                          <a:effectLst/>
                          <a:latin typeface="Calibri" panose="020F0502020204030204" pitchFamily="34" charset="0"/>
                          <a:cs typeface="Calibri" panose="020F0502020204030204" pitchFamily="34" charset="0"/>
                        </a:rPr>
                        <a:t> </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rowSpan="2">
                  <a:txBody>
                    <a:bodyPr/>
                    <a:lstStyle/>
                    <a:p>
                      <a:pPr algn="ctr">
                        <a:lnSpc>
                          <a:spcPts val="1200"/>
                        </a:lnSpc>
                        <a:spcBef>
                          <a:spcPts val="600"/>
                        </a:spcBef>
                        <a:spcAft>
                          <a:spcPts val="600"/>
                        </a:spcAft>
                        <a:tabLst>
                          <a:tab pos="1260475" algn="l"/>
                        </a:tabLst>
                      </a:pPr>
                      <a:r>
                        <a:rPr lang="en-US" sz="1000" dirty="0">
                          <a:effectLst/>
                          <a:latin typeface="Calibri" panose="020F0502020204030204" pitchFamily="34" charset="0"/>
                          <a:cs typeface="Calibri" panose="020F0502020204030204" pitchFamily="34" charset="0"/>
                        </a:rPr>
                        <a:t>Jacking</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2">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Operability</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NL"/>
                    </a:p>
                  </a:txBody>
                  <a:tcPr/>
                </a:tc>
                <a:extLst>
                  <a:ext uri="{0D108BD9-81ED-4DB2-BD59-A6C34878D82A}">
                    <a16:rowId xmlns:a16="http://schemas.microsoft.com/office/drawing/2014/main" val="2048580960"/>
                  </a:ext>
                </a:extLst>
              </a:tr>
              <a:tr h="216000">
                <a:tc vMerge="1">
                  <a:txBody>
                    <a:bodyPr/>
                    <a:lstStyle/>
                    <a:p>
                      <a:endParaRPr lang="en-NL"/>
                    </a:p>
                  </a:txBody>
                  <a:tcPr/>
                </a:tc>
                <a:tc vMerge="1">
                  <a:txBody>
                    <a:bodyPr/>
                    <a:lstStyle/>
                    <a:p>
                      <a:endParaRPr lang="en-NL"/>
                    </a:p>
                  </a:txBody>
                  <a:tcP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Jacking</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Lifting</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34362248"/>
                  </a:ext>
                </a:extLst>
              </a:tr>
              <a:tr h="216000">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Max wave height (m)</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1.80</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b="1" dirty="0">
                          <a:solidFill>
                            <a:srgbClr val="FF0000"/>
                          </a:solidFill>
                          <a:effectLst/>
                          <a:latin typeface="Calibri" panose="020F0502020204030204" pitchFamily="34" charset="0"/>
                          <a:cs typeface="Calibri" panose="020F0502020204030204" pitchFamily="34" charset="0"/>
                        </a:rPr>
                        <a:t>1.80</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b="1" dirty="0">
                          <a:solidFill>
                            <a:srgbClr val="FF0000"/>
                          </a:solidFill>
                          <a:effectLst/>
                          <a:latin typeface="Calibri" panose="020F0502020204030204" pitchFamily="34" charset="0"/>
                          <a:cs typeface="Calibri" panose="020F0502020204030204" pitchFamily="34" charset="0"/>
                        </a:rPr>
                        <a:t>3.60</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34127858"/>
                  </a:ext>
                </a:extLst>
              </a:tr>
              <a:tr h="216000">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Max wind speed at sea level (m/s)</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dirty="0">
                          <a:effectLst/>
                          <a:latin typeface="Calibri" panose="020F0502020204030204" pitchFamily="34" charset="0"/>
                          <a:cs typeface="Calibri" panose="020F0502020204030204" pitchFamily="34" charset="0"/>
                        </a:rPr>
                        <a:t>40</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b="1" dirty="0">
                          <a:solidFill>
                            <a:srgbClr val="FF0000"/>
                          </a:solidFill>
                          <a:effectLst/>
                          <a:latin typeface="Calibri" panose="020F0502020204030204" pitchFamily="34" charset="0"/>
                          <a:cs typeface="Calibri" panose="020F0502020204030204" pitchFamily="34" charset="0"/>
                        </a:rPr>
                        <a:t>15</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Not Applicable</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83526711"/>
                  </a:ext>
                </a:extLst>
              </a:tr>
              <a:tr h="216000">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Max wind speed at hub level (m/s)</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Not Applicable</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a:effectLst/>
                          <a:latin typeface="Calibri" panose="020F0502020204030204" pitchFamily="34" charset="0"/>
                          <a:cs typeface="Calibri" panose="020F0502020204030204" pitchFamily="34" charset="0"/>
                        </a:rPr>
                        <a:t>Not Applicable</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tabLst>
                          <a:tab pos="1260475" algn="l"/>
                        </a:tabLst>
                      </a:pPr>
                      <a:r>
                        <a:rPr lang="en-US" sz="1000" b="1" dirty="0">
                          <a:solidFill>
                            <a:srgbClr val="FF0000"/>
                          </a:solidFill>
                          <a:effectLst/>
                          <a:latin typeface="Calibri" panose="020F0502020204030204" pitchFamily="34" charset="0"/>
                          <a:cs typeface="Calibri" panose="020F0502020204030204" pitchFamily="34" charset="0"/>
                        </a:rPr>
                        <a:t>20</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372076"/>
                  </a:ext>
                </a:extLst>
              </a:tr>
            </a:tbl>
          </a:graphicData>
        </a:graphic>
      </p:graphicFrame>
      <p:graphicFrame>
        <p:nvGraphicFramePr>
          <p:cNvPr id="18" name="Table 17">
            <a:extLst>
              <a:ext uri="{FF2B5EF4-FFF2-40B4-BE49-F238E27FC236}">
                <a16:creationId xmlns:a16="http://schemas.microsoft.com/office/drawing/2014/main" id="{4163EB9D-5824-52A3-0359-5ED65DFFCCCB}"/>
              </a:ext>
            </a:extLst>
          </p:cNvPr>
          <p:cNvGraphicFramePr>
            <a:graphicFrameLocks noGrp="1"/>
          </p:cNvGraphicFramePr>
          <p:nvPr/>
        </p:nvGraphicFramePr>
        <p:xfrm>
          <a:off x="2912297" y="4328262"/>
          <a:ext cx="2977566" cy="864000"/>
        </p:xfrm>
        <a:graphic>
          <a:graphicData uri="http://schemas.openxmlformats.org/drawingml/2006/table">
            <a:tbl>
              <a:tblPr firstRow="1" firstCol="1" bandRow="1">
                <a:tableStyleId>{9D7B26C5-4107-4FEC-AEDC-1716B250A1EF}</a:tableStyleId>
              </a:tblPr>
              <a:tblGrid>
                <a:gridCol w="521011">
                  <a:extLst>
                    <a:ext uri="{9D8B030D-6E8A-4147-A177-3AD203B41FA5}">
                      <a16:colId xmlns:a16="http://schemas.microsoft.com/office/drawing/2014/main" val="1800838866"/>
                    </a:ext>
                  </a:extLst>
                </a:gridCol>
                <a:gridCol w="2456555">
                  <a:extLst>
                    <a:ext uri="{9D8B030D-6E8A-4147-A177-3AD203B41FA5}">
                      <a16:colId xmlns:a16="http://schemas.microsoft.com/office/drawing/2014/main" val="3153678094"/>
                    </a:ext>
                  </a:extLst>
                </a:gridCol>
              </a:tblGrid>
              <a:tr h="216000">
                <a:tc>
                  <a:txBody>
                    <a:bodyPr/>
                    <a:lstStyle/>
                    <a:p>
                      <a:pPr marL="187325" indent="-187325"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Index</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tc>
                  <a:txBody>
                    <a:bodyPr/>
                    <a:lstStyle/>
                    <a:p>
                      <a:pPr marL="457200" indent="-457200"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Wind electricity generation (kWh)</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extLst>
                  <a:ext uri="{0D108BD9-81ED-4DB2-BD59-A6C34878D82A}">
                    <a16:rowId xmlns:a16="http://schemas.microsoft.com/office/drawing/2014/main" val="1784448378"/>
                  </a:ext>
                </a:extLst>
              </a:tr>
              <a:tr h="216000">
                <a:tc>
                  <a:txBody>
                    <a:bodyPr/>
                    <a:lstStyle/>
                    <a:p>
                      <a:pPr marL="269875" indent="-269875"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Min</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tc>
                  <a:txBody>
                    <a:bodyPr/>
                    <a:lstStyle/>
                    <a:p>
                      <a:pPr marL="0" indent="0"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0</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extLst>
                  <a:ext uri="{0D108BD9-81ED-4DB2-BD59-A6C34878D82A}">
                    <a16:rowId xmlns:a16="http://schemas.microsoft.com/office/drawing/2014/main" val="1991323543"/>
                  </a:ext>
                </a:extLst>
              </a:tr>
              <a:tr h="216000">
                <a:tc>
                  <a:txBody>
                    <a:bodyPr/>
                    <a:lstStyle/>
                    <a:p>
                      <a:pPr marL="457200" indent="-457200"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Mean</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tc>
                  <a:txBody>
                    <a:bodyPr/>
                    <a:lstStyle/>
                    <a:p>
                      <a:pPr marL="0" indent="0"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1677.80</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extLst>
                  <a:ext uri="{0D108BD9-81ED-4DB2-BD59-A6C34878D82A}">
                    <a16:rowId xmlns:a16="http://schemas.microsoft.com/office/drawing/2014/main" val="390821557"/>
                  </a:ext>
                </a:extLst>
              </a:tr>
              <a:tr h="216000">
                <a:tc>
                  <a:txBody>
                    <a:bodyPr/>
                    <a:lstStyle/>
                    <a:p>
                      <a:pPr marL="457200" indent="-457200"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Max</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tc>
                  <a:txBody>
                    <a:bodyPr/>
                    <a:lstStyle/>
                    <a:p>
                      <a:pPr marL="0" indent="0"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3814.4</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31474" marR="31474" marT="0" marB="0" anchor="ctr"/>
                </a:tc>
                <a:extLst>
                  <a:ext uri="{0D108BD9-81ED-4DB2-BD59-A6C34878D82A}">
                    <a16:rowId xmlns:a16="http://schemas.microsoft.com/office/drawing/2014/main" val="2127356531"/>
                  </a:ext>
                </a:extLst>
              </a:tr>
            </a:tbl>
          </a:graphicData>
        </a:graphic>
      </p:graphicFrame>
      <p:graphicFrame>
        <p:nvGraphicFramePr>
          <p:cNvPr id="19" name="Table 18">
            <a:extLst>
              <a:ext uri="{FF2B5EF4-FFF2-40B4-BE49-F238E27FC236}">
                <a16:creationId xmlns:a16="http://schemas.microsoft.com/office/drawing/2014/main" id="{C4250927-B8E7-896B-EF97-099F21F6CCA4}"/>
              </a:ext>
            </a:extLst>
          </p:cNvPr>
          <p:cNvGraphicFramePr>
            <a:graphicFrameLocks noGrp="1"/>
          </p:cNvGraphicFramePr>
          <p:nvPr/>
        </p:nvGraphicFramePr>
        <p:xfrm>
          <a:off x="6535638" y="2989358"/>
          <a:ext cx="4888865" cy="1296000"/>
        </p:xfrm>
        <a:graphic>
          <a:graphicData uri="http://schemas.openxmlformats.org/drawingml/2006/table">
            <a:tbl>
              <a:tblPr firstRow="1" firstCol="1" bandRow="1">
                <a:tableStyleId>{9D7B26C5-4107-4FEC-AEDC-1716B250A1EF}</a:tableStyleId>
              </a:tblPr>
              <a:tblGrid>
                <a:gridCol w="1567625">
                  <a:extLst>
                    <a:ext uri="{9D8B030D-6E8A-4147-A177-3AD203B41FA5}">
                      <a16:colId xmlns:a16="http://schemas.microsoft.com/office/drawing/2014/main" val="2685630134"/>
                    </a:ext>
                  </a:extLst>
                </a:gridCol>
                <a:gridCol w="3321240">
                  <a:extLst>
                    <a:ext uri="{9D8B030D-6E8A-4147-A177-3AD203B41FA5}">
                      <a16:colId xmlns:a16="http://schemas.microsoft.com/office/drawing/2014/main" val="1225225010"/>
                    </a:ext>
                  </a:extLst>
                </a:gridCol>
              </a:tblGrid>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Parameter</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Value</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44227696"/>
                  </a:ext>
                </a:extLst>
              </a:tr>
              <a:tr h="216000">
                <a:tc rowSpan="2">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Daily charter rate (Pound)</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172500 Pound/day (April – September)</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46422069"/>
                  </a:ext>
                </a:extLst>
              </a:tr>
              <a:tr h="216000">
                <a:tc vMerge="1">
                  <a:txBody>
                    <a:bodyPr/>
                    <a:lstStyle/>
                    <a:p>
                      <a:endParaRPr lang="en-NL"/>
                    </a:p>
                  </a:txBody>
                  <a:tcPr/>
                </a:tc>
                <a:tc>
                  <a:txBody>
                    <a:bodyPr/>
                    <a:lstStyle/>
                    <a:p>
                      <a:pPr algn="ctr">
                        <a:lnSpc>
                          <a:spcPts val="1200"/>
                        </a:lnSpc>
                        <a:spcBef>
                          <a:spcPts val="600"/>
                        </a:spcBef>
                        <a:spcAft>
                          <a:spcPts val="600"/>
                        </a:spcAft>
                      </a:pPr>
                      <a:r>
                        <a:rPr lang="en-US" sz="1000" b="1" dirty="0">
                          <a:solidFill>
                            <a:srgbClr val="FF0000"/>
                          </a:solidFill>
                          <a:effectLst/>
                          <a:latin typeface="Calibri" panose="020F0502020204030204" pitchFamily="34" charset="0"/>
                          <a:cs typeface="Calibri" panose="020F0502020204030204" pitchFamily="34" charset="0"/>
                        </a:rPr>
                        <a:t>116250 Pound/day (October – March)</a:t>
                      </a:r>
                      <a:endParaRPr lang="en-NL" sz="1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36951890"/>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Demurrage (Pound)</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+30% daily rate</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081863059"/>
                  </a:ext>
                </a:extLst>
              </a:tr>
              <a:tr h="216000">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Jack-up/down period</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a:effectLst/>
                          <a:latin typeface="Calibri" panose="020F0502020204030204" pitchFamily="34" charset="0"/>
                          <a:cs typeface="Calibri" panose="020F0502020204030204" pitchFamily="34" charset="0"/>
                        </a:rPr>
                        <a:t>3 hours</a:t>
                      </a:r>
                      <a:endParaRPr lang="en-NL"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60983830"/>
                  </a:ext>
                </a:extLst>
              </a:tr>
              <a:tr h="216000">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Hub removal time</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000" dirty="0">
                          <a:effectLst/>
                          <a:latin typeface="Calibri" panose="020F0502020204030204" pitchFamily="34" charset="0"/>
                          <a:cs typeface="Calibri" panose="020F0502020204030204" pitchFamily="34" charset="0"/>
                        </a:rPr>
                        <a:t>8 hours</a:t>
                      </a:r>
                      <a:endParaRPr lang="en-NL"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1417627"/>
                  </a:ext>
                </a:extLst>
              </a:tr>
            </a:tbl>
          </a:graphicData>
        </a:graphic>
      </p:graphicFrame>
      <p:sp>
        <p:nvSpPr>
          <p:cNvPr id="22" name="TextBox 21">
            <a:extLst>
              <a:ext uri="{FF2B5EF4-FFF2-40B4-BE49-F238E27FC236}">
                <a16:creationId xmlns:a16="http://schemas.microsoft.com/office/drawing/2014/main" id="{91523833-39DE-3FAB-A4DA-CAA9A78F6753}"/>
              </a:ext>
            </a:extLst>
          </p:cNvPr>
          <p:cNvSpPr txBox="1"/>
          <p:nvPr/>
        </p:nvSpPr>
        <p:spPr>
          <a:xfrm>
            <a:off x="198284" y="1574077"/>
            <a:ext cx="1715199" cy="553998"/>
          </a:xfrm>
          <a:prstGeom prst="rect">
            <a:avLst/>
          </a:prstGeom>
          <a:solidFill>
            <a:schemeClr val="bg1">
              <a:lumMod val="95000"/>
            </a:schemeClr>
          </a:solidFill>
        </p:spPr>
        <p:txBody>
          <a:bodyPr wrap="square">
            <a:spAutoFit/>
          </a:bodyPr>
          <a:lstStyle/>
          <a:p>
            <a:pPr algn="ctr">
              <a:lnSpc>
                <a:spcPts val="1200"/>
              </a:lnSpc>
              <a:spcBef>
                <a:spcPts val="600"/>
              </a:spcBef>
              <a:spcAft>
                <a:spcPts val="600"/>
              </a:spcAft>
            </a:pPr>
            <a:r>
              <a:rPr lang="en-US" sz="1000" i="0" dirty="0">
                <a:effectLst/>
                <a:latin typeface="Calibri" panose="020F0502020204030204" pitchFamily="34" charset="0"/>
                <a:ea typeface="Calibri" panose="020F0502020204030204" pitchFamily="34" charset="0"/>
                <a:cs typeface="Arial" panose="020B0604020202020204" pitchFamily="34" charset="0"/>
              </a:rPr>
              <a:t>Excluding missing values, there were certain hours without any wind </a:t>
            </a:r>
            <a:endParaRPr lang="en-NL" sz="10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0BDFFAB-56FE-C488-6FAD-3787BB552F95}"/>
              </a:ext>
            </a:extLst>
          </p:cNvPr>
          <p:cNvSpPr txBox="1"/>
          <p:nvPr/>
        </p:nvSpPr>
        <p:spPr>
          <a:xfrm>
            <a:off x="198284" y="3152001"/>
            <a:ext cx="1423254" cy="553998"/>
          </a:xfrm>
          <a:prstGeom prst="rect">
            <a:avLst/>
          </a:prstGeom>
          <a:solidFill>
            <a:schemeClr val="bg1">
              <a:lumMod val="95000"/>
            </a:schemeClr>
          </a:solidFill>
        </p:spPr>
        <p:txBody>
          <a:bodyPr wrap="square">
            <a:spAutoFit/>
          </a:bodyPr>
          <a:lstStyle/>
          <a:p>
            <a:pPr algn="ctr"/>
            <a:r>
              <a:rPr lang="en-US" sz="1000" dirty="0">
                <a:effectLst/>
                <a:latin typeface="Calibri" panose="020F0502020204030204" pitchFamily="34" charset="0"/>
                <a:ea typeface="Calibri" panose="020F0502020204030204" pitchFamily="34" charset="0"/>
                <a:cs typeface="Arial" panose="020B0604020202020204" pitchFamily="34" charset="0"/>
              </a:rPr>
              <a:t>However, there was no day without wind from 2014-2019</a:t>
            </a:r>
            <a:endParaRPr lang="en-NL" sz="1000" dirty="0"/>
          </a:p>
        </p:txBody>
      </p:sp>
      <p:sp>
        <p:nvSpPr>
          <p:cNvPr id="26" name="TextBox 25">
            <a:extLst>
              <a:ext uri="{FF2B5EF4-FFF2-40B4-BE49-F238E27FC236}">
                <a16:creationId xmlns:a16="http://schemas.microsoft.com/office/drawing/2014/main" id="{008FF523-7D9E-FD6D-163F-8169CAC8AF55}"/>
              </a:ext>
            </a:extLst>
          </p:cNvPr>
          <p:cNvSpPr txBox="1"/>
          <p:nvPr/>
        </p:nvSpPr>
        <p:spPr>
          <a:xfrm>
            <a:off x="192587" y="4494468"/>
            <a:ext cx="2439125" cy="707886"/>
          </a:xfrm>
          <a:prstGeom prst="rect">
            <a:avLst/>
          </a:prstGeom>
          <a:solidFill>
            <a:schemeClr val="bg1">
              <a:lumMod val="95000"/>
            </a:schemeClr>
          </a:solidFill>
        </p:spPr>
        <p:txBody>
          <a:bodyPr wrap="square">
            <a:spAutoFit/>
          </a:bodyPr>
          <a:lstStyle/>
          <a:p>
            <a:pPr algn="ctr"/>
            <a:r>
              <a:rPr lang="en-GB" sz="1000" dirty="0">
                <a:latin typeface="Calibri" panose="020F0502020204030204" pitchFamily="34" charset="0"/>
                <a:cs typeface="Calibri" panose="020F0502020204030204" pitchFamily="34" charset="0"/>
              </a:rPr>
              <a:t>After conversion and transformation, the wind energy statistics make sense since the maximum nominal energy generated by SIEMEN SWT 4.0 – 130 turbine is 4000 kwh</a:t>
            </a:r>
            <a:endParaRPr lang="en-NL" sz="10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4DA430E-5C91-4651-6945-D0B7E749DCE8}"/>
              </a:ext>
            </a:extLst>
          </p:cNvPr>
          <p:cNvSpPr txBox="1"/>
          <p:nvPr/>
        </p:nvSpPr>
        <p:spPr>
          <a:xfrm>
            <a:off x="1011837" y="5460870"/>
            <a:ext cx="4228411" cy="246221"/>
          </a:xfrm>
          <a:prstGeom prst="rect">
            <a:avLst/>
          </a:prstGeom>
          <a:noFill/>
        </p:spPr>
        <p:txBody>
          <a:bodyPr wrap="square">
            <a:spAutoFit/>
          </a:bodyPr>
          <a:lstStyle/>
          <a:p>
            <a:pPr algn="ctr"/>
            <a:r>
              <a:rPr lang="en-US" sz="1000" dirty="0">
                <a:effectLst/>
                <a:latin typeface="Calibri" panose="020F0502020204030204" pitchFamily="34" charset="0"/>
                <a:ea typeface="Calibri" panose="020F0502020204030204" pitchFamily="34" charset="0"/>
                <a:cs typeface="Arial" panose="020B0604020202020204" pitchFamily="34" charset="0"/>
              </a:rPr>
              <a:t>Table 4: Variable definition and description of wave height data set 2018-2021</a:t>
            </a:r>
            <a:endParaRPr lang="en-NL" sz="1000" dirty="0"/>
          </a:p>
        </p:txBody>
      </p:sp>
      <p:sp>
        <p:nvSpPr>
          <p:cNvPr id="30" name="TextBox 29">
            <a:extLst>
              <a:ext uri="{FF2B5EF4-FFF2-40B4-BE49-F238E27FC236}">
                <a16:creationId xmlns:a16="http://schemas.microsoft.com/office/drawing/2014/main" id="{C3D404F6-C6C9-50B0-D0B1-0DDBC71A6DDE}"/>
              </a:ext>
            </a:extLst>
          </p:cNvPr>
          <p:cNvSpPr txBox="1"/>
          <p:nvPr/>
        </p:nvSpPr>
        <p:spPr>
          <a:xfrm>
            <a:off x="6535638" y="991011"/>
            <a:ext cx="4888865" cy="246221"/>
          </a:xfrm>
          <a:prstGeom prst="rect">
            <a:avLst/>
          </a:prstGeom>
          <a:noFill/>
        </p:spPr>
        <p:txBody>
          <a:bodyPr wrap="square">
            <a:spAutoFit/>
          </a:bodyPr>
          <a:lstStyle/>
          <a:p>
            <a:pPr algn="ctr">
              <a:lnSpc>
                <a:spcPts val="1200"/>
              </a:lnSpc>
              <a:spcBef>
                <a:spcPts val="600"/>
              </a:spcBef>
              <a:spcAft>
                <a:spcPts val="600"/>
              </a:spcAft>
            </a:pPr>
            <a:r>
              <a:rPr lang="en-US" sz="1000" i="0" dirty="0">
                <a:effectLst/>
                <a:latin typeface="Calibri" panose="020F0502020204030204" pitchFamily="34" charset="0"/>
                <a:ea typeface="Calibri" panose="020F0502020204030204" pitchFamily="34" charset="0"/>
                <a:cs typeface="Arial" panose="020B0604020202020204" pitchFamily="34" charset="0"/>
              </a:rPr>
              <a:t>Table 6: Weather restriction of Van Oord’s Aeolus vessel</a:t>
            </a:r>
            <a:endParaRPr lang="en-NL" sz="10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11D8C3D-1853-AA26-F6BC-B61A84FAE756}"/>
              </a:ext>
            </a:extLst>
          </p:cNvPr>
          <p:cNvSpPr txBox="1"/>
          <p:nvPr/>
        </p:nvSpPr>
        <p:spPr>
          <a:xfrm>
            <a:off x="6535638" y="2593871"/>
            <a:ext cx="4888865" cy="400110"/>
          </a:xfrm>
          <a:prstGeom prst="rect">
            <a:avLst/>
          </a:prstGeom>
          <a:noFill/>
        </p:spPr>
        <p:txBody>
          <a:bodyPr wrap="square">
            <a:spAutoFit/>
          </a:bodyPr>
          <a:lstStyle/>
          <a:p>
            <a:pPr algn="ctr">
              <a:lnSpc>
                <a:spcPts val="1200"/>
              </a:lnSpc>
              <a:spcBef>
                <a:spcPts val="600"/>
              </a:spcBef>
              <a:spcAft>
                <a:spcPts val="600"/>
              </a:spcAft>
            </a:pPr>
            <a:r>
              <a:rPr lang="en-US" sz="1000" i="0" dirty="0">
                <a:effectLst/>
                <a:latin typeface="Calibri" panose="020F0502020204030204" pitchFamily="34" charset="0"/>
                <a:ea typeface="Calibri" panose="020F0502020204030204" pitchFamily="34" charset="0"/>
                <a:cs typeface="Arial" panose="020B0604020202020204" pitchFamily="34" charset="0"/>
              </a:rPr>
              <a:t>Jack-up vessel charter rate is seasonal which is lower in </a:t>
            </a:r>
            <a:r>
              <a:rPr lang="en-US" sz="1000" dirty="0">
                <a:latin typeface="Calibri" panose="020F0502020204030204" pitchFamily="34" charset="0"/>
                <a:ea typeface="Calibri" panose="020F0502020204030204" pitchFamily="34" charset="0"/>
                <a:cs typeface="Arial" panose="020B0604020202020204" pitchFamily="34" charset="0"/>
              </a:rPr>
              <a:t>the winter and higher in the summer</a:t>
            </a:r>
            <a:endParaRPr lang="en-NL" sz="10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92CF3ECD-CA55-19B2-93EA-3AC06DBBC80A}"/>
              </a:ext>
            </a:extLst>
          </p:cNvPr>
          <p:cNvSpPr/>
          <p:nvPr/>
        </p:nvSpPr>
        <p:spPr>
          <a:xfrm>
            <a:off x="6724650" y="4552161"/>
            <a:ext cx="4564380" cy="84115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5" name="Graphic 34" descr="Euro with solid fill">
            <a:extLst>
              <a:ext uri="{FF2B5EF4-FFF2-40B4-BE49-F238E27FC236}">
                <a16:creationId xmlns:a16="http://schemas.microsoft.com/office/drawing/2014/main" id="{2EFF6501-5895-E590-3467-BCD84218C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6697" y="4594623"/>
            <a:ext cx="756000" cy="756000"/>
          </a:xfrm>
          <a:prstGeom prst="rect">
            <a:avLst/>
          </a:prstGeom>
        </p:spPr>
      </p:pic>
      <p:sp>
        <p:nvSpPr>
          <p:cNvPr id="17" name="Rectangle 16">
            <a:extLst>
              <a:ext uri="{FF2B5EF4-FFF2-40B4-BE49-F238E27FC236}">
                <a16:creationId xmlns:a16="http://schemas.microsoft.com/office/drawing/2014/main" id="{B8AC42DD-20E2-164D-F033-AFF3DE9B16A9}"/>
              </a:ext>
            </a:extLst>
          </p:cNvPr>
          <p:cNvSpPr/>
          <p:nvPr/>
        </p:nvSpPr>
        <p:spPr>
          <a:xfrm>
            <a:off x="6724650" y="5447511"/>
            <a:ext cx="4564380" cy="11715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Graphic 2" descr="Shield Tick with solid fill">
            <a:extLst>
              <a:ext uri="{FF2B5EF4-FFF2-40B4-BE49-F238E27FC236}">
                <a16:creationId xmlns:a16="http://schemas.microsoft.com/office/drawing/2014/main" id="{FE2EEE61-C35F-612D-7316-626546478E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0697" y="5525987"/>
            <a:ext cx="1008000" cy="1008000"/>
          </a:xfrm>
          <a:prstGeom prst="rect">
            <a:avLst/>
          </a:prstGeom>
        </p:spPr>
      </p:pic>
      <p:pic>
        <p:nvPicPr>
          <p:cNvPr id="7" name="Graphic 6" descr="Windy with solid fill">
            <a:extLst>
              <a:ext uri="{FF2B5EF4-FFF2-40B4-BE49-F238E27FC236}">
                <a16:creationId xmlns:a16="http://schemas.microsoft.com/office/drawing/2014/main" id="{34DA5A6F-EE12-2F89-3647-9B904BEBED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5562" y="5487485"/>
            <a:ext cx="504000" cy="504000"/>
          </a:xfrm>
          <a:prstGeom prst="rect">
            <a:avLst/>
          </a:prstGeom>
        </p:spPr>
      </p:pic>
      <p:pic>
        <p:nvPicPr>
          <p:cNvPr id="10" name="Graphic 9" descr="Wave with solid fill">
            <a:extLst>
              <a:ext uri="{FF2B5EF4-FFF2-40B4-BE49-F238E27FC236}">
                <a16:creationId xmlns:a16="http://schemas.microsoft.com/office/drawing/2014/main" id="{24CE4E7F-1143-BAC5-274E-78F28AB635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45562" y="6070442"/>
            <a:ext cx="504000" cy="504000"/>
          </a:xfrm>
          <a:prstGeom prst="rect">
            <a:avLst/>
          </a:prstGeom>
        </p:spPr>
      </p:pic>
      <p:sp>
        <p:nvSpPr>
          <p:cNvPr id="13" name="Rectangle 12">
            <a:extLst>
              <a:ext uri="{FF2B5EF4-FFF2-40B4-BE49-F238E27FC236}">
                <a16:creationId xmlns:a16="http://schemas.microsoft.com/office/drawing/2014/main" id="{E20DCD51-4F2B-2699-536A-DAB79346F378}"/>
              </a:ext>
            </a:extLst>
          </p:cNvPr>
          <p:cNvSpPr/>
          <p:nvPr/>
        </p:nvSpPr>
        <p:spPr>
          <a:xfrm>
            <a:off x="8358427" y="4735479"/>
            <a:ext cx="2821737" cy="499815"/>
          </a:xfrm>
          <a:prstGeom prst="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solidFill>
                  <a:srgbClr val="FF0000"/>
                </a:solidFill>
                <a:latin typeface="Calibri" panose="020F0502020204030204" pitchFamily="34" charset="0"/>
                <a:cs typeface="Calibri" panose="020F0502020204030204" pitchFamily="34" charset="0"/>
              </a:rPr>
              <a:t>17 cent/kwh</a:t>
            </a:r>
            <a:endParaRPr lang="en-NL" sz="3000" b="1" dirty="0">
              <a:solidFill>
                <a:srgbClr val="FF0000"/>
              </a:solidFill>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861A4D0-2CB1-C7EF-46D0-DE07F218FD7D}"/>
              </a:ext>
            </a:extLst>
          </p:cNvPr>
          <p:cNvSpPr/>
          <p:nvPr/>
        </p:nvSpPr>
        <p:spPr>
          <a:xfrm>
            <a:off x="8358427" y="5484065"/>
            <a:ext cx="2821736" cy="4998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solidFill>
                  <a:srgbClr val="FF0000"/>
                </a:solidFill>
                <a:latin typeface="Calibri" panose="020F0502020204030204" pitchFamily="34" charset="0"/>
                <a:cs typeface="Calibri" panose="020F0502020204030204" pitchFamily="34" charset="0"/>
              </a:rPr>
              <a:t>7.83 – 9.78 m/s</a:t>
            </a:r>
            <a:endParaRPr lang="en-NL" sz="3000" b="1" dirty="0">
              <a:solidFill>
                <a:srgbClr val="FF0000"/>
              </a:solidFill>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490388DE-B4DE-B680-3ABF-BD24474923C0}"/>
              </a:ext>
            </a:extLst>
          </p:cNvPr>
          <p:cNvSpPr/>
          <p:nvPr/>
        </p:nvSpPr>
        <p:spPr>
          <a:xfrm>
            <a:off x="8358427" y="6074627"/>
            <a:ext cx="2821736" cy="49981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a:solidFill>
                  <a:srgbClr val="FF0000"/>
                </a:solidFill>
                <a:latin typeface="Calibri" panose="020F0502020204030204" pitchFamily="34" charset="0"/>
                <a:cs typeface="Calibri" panose="020F0502020204030204" pitchFamily="34" charset="0"/>
              </a:rPr>
              <a:t>3 – 4 m</a:t>
            </a:r>
            <a:endParaRPr lang="en-NL" sz="3000" b="1" dirty="0">
              <a:solidFill>
                <a:srgbClr val="FF0000"/>
              </a:solidFill>
              <a:latin typeface="Calibri" panose="020F0502020204030204" pitchFamily="34" charset="0"/>
              <a:cs typeface="Calibri" panose="020F0502020204030204" pitchFamily="34" charset="0"/>
            </a:endParaRPr>
          </a:p>
        </p:txBody>
      </p:sp>
      <p:cxnSp>
        <p:nvCxnSpPr>
          <p:cNvPr id="37" name="Straight Connector 36">
            <a:extLst>
              <a:ext uri="{FF2B5EF4-FFF2-40B4-BE49-F238E27FC236}">
                <a16:creationId xmlns:a16="http://schemas.microsoft.com/office/drawing/2014/main" id="{39684FE2-EEFD-86B3-4945-85CCD99FB6B2}"/>
              </a:ext>
            </a:extLst>
          </p:cNvPr>
          <p:cNvCxnSpPr>
            <a:cxnSpLocks/>
          </p:cNvCxnSpPr>
          <p:nvPr/>
        </p:nvCxnSpPr>
        <p:spPr>
          <a:xfrm>
            <a:off x="6096000" y="1233826"/>
            <a:ext cx="0" cy="51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Graphic 37" descr="Statistics with solid fill">
            <a:extLst>
              <a:ext uri="{FF2B5EF4-FFF2-40B4-BE49-F238E27FC236}">
                <a16:creationId xmlns:a16="http://schemas.microsoft.com/office/drawing/2014/main" id="{DB2B09AD-2BF2-E874-5731-89CBD6D690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931" y="167238"/>
            <a:ext cx="720000" cy="720000"/>
          </a:xfrm>
          <a:prstGeom prst="rect">
            <a:avLst/>
          </a:prstGeom>
        </p:spPr>
      </p:pic>
      <p:sp>
        <p:nvSpPr>
          <p:cNvPr id="29" name="TextBox 28">
            <a:extLst>
              <a:ext uri="{FF2B5EF4-FFF2-40B4-BE49-F238E27FC236}">
                <a16:creationId xmlns:a16="http://schemas.microsoft.com/office/drawing/2014/main" id="{E63A2D55-ECFF-4728-9B92-80A6FEF181B0}"/>
              </a:ext>
            </a:extLst>
          </p:cNvPr>
          <p:cNvSpPr txBox="1"/>
          <p:nvPr/>
        </p:nvSpPr>
        <p:spPr>
          <a:xfrm>
            <a:off x="1621872" y="1035719"/>
            <a:ext cx="4416498" cy="246221"/>
          </a:xfrm>
          <a:prstGeom prst="rect">
            <a:avLst/>
          </a:prstGeom>
          <a:noFill/>
        </p:spPr>
        <p:txBody>
          <a:bodyPr wrap="square">
            <a:spAutoFit/>
          </a:bodyPr>
          <a:lstStyle/>
          <a:p>
            <a:pPr algn="ctr"/>
            <a:r>
              <a:rPr lang="en-US" sz="1000" dirty="0">
                <a:effectLst/>
                <a:latin typeface="Calibri" panose="020F0502020204030204" pitchFamily="34" charset="0"/>
                <a:ea typeface="Calibri" panose="020F0502020204030204" pitchFamily="34" charset="0"/>
                <a:cs typeface="Arial" panose="020B0604020202020204" pitchFamily="34" charset="0"/>
              </a:rPr>
              <a:t>Table 1: Hourly weather data set descriptions excluding missing values 2018-2021</a:t>
            </a:r>
            <a:endParaRPr lang="en-NL" sz="1000" dirty="0"/>
          </a:p>
        </p:txBody>
      </p:sp>
      <p:sp>
        <p:nvSpPr>
          <p:cNvPr id="32" name="TextBox 31">
            <a:extLst>
              <a:ext uri="{FF2B5EF4-FFF2-40B4-BE49-F238E27FC236}">
                <a16:creationId xmlns:a16="http://schemas.microsoft.com/office/drawing/2014/main" id="{B65F08A0-DCAB-4A82-A3E3-99C585C51301}"/>
              </a:ext>
            </a:extLst>
          </p:cNvPr>
          <p:cNvSpPr txBox="1"/>
          <p:nvPr/>
        </p:nvSpPr>
        <p:spPr>
          <a:xfrm>
            <a:off x="1913483" y="2670816"/>
            <a:ext cx="3964440" cy="246221"/>
          </a:xfrm>
          <a:prstGeom prst="rect">
            <a:avLst/>
          </a:prstGeom>
          <a:noFill/>
        </p:spPr>
        <p:txBody>
          <a:bodyPr wrap="square">
            <a:spAutoFit/>
          </a:bodyPr>
          <a:lstStyle/>
          <a:p>
            <a:pPr algn="ctr"/>
            <a:r>
              <a:rPr lang="en-US" sz="1000" dirty="0">
                <a:effectLst/>
                <a:latin typeface="Calibri" panose="020F0502020204030204" pitchFamily="34" charset="0"/>
                <a:ea typeface="Calibri" panose="020F0502020204030204" pitchFamily="34" charset="0"/>
                <a:cs typeface="Arial" panose="020B0604020202020204" pitchFamily="34" charset="0"/>
              </a:rPr>
              <a:t>Table </a:t>
            </a:r>
            <a:r>
              <a:rPr lang="en-US" sz="1000" dirty="0">
                <a:latin typeface="Calibri" panose="020F0502020204030204" pitchFamily="34" charset="0"/>
                <a:ea typeface="Calibri" panose="020F0502020204030204" pitchFamily="34" charset="0"/>
                <a:cs typeface="Arial" panose="020B0604020202020204" pitchFamily="34" charset="0"/>
              </a:rPr>
              <a:t>2</a:t>
            </a:r>
            <a:r>
              <a:rPr lang="en-US" sz="1000" dirty="0">
                <a:effectLst/>
                <a:latin typeface="Calibri" panose="020F0502020204030204" pitchFamily="34" charset="0"/>
                <a:ea typeface="Calibri" panose="020F0502020204030204" pitchFamily="34" charset="0"/>
                <a:cs typeface="Arial" panose="020B0604020202020204" pitchFamily="34" charset="0"/>
              </a:rPr>
              <a:t>: </a:t>
            </a:r>
            <a:r>
              <a:rPr lang="en-US" sz="1000" dirty="0">
                <a:latin typeface="Calibri" panose="020F0502020204030204" pitchFamily="34" charset="0"/>
                <a:ea typeface="Calibri" panose="020F0502020204030204" pitchFamily="34" charset="0"/>
                <a:cs typeface="Arial" panose="020B0604020202020204" pitchFamily="34" charset="0"/>
              </a:rPr>
              <a:t>Average daily mean wind speed</a:t>
            </a:r>
            <a:r>
              <a:rPr lang="en-US" sz="1000" dirty="0">
                <a:effectLst/>
                <a:latin typeface="Calibri" panose="020F0502020204030204" pitchFamily="34" charset="0"/>
                <a:ea typeface="Calibri" panose="020F0502020204030204" pitchFamily="34" charset="0"/>
                <a:cs typeface="Arial" panose="020B0604020202020204" pitchFamily="34" charset="0"/>
              </a:rPr>
              <a:t> 2014-2019</a:t>
            </a:r>
            <a:endParaRPr lang="en-NL" sz="1000" dirty="0"/>
          </a:p>
        </p:txBody>
      </p:sp>
      <p:sp>
        <p:nvSpPr>
          <p:cNvPr id="39" name="TextBox 38">
            <a:extLst>
              <a:ext uri="{FF2B5EF4-FFF2-40B4-BE49-F238E27FC236}">
                <a16:creationId xmlns:a16="http://schemas.microsoft.com/office/drawing/2014/main" id="{09D9BF4E-4753-4D2A-B69D-C3843EF09B81}"/>
              </a:ext>
            </a:extLst>
          </p:cNvPr>
          <p:cNvSpPr txBox="1"/>
          <p:nvPr/>
        </p:nvSpPr>
        <p:spPr>
          <a:xfrm>
            <a:off x="1570464" y="4084800"/>
            <a:ext cx="4416498" cy="246221"/>
          </a:xfrm>
          <a:prstGeom prst="rect">
            <a:avLst/>
          </a:prstGeom>
          <a:noFill/>
        </p:spPr>
        <p:txBody>
          <a:bodyPr wrap="square">
            <a:spAutoFit/>
          </a:bodyPr>
          <a:lstStyle/>
          <a:p>
            <a:pPr algn="ctr"/>
            <a:r>
              <a:rPr lang="en-US" sz="1000" dirty="0">
                <a:effectLst/>
                <a:latin typeface="Calibri" panose="020F0502020204030204" pitchFamily="34" charset="0"/>
                <a:ea typeface="Calibri" panose="020F0502020204030204" pitchFamily="34" charset="0"/>
                <a:cs typeface="Arial" panose="020B0604020202020204" pitchFamily="34" charset="0"/>
              </a:rPr>
              <a:t>Table 3: Hourly weather data set descriptions excluding missing values 2018-2021</a:t>
            </a:r>
            <a:endParaRPr lang="en-NL" sz="1000" dirty="0"/>
          </a:p>
        </p:txBody>
      </p:sp>
    </p:spTree>
    <p:extLst>
      <p:ext uri="{BB962C8B-B14F-4D97-AF65-F5344CB8AC3E}">
        <p14:creationId xmlns:p14="http://schemas.microsoft.com/office/powerpoint/2010/main" val="34082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6BE6358-9389-6793-B12B-DE3DA4CB6547}"/>
              </a:ext>
            </a:extLst>
          </p:cNvPr>
          <p:cNvGraphicFramePr/>
          <p:nvPr/>
        </p:nvGraphicFramePr>
        <p:xfrm>
          <a:off x="1066" y="0"/>
          <a:ext cx="6094934"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9233191-A187-2EA9-53F3-B32E446053B8}"/>
              </a:ext>
            </a:extLst>
          </p:cNvPr>
          <p:cNvGraphicFramePr/>
          <p:nvPr/>
        </p:nvGraphicFramePr>
        <p:xfrm>
          <a:off x="6096000" y="3429000"/>
          <a:ext cx="6095999" cy="342899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554D7673-5083-F612-D579-447B1B9D84A1}"/>
                  </a:ext>
                </a:extLst>
              </p:cNvPr>
              <p:cNvGraphicFramePr>
                <a:graphicFrameLocks noGrp="1"/>
              </p:cNvGraphicFramePr>
              <p:nvPr/>
            </p:nvGraphicFramePr>
            <p:xfrm>
              <a:off x="285921" y="4143688"/>
              <a:ext cx="5150236" cy="1676400"/>
            </p:xfrm>
            <a:graphic>
              <a:graphicData uri="http://schemas.openxmlformats.org/drawingml/2006/table">
                <a:tbl>
                  <a:tblPr firstRow="1" firstCol="1" bandRow="1">
                    <a:tableStyleId>{5C22544A-7EE6-4342-B048-85BDC9FD1C3A}</a:tableStyleId>
                  </a:tblPr>
                  <a:tblGrid>
                    <a:gridCol w="396220">
                      <a:extLst>
                        <a:ext uri="{9D8B030D-6E8A-4147-A177-3AD203B41FA5}">
                          <a16:colId xmlns:a16="http://schemas.microsoft.com/office/drawing/2014/main" val="2282590641"/>
                        </a:ext>
                      </a:extLst>
                    </a:gridCol>
                    <a:gridCol w="1357674">
                      <a:extLst>
                        <a:ext uri="{9D8B030D-6E8A-4147-A177-3AD203B41FA5}">
                          <a16:colId xmlns:a16="http://schemas.microsoft.com/office/drawing/2014/main" val="812733757"/>
                        </a:ext>
                      </a:extLst>
                    </a:gridCol>
                    <a:gridCol w="959618">
                      <a:extLst>
                        <a:ext uri="{9D8B030D-6E8A-4147-A177-3AD203B41FA5}">
                          <a16:colId xmlns:a16="http://schemas.microsoft.com/office/drawing/2014/main" val="1391358257"/>
                        </a:ext>
                      </a:extLst>
                    </a:gridCol>
                    <a:gridCol w="788795">
                      <a:extLst>
                        <a:ext uri="{9D8B030D-6E8A-4147-A177-3AD203B41FA5}">
                          <a16:colId xmlns:a16="http://schemas.microsoft.com/office/drawing/2014/main" val="1413938319"/>
                        </a:ext>
                      </a:extLst>
                    </a:gridCol>
                    <a:gridCol w="828989">
                      <a:extLst>
                        <a:ext uri="{9D8B030D-6E8A-4147-A177-3AD203B41FA5}">
                          <a16:colId xmlns:a16="http://schemas.microsoft.com/office/drawing/2014/main" val="261913622"/>
                        </a:ext>
                      </a:extLst>
                    </a:gridCol>
                    <a:gridCol w="818940">
                      <a:extLst>
                        <a:ext uri="{9D8B030D-6E8A-4147-A177-3AD203B41FA5}">
                          <a16:colId xmlns:a16="http://schemas.microsoft.com/office/drawing/2014/main" val="2432759941"/>
                        </a:ext>
                      </a:extLst>
                    </a:gridCol>
                  </a:tblGrid>
                  <a:tr h="0">
                    <a:tc gridSpan="2">
                      <a:txBody>
                        <a:bodyPr/>
                        <a:lstStyle/>
                        <a:p>
                          <a:pPr algn="ctr">
                            <a:lnSpc>
                              <a:spcPts val="1200"/>
                            </a:lnSpc>
                            <a:spcBef>
                              <a:spcPts val="600"/>
                            </a:spcBef>
                            <a:spcAft>
                              <a:spcPts val="600"/>
                            </a:spcAft>
                          </a:pPr>
                          <a:r>
                            <a:rPr lang="en-US" sz="1100">
                              <a:effectLst/>
                            </a:rPr>
                            <a:t> </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a:effectLst/>
                            </a:rPr>
                            <a:t>ntree = 2 and mtry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ntree = 10 and mtry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ntree = 25 and mtry = </a:t>
                          </a:r>
                          <a14:m>
                            <m:oMath xmlns:m="http://schemas.openxmlformats.org/officeDocument/2006/math">
                              <m:rad>
                                <m:radPr>
                                  <m:degHide m:val="on"/>
                                  <m:ctrlPr>
                                    <a:rPr lang="en-NL" sz="1100" i="1">
                                      <a:effectLst/>
                                      <a:latin typeface="Cambria Math" panose="02040503050406030204" pitchFamily="18" charset="0"/>
                                    </a:rPr>
                                  </m:ctrlPr>
                                </m:radPr>
                                <m:deg/>
                                <m:e>
                                  <m:r>
                                    <a:rPr lang="en-US" sz="1100">
                                      <a:effectLst/>
                                      <a:latin typeface="Cambria Math" panose="02040503050406030204" pitchFamily="18" charset="0"/>
                                    </a:rPr>
                                    <m:t>𝟏𝟎</m:t>
                                  </m:r>
                                </m:e>
                              </m:rad>
                            </m:oMath>
                          </a14:m>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ntree = 50 and mtry = 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69704311"/>
                      </a:ext>
                    </a:extLst>
                  </a:tr>
                  <a:tr h="0">
                    <a:tc rowSpan="6">
                      <a:txBody>
                        <a:bodyPr/>
                        <a:lstStyle/>
                        <a:p>
                          <a:pPr marL="71755" marR="71755" algn="ctr">
                            <a:lnSpc>
                              <a:spcPts val="1200"/>
                            </a:lnSpc>
                            <a:spcBef>
                              <a:spcPts val="600"/>
                            </a:spcBef>
                            <a:spcAft>
                              <a:spcPts val="600"/>
                            </a:spcAft>
                          </a:pPr>
                          <a:r>
                            <a:rPr lang="en-US" sz="1100">
                              <a:effectLst/>
                            </a:rPr>
                            <a:t>OOB error (MSE)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tc>
                      <a:txBody>
                        <a:bodyPr/>
                        <a:lstStyle/>
                        <a:p>
                          <a:pPr algn="ctr">
                            <a:lnSpc>
                              <a:spcPts val="1200"/>
                            </a:lnSpc>
                            <a:spcBef>
                              <a:spcPts val="600"/>
                            </a:spcBef>
                            <a:spcAft>
                              <a:spcPts val="600"/>
                            </a:spcAft>
                          </a:pPr>
                          <a:r>
                            <a:rPr lang="en-US" sz="1100">
                              <a:effectLst/>
                            </a:rPr>
                            <a:t>Wind_direction</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4401.25</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2695.07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2900.00</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2561.43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7263248"/>
                      </a:ext>
                    </a:extLst>
                  </a:tr>
                  <a:tr h="0">
                    <a:tc vMerge="1">
                      <a:txBody>
                        <a:bodyPr/>
                        <a:lstStyle/>
                        <a:p>
                          <a:endParaRPr lang="en-NL"/>
                        </a:p>
                      </a:txBody>
                      <a:tcPr/>
                    </a:tc>
                    <a:tc>
                      <a:txBody>
                        <a:bodyPr/>
                        <a:lstStyle/>
                        <a:p>
                          <a:pPr algn="ctr">
                            <a:lnSpc>
                              <a:spcPts val="1200"/>
                            </a:lnSpc>
                            <a:spcBef>
                              <a:spcPts val="600"/>
                            </a:spcBef>
                            <a:spcAft>
                              <a:spcPts val="600"/>
                            </a:spcAft>
                          </a:pPr>
                          <a:r>
                            <a:rPr lang="en-US" sz="1100">
                              <a:effectLst/>
                            </a:rPr>
                            <a:t>Mean_wind_speed</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0.79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65946968"/>
                      </a:ext>
                    </a:extLst>
                  </a:tr>
                  <a:tr h="0">
                    <a:tc vMerge="1">
                      <a:txBody>
                        <a:bodyPr/>
                        <a:lstStyle/>
                        <a:p>
                          <a:endParaRPr lang="en-NL"/>
                        </a:p>
                      </a:txBody>
                      <a:tcPr/>
                    </a:tc>
                    <a:tc>
                      <a:txBody>
                        <a:bodyPr/>
                        <a:lstStyle/>
                        <a:p>
                          <a:pPr algn="ctr">
                            <a:lnSpc>
                              <a:spcPts val="1200"/>
                            </a:lnSpc>
                            <a:spcBef>
                              <a:spcPts val="600"/>
                            </a:spcBef>
                            <a:spcAft>
                              <a:spcPts val="600"/>
                            </a:spcAft>
                          </a:pPr>
                          <a:r>
                            <a:rPr lang="en-US" sz="1100">
                              <a:effectLst/>
                            </a:rPr>
                            <a:t>Max_wind_gust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1.33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0.96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7589187"/>
                      </a:ext>
                    </a:extLst>
                  </a:tr>
                  <a:tr h="0">
                    <a:tc vMerge="1">
                      <a:txBody>
                        <a:bodyPr/>
                        <a:lstStyle/>
                        <a:p>
                          <a:endParaRPr lang="en-NL"/>
                        </a:p>
                      </a:txBody>
                      <a:tcPr/>
                    </a:tc>
                    <a:tc>
                      <a:txBody>
                        <a:bodyPr/>
                        <a:lstStyle/>
                        <a:p>
                          <a:pPr algn="ctr">
                            <a:lnSpc>
                              <a:spcPts val="1200"/>
                            </a:lnSpc>
                            <a:spcBef>
                              <a:spcPts val="600"/>
                            </a:spcBef>
                            <a:spcAft>
                              <a:spcPts val="600"/>
                            </a:spcAft>
                          </a:pPr>
                          <a:r>
                            <a:rPr lang="en-US" sz="1100">
                              <a:effectLst/>
                            </a:rPr>
                            <a:t>Temperature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1.49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1.10</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0.49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76464519"/>
                      </a:ext>
                    </a:extLst>
                  </a:tr>
                  <a:tr h="0">
                    <a:tc vMerge="1">
                      <a:txBody>
                        <a:bodyPr/>
                        <a:lstStyle/>
                        <a:p>
                          <a:endParaRPr lang="en-NL"/>
                        </a:p>
                      </a:txBody>
                      <a:tcPr/>
                    </a:tc>
                    <a:tc>
                      <a:txBody>
                        <a:bodyPr/>
                        <a:lstStyle/>
                        <a:p>
                          <a:pPr algn="ctr">
                            <a:lnSpc>
                              <a:spcPts val="1200"/>
                            </a:lnSpc>
                            <a:spcBef>
                              <a:spcPts val="600"/>
                            </a:spcBef>
                            <a:spcAft>
                              <a:spcPts val="600"/>
                            </a:spcAft>
                          </a:pPr>
                          <a:r>
                            <a:rPr lang="en-US" sz="1100">
                              <a:effectLst/>
                            </a:rPr>
                            <a:t>Air_pressure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0.36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0.22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0.18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0.13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6351514"/>
                      </a:ext>
                    </a:extLst>
                  </a:tr>
                  <a:tr h="0">
                    <a:tc vMerge="1">
                      <a:txBody>
                        <a:bodyPr/>
                        <a:lstStyle/>
                        <a:p>
                          <a:endParaRPr lang="en-NL"/>
                        </a:p>
                      </a:txBody>
                      <a:tcPr/>
                    </a:tc>
                    <a:tc>
                      <a:txBody>
                        <a:bodyPr/>
                        <a:lstStyle/>
                        <a:p>
                          <a:pPr algn="ctr">
                            <a:lnSpc>
                              <a:spcPts val="1200"/>
                            </a:lnSpc>
                            <a:spcBef>
                              <a:spcPts val="600"/>
                            </a:spcBef>
                            <a:spcAft>
                              <a:spcPts val="600"/>
                            </a:spcAft>
                          </a:pPr>
                          <a:r>
                            <a:rPr lang="en-US" sz="1100">
                              <a:effectLst/>
                            </a:rPr>
                            <a:t>Relative_humidity</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31.66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23.94</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20.43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9618311"/>
                      </a:ext>
                    </a:extLst>
                  </a:tr>
                  <a:tr h="0">
                    <a:tc gridSpan="2">
                      <a:txBody>
                        <a:bodyPr/>
                        <a:lstStyle/>
                        <a:p>
                          <a:pPr algn="ctr">
                            <a:lnSpc>
                              <a:spcPts val="1200"/>
                            </a:lnSpc>
                            <a:spcBef>
                              <a:spcPts val="600"/>
                            </a:spcBef>
                            <a:spcAft>
                              <a:spcPts val="600"/>
                            </a:spcAft>
                          </a:pPr>
                          <a:r>
                            <a:rPr lang="en-US" sz="1100">
                              <a:effectLst/>
                            </a:rPr>
                            <a:t>Computation time (minutes)</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a:effectLst/>
                            </a:rPr>
                            <a:t>11.23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154.87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rPr>
                            <a:t>352.51</a:t>
                          </a:r>
                          <a:endParaRPr lang="en-N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3909532"/>
                      </a:ext>
                    </a:extLst>
                  </a:tr>
                </a:tbl>
              </a:graphicData>
            </a:graphic>
          </p:graphicFrame>
        </mc:Choice>
        <mc:Fallback>
          <p:graphicFrame>
            <p:nvGraphicFramePr>
              <p:cNvPr id="5" name="Table 4">
                <a:extLst>
                  <a:ext uri="{FF2B5EF4-FFF2-40B4-BE49-F238E27FC236}">
                    <a16:creationId xmlns:a16="http://schemas.microsoft.com/office/drawing/2014/main" id="{554D7673-5083-F612-D579-447B1B9D84A1}"/>
                  </a:ext>
                </a:extLst>
              </p:cNvPr>
              <p:cNvGraphicFramePr>
                <a:graphicFrameLocks noGrp="1"/>
              </p:cNvGraphicFramePr>
              <p:nvPr/>
            </p:nvGraphicFramePr>
            <p:xfrm>
              <a:off x="285921" y="4143688"/>
              <a:ext cx="5150236" cy="1676400"/>
            </p:xfrm>
            <a:graphic>
              <a:graphicData uri="http://schemas.openxmlformats.org/drawingml/2006/table">
                <a:tbl>
                  <a:tblPr firstRow="1" firstCol="1" bandRow="1">
                    <a:tableStyleId>{5C22544A-7EE6-4342-B048-85BDC9FD1C3A}</a:tableStyleId>
                  </a:tblPr>
                  <a:tblGrid>
                    <a:gridCol w="396220">
                      <a:extLst>
                        <a:ext uri="{9D8B030D-6E8A-4147-A177-3AD203B41FA5}">
                          <a16:colId xmlns:a16="http://schemas.microsoft.com/office/drawing/2014/main" val="2282590641"/>
                        </a:ext>
                      </a:extLst>
                    </a:gridCol>
                    <a:gridCol w="1357674">
                      <a:extLst>
                        <a:ext uri="{9D8B030D-6E8A-4147-A177-3AD203B41FA5}">
                          <a16:colId xmlns:a16="http://schemas.microsoft.com/office/drawing/2014/main" val="812733757"/>
                        </a:ext>
                      </a:extLst>
                    </a:gridCol>
                    <a:gridCol w="959618">
                      <a:extLst>
                        <a:ext uri="{9D8B030D-6E8A-4147-A177-3AD203B41FA5}">
                          <a16:colId xmlns:a16="http://schemas.microsoft.com/office/drawing/2014/main" val="1391358257"/>
                        </a:ext>
                      </a:extLst>
                    </a:gridCol>
                    <a:gridCol w="788795">
                      <a:extLst>
                        <a:ext uri="{9D8B030D-6E8A-4147-A177-3AD203B41FA5}">
                          <a16:colId xmlns:a16="http://schemas.microsoft.com/office/drawing/2014/main" val="1413938319"/>
                        </a:ext>
                      </a:extLst>
                    </a:gridCol>
                    <a:gridCol w="828989">
                      <a:extLst>
                        <a:ext uri="{9D8B030D-6E8A-4147-A177-3AD203B41FA5}">
                          <a16:colId xmlns:a16="http://schemas.microsoft.com/office/drawing/2014/main" val="261913622"/>
                        </a:ext>
                      </a:extLst>
                    </a:gridCol>
                    <a:gridCol w="818940">
                      <a:extLst>
                        <a:ext uri="{9D8B030D-6E8A-4147-A177-3AD203B41FA5}">
                          <a16:colId xmlns:a16="http://schemas.microsoft.com/office/drawing/2014/main" val="2432759941"/>
                        </a:ext>
                      </a:extLst>
                    </a:gridCol>
                  </a:tblGrid>
                  <a:tr h="457200">
                    <a:tc gridSpan="2">
                      <a:txBody>
                        <a:bodyPr/>
                        <a:lstStyle/>
                        <a:p>
                          <a:pPr algn="ctr">
                            <a:lnSpc>
                              <a:spcPts val="1200"/>
                            </a:lnSpc>
                            <a:spcBef>
                              <a:spcPts val="600"/>
                            </a:spcBef>
                            <a:spcAft>
                              <a:spcPts val="600"/>
                            </a:spcAft>
                          </a:pPr>
                          <a:r>
                            <a:rPr lang="en-US" sz="1100">
                              <a:effectLst/>
                            </a:rPr>
                            <a:t> </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NL"/>
                        </a:p>
                      </a:txBody>
                      <a:tcPr/>
                    </a:tc>
                    <a:tc>
                      <a:txBody>
                        <a:bodyPr/>
                        <a:lstStyle/>
                        <a:p>
                          <a:endParaRPr lang="en-NL"/>
                        </a:p>
                      </a:txBody>
                      <a:tcPr marL="68580" marR="68580" marT="0" marB="0" anchor="ctr">
                        <a:blipFill>
                          <a:blip r:embed="rId4"/>
                          <a:stretch>
                            <a:fillRect l="-183544" t="-13333" r="-255696" b="-285333"/>
                          </a:stretch>
                        </a:blipFill>
                      </a:tcPr>
                    </a:tc>
                    <a:tc>
                      <a:txBody>
                        <a:bodyPr/>
                        <a:lstStyle/>
                        <a:p>
                          <a:endParaRPr lang="en-NL"/>
                        </a:p>
                      </a:txBody>
                      <a:tcPr marL="68580" marR="68580" marT="0" marB="0" anchor="ctr">
                        <a:blipFill>
                          <a:blip r:embed="rId4"/>
                          <a:stretch>
                            <a:fillRect l="-347287" t="-13333" r="-213178" b="-285333"/>
                          </a:stretch>
                        </a:blipFill>
                      </a:tcPr>
                    </a:tc>
                    <a:tc>
                      <a:txBody>
                        <a:bodyPr/>
                        <a:lstStyle/>
                        <a:p>
                          <a:endParaRPr lang="en-NL"/>
                        </a:p>
                      </a:txBody>
                      <a:tcPr marL="68580" marR="68580" marT="0" marB="0" anchor="ctr">
                        <a:blipFill>
                          <a:blip r:embed="rId4"/>
                          <a:stretch>
                            <a:fillRect l="-424265" t="-13333" r="-102206" b="-285333"/>
                          </a:stretch>
                        </a:blipFill>
                      </a:tcPr>
                    </a:tc>
                    <a:tc>
                      <a:txBody>
                        <a:bodyPr/>
                        <a:lstStyle/>
                        <a:p>
                          <a:pPr algn="ctr">
                            <a:lnSpc>
                              <a:spcPts val="1200"/>
                            </a:lnSpc>
                            <a:spcBef>
                              <a:spcPts val="600"/>
                            </a:spcBef>
                            <a:spcAft>
                              <a:spcPts val="600"/>
                            </a:spcAft>
                          </a:pPr>
                          <a:r>
                            <a:rPr lang="en-US" sz="1100">
                              <a:effectLst/>
                            </a:rPr>
                            <a:t>ntree = 50 and mtry = 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69704311"/>
                      </a:ext>
                    </a:extLst>
                  </a:tr>
                  <a:tr h="152400">
                    <a:tc rowSpan="6">
                      <a:txBody>
                        <a:bodyPr/>
                        <a:lstStyle/>
                        <a:p>
                          <a:pPr marL="71755" marR="71755" algn="ctr">
                            <a:lnSpc>
                              <a:spcPts val="1200"/>
                            </a:lnSpc>
                            <a:spcBef>
                              <a:spcPts val="600"/>
                            </a:spcBef>
                            <a:spcAft>
                              <a:spcPts val="600"/>
                            </a:spcAft>
                          </a:pPr>
                          <a:r>
                            <a:rPr lang="en-US" sz="1100">
                              <a:effectLst/>
                            </a:rPr>
                            <a:t>OOB error (MSE)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tc>
                      <a:txBody>
                        <a:bodyPr/>
                        <a:lstStyle/>
                        <a:p>
                          <a:pPr algn="ctr">
                            <a:lnSpc>
                              <a:spcPts val="1200"/>
                            </a:lnSpc>
                            <a:spcBef>
                              <a:spcPts val="600"/>
                            </a:spcBef>
                            <a:spcAft>
                              <a:spcPts val="600"/>
                            </a:spcAft>
                          </a:pPr>
                          <a:r>
                            <a:rPr lang="en-US" sz="1100">
                              <a:effectLst/>
                            </a:rPr>
                            <a:t>Wind_direction</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4401.25</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2695.07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2900.00</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2561.43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7263248"/>
                      </a:ext>
                    </a:extLst>
                  </a:tr>
                  <a:tr h="152400">
                    <a:tc vMerge="1">
                      <a:txBody>
                        <a:bodyPr/>
                        <a:lstStyle/>
                        <a:p>
                          <a:endParaRPr lang="en-NL"/>
                        </a:p>
                      </a:txBody>
                      <a:tcPr/>
                    </a:tc>
                    <a:tc>
                      <a:txBody>
                        <a:bodyPr/>
                        <a:lstStyle/>
                        <a:p>
                          <a:pPr algn="ctr">
                            <a:lnSpc>
                              <a:spcPts val="1200"/>
                            </a:lnSpc>
                            <a:spcBef>
                              <a:spcPts val="600"/>
                            </a:spcBef>
                            <a:spcAft>
                              <a:spcPts val="600"/>
                            </a:spcAft>
                          </a:pPr>
                          <a:r>
                            <a:rPr lang="en-US" sz="1100">
                              <a:effectLst/>
                            </a:rPr>
                            <a:t>Mean_wind_speed</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0.79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65946968"/>
                      </a:ext>
                    </a:extLst>
                  </a:tr>
                  <a:tr h="152400">
                    <a:tc vMerge="1">
                      <a:txBody>
                        <a:bodyPr/>
                        <a:lstStyle/>
                        <a:p>
                          <a:endParaRPr lang="en-NL"/>
                        </a:p>
                      </a:txBody>
                      <a:tcPr/>
                    </a:tc>
                    <a:tc>
                      <a:txBody>
                        <a:bodyPr/>
                        <a:lstStyle/>
                        <a:p>
                          <a:pPr algn="ctr">
                            <a:lnSpc>
                              <a:spcPts val="1200"/>
                            </a:lnSpc>
                            <a:spcBef>
                              <a:spcPts val="600"/>
                            </a:spcBef>
                            <a:spcAft>
                              <a:spcPts val="600"/>
                            </a:spcAft>
                          </a:pPr>
                          <a:r>
                            <a:rPr lang="en-US" sz="1100">
                              <a:effectLst/>
                            </a:rPr>
                            <a:t>Max_wind_gust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1.33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0.96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7589187"/>
                      </a:ext>
                    </a:extLst>
                  </a:tr>
                  <a:tr h="152400">
                    <a:tc vMerge="1">
                      <a:txBody>
                        <a:bodyPr/>
                        <a:lstStyle/>
                        <a:p>
                          <a:endParaRPr lang="en-NL"/>
                        </a:p>
                      </a:txBody>
                      <a:tcPr/>
                    </a:tc>
                    <a:tc>
                      <a:txBody>
                        <a:bodyPr/>
                        <a:lstStyle/>
                        <a:p>
                          <a:pPr algn="ctr">
                            <a:lnSpc>
                              <a:spcPts val="1200"/>
                            </a:lnSpc>
                            <a:spcBef>
                              <a:spcPts val="600"/>
                            </a:spcBef>
                            <a:spcAft>
                              <a:spcPts val="600"/>
                            </a:spcAft>
                          </a:pPr>
                          <a:r>
                            <a:rPr lang="en-US" sz="1100">
                              <a:effectLst/>
                            </a:rPr>
                            <a:t>Temperature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1.49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1.10</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0.88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0.49</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76464519"/>
                      </a:ext>
                    </a:extLst>
                  </a:tr>
                  <a:tr h="152400">
                    <a:tc vMerge="1">
                      <a:txBody>
                        <a:bodyPr/>
                        <a:lstStyle/>
                        <a:p>
                          <a:endParaRPr lang="en-NL"/>
                        </a:p>
                      </a:txBody>
                      <a:tcPr/>
                    </a:tc>
                    <a:tc>
                      <a:txBody>
                        <a:bodyPr/>
                        <a:lstStyle/>
                        <a:p>
                          <a:pPr algn="ctr">
                            <a:lnSpc>
                              <a:spcPts val="1200"/>
                            </a:lnSpc>
                            <a:spcBef>
                              <a:spcPts val="600"/>
                            </a:spcBef>
                            <a:spcAft>
                              <a:spcPts val="600"/>
                            </a:spcAft>
                          </a:pPr>
                          <a:r>
                            <a:rPr lang="en-US" sz="1100">
                              <a:effectLst/>
                            </a:rPr>
                            <a:t>Air_pressure</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0.36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0.22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0.18</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0.13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6351514"/>
                      </a:ext>
                    </a:extLst>
                  </a:tr>
                  <a:tr h="152400">
                    <a:tc vMerge="1">
                      <a:txBody>
                        <a:bodyPr/>
                        <a:lstStyle/>
                        <a:p>
                          <a:endParaRPr lang="en-NL"/>
                        </a:p>
                      </a:txBody>
                      <a:tcPr/>
                    </a:tc>
                    <a:tc>
                      <a:txBody>
                        <a:bodyPr/>
                        <a:lstStyle/>
                        <a:p>
                          <a:pPr algn="ctr">
                            <a:lnSpc>
                              <a:spcPts val="1200"/>
                            </a:lnSpc>
                            <a:spcBef>
                              <a:spcPts val="600"/>
                            </a:spcBef>
                            <a:spcAft>
                              <a:spcPts val="600"/>
                            </a:spcAft>
                          </a:pPr>
                          <a:r>
                            <a:rPr lang="en-US" sz="1100">
                              <a:effectLst/>
                            </a:rPr>
                            <a:t>Relative_humidity</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44.52</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31.66</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23.94</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20.43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9618311"/>
                      </a:ext>
                    </a:extLst>
                  </a:tr>
                  <a:tr h="304800">
                    <a:tc gridSpan="2">
                      <a:txBody>
                        <a:bodyPr/>
                        <a:lstStyle/>
                        <a:p>
                          <a:pPr algn="ctr">
                            <a:lnSpc>
                              <a:spcPts val="1200"/>
                            </a:lnSpc>
                            <a:spcBef>
                              <a:spcPts val="600"/>
                            </a:spcBef>
                            <a:spcAft>
                              <a:spcPts val="600"/>
                            </a:spcAft>
                          </a:pPr>
                          <a:r>
                            <a:rPr lang="en-US" sz="1100">
                              <a:effectLst/>
                            </a:rPr>
                            <a:t>Computation time (minutes)</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NL"/>
                        </a:p>
                      </a:txBody>
                      <a:tcPr/>
                    </a:tc>
                    <a:tc>
                      <a:txBody>
                        <a:bodyPr/>
                        <a:lstStyle/>
                        <a:p>
                          <a:pPr algn="ctr">
                            <a:lnSpc>
                              <a:spcPts val="1200"/>
                            </a:lnSpc>
                            <a:spcBef>
                              <a:spcPts val="600"/>
                            </a:spcBef>
                            <a:spcAft>
                              <a:spcPts val="600"/>
                            </a:spcAft>
                          </a:pPr>
                          <a:r>
                            <a:rPr lang="en-US" sz="1100">
                              <a:effectLst/>
                            </a:rPr>
                            <a:t>11.23</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44</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a:effectLst/>
                            </a:rPr>
                            <a:t>154.87</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ts val="1200"/>
                            </a:lnSpc>
                            <a:spcBef>
                              <a:spcPts val="600"/>
                            </a:spcBef>
                            <a:spcAft>
                              <a:spcPts val="600"/>
                            </a:spcAft>
                          </a:pPr>
                          <a:r>
                            <a:rPr lang="en-US" sz="1100" dirty="0">
                              <a:effectLst/>
                            </a:rPr>
                            <a:t>352.51</a:t>
                          </a:r>
                          <a:endParaRPr lang="en-N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3909532"/>
                      </a:ext>
                    </a:extLst>
                  </a:tr>
                </a:tbl>
              </a:graphicData>
            </a:graphic>
          </p:graphicFrame>
        </mc:Fallback>
      </mc:AlternateContent>
    </p:spTree>
    <p:extLst>
      <p:ext uri="{BB962C8B-B14F-4D97-AF65-F5344CB8AC3E}">
        <p14:creationId xmlns:p14="http://schemas.microsoft.com/office/powerpoint/2010/main" val="298399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D8F3-6269-47F1-9DA3-1232F7EDFBDC}"/>
              </a:ext>
            </a:extLst>
          </p:cNvPr>
          <p:cNvSpPr>
            <a:spLocks noGrp="1"/>
          </p:cNvSpPr>
          <p:nvPr>
            <p:ph type="title"/>
          </p:nvPr>
        </p:nvSpPr>
        <p:spPr>
          <a:xfrm>
            <a:off x="1120285" y="281835"/>
            <a:ext cx="3483693" cy="609390"/>
          </a:xfrm>
          <a:solidFill>
            <a:schemeClr val="tx1"/>
          </a:solidFill>
        </p:spPr>
        <p:txBody>
          <a:bodyPr anchor="ctr">
            <a:noAutofit/>
          </a:bodyPr>
          <a:lstStyle/>
          <a:p>
            <a:pPr algn="ctr"/>
            <a:r>
              <a:rPr lang="en-US" sz="4000" b="1" dirty="0">
                <a:solidFill>
                  <a:schemeClr val="bg1"/>
                </a:solidFill>
                <a:latin typeface="Calibri" panose="020F0502020204030204" pitchFamily="34" charset="0"/>
                <a:cs typeface="Calibri" panose="020F0502020204030204" pitchFamily="34" charset="0"/>
              </a:rPr>
              <a:t>Thesis TOPIC</a:t>
            </a:r>
            <a:endParaRPr lang="nl-NL" sz="40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94339C3-26CE-47B7-9237-54B0504A7308}"/>
              </a:ext>
            </a:extLst>
          </p:cNvPr>
          <p:cNvSpPr>
            <a:spLocks noGrp="1"/>
          </p:cNvSpPr>
          <p:nvPr>
            <p:ph idx="1"/>
          </p:nvPr>
        </p:nvSpPr>
        <p:spPr>
          <a:xfrm rot="16200000">
            <a:off x="-423408" y="2683058"/>
            <a:ext cx="1632737" cy="449718"/>
          </a:xfrm>
          <a:solidFill>
            <a:schemeClr val="tx1"/>
          </a:solidFill>
        </p:spPr>
        <p:txBody>
          <a:bodyPr>
            <a:normAutofit/>
          </a:bodyPr>
          <a:lstStyle/>
          <a:p>
            <a:pPr marL="0" indent="0" algn="ctr">
              <a:buNone/>
            </a:pPr>
            <a:r>
              <a:rPr lang="en-US" sz="1800" b="1" dirty="0">
                <a:solidFill>
                  <a:schemeClr val="bg1"/>
                </a:solidFill>
                <a:latin typeface="Calibri" panose="020F0502020204030204" pitchFamily="34" charset="0"/>
                <a:cs typeface="Calibri" panose="020F0502020204030204" pitchFamily="34" charset="0"/>
              </a:rPr>
              <a:t>MOTIVATION</a:t>
            </a:r>
            <a:endParaRPr lang="nl-NL" sz="1800" b="1"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2B5C7E-0CC5-45CB-8F3C-905C3BC0472B}"/>
              </a:ext>
            </a:extLst>
          </p:cNvPr>
          <p:cNvSpPr txBox="1"/>
          <p:nvPr/>
        </p:nvSpPr>
        <p:spPr>
          <a:xfrm>
            <a:off x="1917662" y="2005964"/>
            <a:ext cx="937260" cy="553998"/>
          </a:xfrm>
          <a:prstGeom prst="rect">
            <a:avLst/>
          </a:prstGeom>
          <a:noFill/>
          <a:ln>
            <a:noFill/>
          </a:ln>
        </p:spPr>
        <p:txBody>
          <a:bodyPr wrap="square" rtlCol="0">
            <a:spAutoFit/>
          </a:bodyPr>
          <a:lstStyle/>
          <a:p>
            <a:pPr algn="ctr"/>
            <a:r>
              <a:rPr lang="en-GB" sz="3000" b="1" dirty="0">
                <a:solidFill>
                  <a:srgbClr val="FF0000"/>
                </a:solidFill>
                <a:latin typeface="Calibri" panose="020F0502020204030204" pitchFamily="34" charset="0"/>
                <a:cs typeface="Calibri" panose="020F0502020204030204" pitchFamily="34" charset="0"/>
              </a:rPr>
              <a:t>70%</a:t>
            </a:r>
            <a:endParaRPr lang="en-NL" sz="3000" b="1" dirty="0">
              <a:solidFill>
                <a:srgbClr val="FF0000"/>
              </a:solidFill>
              <a:latin typeface="Calibri" panose="020F0502020204030204" pitchFamily="34" charset="0"/>
              <a:cs typeface="Calibri" panose="020F0502020204030204" pitchFamily="34" charset="0"/>
            </a:endParaRPr>
          </a:p>
        </p:txBody>
      </p:sp>
      <p:pic>
        <p:nvPicPr>
          <p:cNvPr id="9" name="Graphic 8" descr="Renewable Energy with solid fill">
            <a:extLst>
              <a:ext uri="{FF2B5EF4-FFF2-40B4-BE49-F238E27FC236}">
                <a16:creationId xmlns:a16="http://schemas.microsoft.com/office/drawing/2014/main" id="{0CDABB7E-68BE-43E0-B37A-2FD9D71409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1408" y="1800774"/>
            <a:ext cx="914400" cy="914400"/>
          </a:xfrm>
          <a:prstGeom prst="rect">
            <a:avLst/>
          </a:prstGeom>
        </p:spPr>
      </p:pic>
      <p:sp>
        <p:nvSpPr>
          <p:cNvPr id="10" name="TextBox 9">
            <a:extLst>
              <a:ext uri="{FF2B5EF4-FFF2-40B4-BE49-F238E27FC236}">
                <a16:creationId xmlns:a16="http://schemas.microsoft.com/office/drawing/2014/main" id="{7D1E5410-7675-4BDD-BFC6-1580688A65AD}"/>
              </a:ext>
            </a:extLst>
          </p:cNvPr>
          <p:cNvSpPr txBox="1"/>
          <p:nvPr/>
        </p:nvSpPr>
        <p:spPr>
          <a:xfrm>
            <a:off x="1917662" y="3039042"/>
            <a:ext cx="937260" cy="553998"/>
          </a:xfrm>
          <a:prstGeom prst="rect">
            <a:avLst/>
          </a:prstGeom>
          <a:noFill/>
          <a:ln>
            <a:noFill/>
          </a:ln>
        </p:spPr>
        <p:txBody>
          <a:bodyPr wrap="square" rtlCol="0">
            <a:spAutoFit/>
          </a:bodyPr>
          <a:lstStyle/>
          <a:p>
            <a:pPr algn="ctr"/>
            <a:r>
              <a:rPr lang="en-GB" sz="3000" b="1" dirty="0">
                <a:solidFill>
                  <a:srgbClr val="FF0000"/>
                </a:solidFill>
                <a:latin typeface="Calibri" panose="020F0502020204030204" pitchFamily="34" charset="0"/>
                <a:cs typeface="Calibri" panose="020F0502020204030204" pitchFamily="34" charset="0"/>
              </a:rPr>
              <a:t>1/2</a:t>
            </a:r>
            <a:endParaRPr lang="en-NL" sz="3000" b="1" dirty="0">
              <a:solidFill>
                <a:srgbClr val="FF0000"/>
              </a:solidFill>
              <a:latin typeface="Calibri" panose="020F0502020204030204" pitchFamily="34" charset="0"/>
              <a:cs typeface="Calibri" panose="020F0502020204030204" pitchFamily="34" charset="0"/>
            </a:endParaRPr>
          </a:p>
        </p:txBody>
      </p:sp>
      <p:pic>
        <p:nvPicPr>
          <p:cNvPr id="12" name="Graphic 11" descr="Wind Turbines with solid fill">
            <a:extLst>
              <a:ext uri="{FF2B5EF4-FFF2-40B4-BE49-F238E27FC236}">
                <a16:creationId xmlns:a16="http://schemas.microsoft.com/office/drawing/2014/main" id="{4731E25A-EF8B-44FF-834F-8D94F1AC5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1408" y="2877185"/>
            <a:ext cx="914400" cy="914400"/>
          </a:xfrm>
          <a:prstGeom prst="rect">
            <a:avLst/>
          </a:prstGeom>
        </p:spPr>
      </p:pic>
      <p:sp>
        <p:nvSpPr>
          <p:cNvPr id="14" name="Content Placeholder 2">
            <a:extLst>
              <a:ext uri="{FF2B5EF4-FFF2-40B4-BE49-F238E27FC236}">
                <a16:creationId xmlns:a16="http://schemas.microsoft.com/office/drawing/2014/main" id="{C42180C1-ACCF-4B16-AE84-4B3F81E409A2}"/>
              </a:ext>
            </a:extLst>
          </p:cNvPr>
          <p:cNvSpPr txBox="1">
            <a:spLocks/>
          </p:cNvSpPr>
          <p:nvPr/>
        </p:nvSpPr>
        <p:spPr>
          <a:xfrm>
            <a:off x="1271599" y="1361435"/>
            <a:ext cx="3266973" cy="73976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The Netherlands Target 2030</a:t>
            </a:r>
            <a:endParaRPr lang="nl-NL" b="1"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B4EAE2B4-323E-4919-83FC-69CFF1422205}"/>
              </a:ext>
            </a:extLst>
          </p:cNvPr>
          <p:cNvSpPr/>
          <p:nvPr/>
        </p:nvSpPr>
        <p:spPr>
          <a:xfrm>
            <a:off x="1120285" y="1374113"/>
            <a:ext cx="3483694" cy="265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Content Placeholder 2">
            <a:extLst>
              <a:ext uri="{FF2B5EF4-FFF2-40B4-BE49-F238E27FC236}">
                <a16:creationId xmlns:a16="http://schemas.microsoft.com/office/drawing/2014/main" id="{CCFE9B5A-B88D-4AF8-8145-EA3B256B31DA}"/>
              </a:ext>
            </a:extLst>
          </p:cNvPr>
          <p:cNvSpPr txBox="1">
            <a:spLocks/>
          </p:cNvSpPr>
          <p:nvPr/>
        </p:nvSpPr>
        <p:spPr>
          <a:xfrm>
            <a:off x="4896948" y="1717548"/>
            <a:ext cx="7186563" cy="73976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Calibri" panose="020F0502020204030204" pitchFamily="34" charset="0"/>
                <a:cs typeface="Calibri" panose="020F0502020204030204" pitchFamily="34" charset="0"/>
              </a:rPr>
              <a:t>Wind farms is being installed further and further offshore in deeper water in Europe (2019)</a:t>
            </a:r>
            <a:endParaRPr lang="nl-NL" b="1" dirty="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95A14A0A-E449-48DB-BBF5-E7B8E4158631}"/>
              </a:ext>
            </a:extLst>
          </p:cNvPr>
          <p:cNvSpPr/>
          <p:nvPr/>
        </p:nvSpPr>
        <p:spPr>
          <a:xfrm>
            <a:off x="1501963" y="1800774"/>
            <a:ext cx="2679540" cy="979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ectangle 21">
            <a:extLst>
              <a:ext uri="{FF2B5EF4-FFF2-40B4-BE49-F238E27FC236}">
                <a16:creationId xmlns:a16="http://schemas.microsoft.com/office/drawing/2014/main" id="{7A34929B-8BC4-499D-B404-9664838734F5}"/>
              </a:ext>
            </a:extLst>
          </p:cNvPr>
          <p:cNvSpPr/>
          <p:nvPr/>
        </p:nvSpPr>
        <p:spPr>
          <a:xfrm>
            <a:off x="1501963" y="2844860"/>
            <a:ext cx="2679540" cy="979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2">
            <a:extLst>
              <a:ext uri="{FF2B5EF4-FFF2-40B4-BE49-F238E27FC236}">
                <a16:creationId xmlns:a16="http://schemas.microsoft.com/office/drawing/2014/main" id="{1A7DC36A-DFF3-45C2-964C-2889018E86EF}"/>
              </a:ext>
            </a:extLst>
          </p:cNvPr>
          <p:cNvSpPr/>
          <p:nvPr/>
        </p:nvSpPr>
        <p:spPr>
          <a:xfrm>
            <a:off x="4910465" y="1370867"/>
            <a:ext cx="7044384" cy="2652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TextBox 23">
            <a:extLst>
              <a:ext uri="{FF2B5EF4-FFF2-40B4-BE49-F238E27FC236}">
                <a16:creationId xmlns:a16="http://schemas.microsoft.com/office/drawing/2014/main" id="{8B0EB77E-7797-4B94-BF31-BECF197BE719}"/>
              </a:ext>
            </a:extLst>
          </p:cNvPr>
          <p:cNvSpPr txBox="1"/>
          <p:nvPr/>
        </p:nvSpPr>
        <p:spPr>
          <a:xfrm>
            <a:off x="8419420" y="2962794"/>
            <a:ext cx="937260" cy="553998"/>
          </a:xfrm>
          <a:prstGeom prst="rect">
            <a:avLst/>
          </a:prstGeom>
          <a:noFill/>
          <a:ln>
            <a:noFill/>
          </a:ln>
        </p:spPr>
        <p:txBody>
          <a:bodyPr wrap="square" rtlCol="0">
            <a:spAutoFit/>
          </a:bodyPr>
          <a:lstStyle/>
          <a:p>
            <a:pPr algn="ctr"/>
            <a:r>
              <a:rPr lang="en-GB" sz="3000" b="1" dirty="0">
                <a:solidFill>
                  <a:srgbClr val="FF0000"/>
                </a:solidFill>
                <a:latin typeface="Calibri" panose="020F0502020204030204" pitchFamily="34" charset="0"/>
                <a:cs typeface="Calibri" panose="020F0502020204030204" pitchFamily="34" charset="0"/>
              </a:rPr>
              <a:t>30%</a:t>
            </a:r>
            <a:endParaRPr lang="en-NL" sz="3000" b="1" dirty="0">
              <a:solidFill>
                <a:srgbClr val="FF0000"/>
              </a:solidFill>
              <a:latin typeface="Calibri" panose="020F0502020204030204" pitchFamily="34" charset="0"/>
              <a:cs typeface="Calibri" panose="020F0502020204030204" pitchFamily="34" charset="0"/>
            </a:endParaRPr>
          </a:p>
        </p:txBody>
      </p:sp>
      <p:sp>
        <p:nvSpPr>
          <p:cNvPr id="26" name="Content Placeholder 2">
            <a:extLst>
              <a:ext uri="{FF2B5EF4-FFF2-40B4-BE49-F238E27FC236}">
                <a16:creationId xmlns:a16="http://schemas.microsoft.com/office/drawing/2014/main" id="{C5DA123D-CB7D-4AEE-9721-0DDAF118F9EE}"/>
              </a:ext>
            </a:extLst>
          </p:cNvPr>
          <p:cNvSpPr txBox="1">
            <a:spLocks/>
          </p:cNvSpPr>
          <p:nvPr/>
        </p:nvSpPr>
        <p:spPr>
          <a:xfrm>
            <a:off x="6737156" y="2817734"/>
            <a:ext cx="1682264" cy="7397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Calibri" panose="020F0502020204030204" pitchFamily="34" charset="0"/>
                <a:cs typeface="Calibri" panose="020F0502020204030204" pitchFamily="34" charset="0"/>
              </a:rPr>
              <a:t>O&amp;M cost increases as the wind farm is further offshore</a:t>
            </a:r>
            <a:endParaRPr lang="nl-NL" sz="1400" b="1" dirty="0">
              <a:latin typeface="Calibri" panose="020F0502020204030204" pitchFamily="34" charset="0"/>
              <a:cs typeface="Calibri" panose="020F0502020204030204" pitchFamily="34" charset="0"/>
            </a:endParaRPr>
          </a:p>
        </p:txBody>
      </p:sp>
      <p:sp>
        <p:nvSpPr>
          <p:cNvPr id="27" name="Arrow: Up 26">
            <a:extLst>
              <a:ext uri="{FF2B5EF4-FFF2-40B4-BE49-F238E27FC236}">
                <a16:creationId xmlns:a16="http://schemas.microsoft.com/office/drawing/2014/main" id="{E827DB7E-DE02-4363-8194-D4789E5C29D4}"/>
              </a:ext>
            </a:extLst>
          </p:cNvPr>
          <p:cNvSpPr/>
          <p:nvPr/>
        </p:nvSpPr>
        <p:spPr>
          <a:xfrm>
            <a:off x="9271191" y="2988238"/>
            <a:ext cx="358092" cy="538234"/>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280B8AD3-2743-43FC-9D7E-DEBC15B1CE04}"/>
              </a:ext>
            </a:extLst>
          </p:cNvPr>
          <p:cNvSpPr/>
          <p:nvPr/>
        </p:nvSpPr>
        <p:spPr>
          <a:xfrm>
            <a:off x="8430315" y="2877185"/>
            <a:ext cx="1267417" cy="74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Content Placeholder 2">
            <a:extLst>
              <a:ext uri="{FF2B5EF4-FFF2-40B4-BE49-F238E27FC236}">
                <a16:creationId xmlns:a16="http://schemas.microsoft.com/office/drawing/2014/main" id="{6505CB02-E40C-47BB-8DAF-F309F5F05405}"/>
              </a:ext>
            </a:extLst>
          </p:cNvPr>
          <p:cNvSpPr txBox="1">
            <a:spLocks/>
          </p:cNvSpPr>
          <p:nvPr/>
        </p:nvSpPr>
        <p:spPr>
          <a:xfrm>
            <a:off x="3416724" y="4222999"/>
            <a:ext cx="5738197" cy="39117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Calibri" panose="020F0502020204030204" pitchFamily="34" charset="0"/>
                <a:cs typeface="Calibri" panose="020F0502020204030204" pitchFamily="34" charset="0"/>
              </a:rPr>
              <a:t>3 main activities of the offshore wind farm Operation &amp; Maintenance</a:t>
            </a:r>
            <a:endParaRPr lang="nl-NL" sz="1400" b="1" dirty="0">
              <a:latin typeface="Calibri" panose="020F0502020204030204" pitchFamily="34" charset="0"/>
              <a:cs typeface="Calibri" panose="020F0502020204030204" pitchFamily="34" charset="0"/>
            </a:endParaRPr>
          </a:p>
        </p:txBody>
      </p:sp>
      <p:pic>
        <p:nvPicPr>
          <p:cNvPr id="32" name="Graphic 31" descr="Cruise ship with solid fill">
            <a:extLst>
              <a:ext uri="{FF2B5EF4-FFF2-40B4-BE49-F238E27FC236}">
                <a16:creationId xmlns:a16="http://schemas.microsoft.com/office/drawing/2014/main" id="{C3BE0D79-8A49-459D-B0BA-0C35C4202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18608" y="4629557"/>
            <a:ext cx="720000" cy="720000"/>
          </a:xfrm>
          <a:prstGeom prst="rect">
            <a:avLst/>
          </a:prstGeom>
        </p:spPr>
      </p:pic>
      <p:pic>
        <p:nvPicPr>
          <p:cNvPr id="34" name="Graphic 33" descr="Freight with solid fill">
            <a:extLst>
              <a:ext uri="{FF2B5EF4-FFF2-40B4-BE49-F238E27FC236}">
                <a16:creationId xmlns:a16="http://schemas.microsoft.com/office/drawing/2014/main" id="{F78A7E80-8C02-4632-A4EE-7FD7305193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0709" y="4614175"/>
            <a:ext cx="720000" cy="720000"/>
          </a:xfrm>
          <a:prstGeom prst="rect">
            <a:avLst/>
          </a:prstGeom>
        </p:spPr>
      </p:pic>
      <p:pic>
        <p:nvPicPr>
          <p:cNvPr id="36" name="Graphic 35" descr="Crane with solid fill">
            <a:extLst>
              <a:ext uri="{FF2B5EF4-FFF2-40B4-BE49-F238E27FC236}">
                <a16:creationId xmlns:a16="http://schemas.microsoft.com/office/drawing/2014/main" id="{BCFF9502-FE12-44E5-A500-53C8E278FE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62810" y="4551981"/>
            <a:ext cx="720000" cy="720000"/>
          </a:xfrm>
          <a:prstGeom prst="rect">
            <a:avLst/>
          </a:prstGeom>
        </p:spPr>
      </p:pic>
      <p:sp>
        <p:nvSpPr>
          <p:cNvPr id="40" name="Rectangle 39">
            <a:extLst>
              <a:ext uri="{FF2B5EF4-FFF2-40B4-BE49-F238E27FC236}">
                <a16:creationId xmlns:a16="http://schemas.microsoft.com/office/drawing/2014/main" id="{18A03397-A59B-4451-B283-FEEF2A9E5FEB}"/>
              </a:ext>
            </a:extLst>
          </p:cNvPr>
          <p:cNvSpPr/>
          <p:nvPr/>
        </p:nvSpPr>
        <p:spPr>
          <a:xfrm>
            <a:off x="2854922" y="4221216"/>
            <a:ext cx="7032021" cy="1200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Content Placeholder 2">
            <a:extLst>
              <a:ext uri="{FF2B5EF4-FFF2-40B4-BE49-F238E27FC236}">
                <a16:creationId xmlns:a16="http://schemas.microsoft.com/office/drawing/2014/main" id="{249954E4-7467-44B6-895D-76B519170705}"/>
              </a:ext>
            </a:extLst>
          </p:cNvPr>
          <p:cNvSpPr txBox="1">
            <a:spLocks/>
          </p:cNvSpPr>
          <p:nvPr/>
        </p:nvSpPr>
        <p:spPr>
          <a:xfrm rot="16200000">
            <a:off x="-198989" y="5936930"/>
            <a:ext cx="1200328" cy="43329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solidFill>
                  <a:schemeClr val="bg1"/>
                </a:solidFill>
                <a:latin typeface="Calibri" panose="020F0502020204030204" pitchFamily="34" charset="0"/>
                <a:cs typeface="Calibri" panose="020F0502020204030204" pitchFamily="34" charset="0"/>
              </a:rPr>
              <a:t>PROBLEM</a:t>
            </a:r>
            <a:endParaRPr lang="nl-NL" sz="1800" b="1"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4E2A337-6ADF-4719-A0E8-39B053C700CC}"/>
              </a:ext>
            </a:extLst>
          </p:cNvPr>
          <p:cNvSpPr txBox="1"/>
          <p:nvPr/>
        </p:nvSpPr>
        <p:spPr>
          <a:xfrm>
            <a:off x="1120285" y="5796927"/>
            <a:ext cx="10834564" cy="707886"/>
          </a:xfrm>
          <a:prstGeom prst="rect">
            <a:avLst/>
          </a:prstGeom>
          <a:noFill/>
        </p:spPr>
        <p:txBody>
          <a:bodyPr wrap="square" anchor="ctr">
            <a:spAutoFit/>
          </a:bodyPr>
          <a:lstStyle/>
          <a:p>
            <a:pPr algn="ctr"/>
            <a:r>
              <a:rPr lang="en-US"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How can Gemini wind farm apply the weather window of wave height and wind speed forecasting in planning the jack-up vessel in an efficient way while ensuring some safety standards?</a:t>
            </a:r>
            <a:endParaRPr lang="nl-NL" sz="2000" b="1" dirty="0">
              <a:solidFill>
                <a:srgbClr val="FF0000"/>
              </a:solidFill>
            </a:endParaRPr>
          </a:p>
        </p:txBody>
      </p:sp>
      <p:cxnSp>
        <p:nvCxnSpPr>
          <p:cNvPr id="7" name="Straight Connector 6">
            <a:extLst>
              <a:ext uri="{FF2B5EF4-FFF2-40B4-BE49-F238E27FC236}">
                <a16:creationId xmlns:a16="http://schemas.microsoft.com/office/drawing/2014/main" id="{3BFD6E28-91B0-49F7-A3A0-B1CB527EE149}"/>
              </a:ext>
            </a:extLst>
          </p:cNvPr>
          <p:cNvCxnSpPr/>
          <p:nvPr/>
        </p:nvCxnSpPr>
        <p:spPr>
          <a:xfrm>
            <a:off x="827315" y="1361435"/>
            <a:ext cx="0" cy="40092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A4A12C-04AD-4034-AE13-6A22482E9400}"/>
              </a:ext>
            </a:extLst>
          </p:cNvPr>
          <p:cNvCxnSpPr>
            <a:cxnSpLocks/>
          </p:cNvCxnSpPr>
          <p:nvPr/>
        </p:nvCxnSpPr>
        <p:spPr>
          <a:xfrm flipV="1">
            <a:off x="814253" y="5552146"/>
            <a:ext cx="0" cy="1201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Graphic 40" descr="Brainstorm with solid fill">
            <a:extLst>
              <a:ext uri="{FF2B5EF4-FFF2-40B4-BE49-F238E27FC236}">
                <a16:creationId xmlns:a16="http://schemas.microsoft.com/office/drawing/2014/main" id="{A6D0AF31-3029-A852-DD63-0DC9883D3E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15" y="223759"/>
            <a:ext cx="720000" cy="720000"/>
          </a:xfrm>
          <a:prstGeom prst="rect">
            <a:avLst/>
          </a:prstGeom>
        </p:spPr>
      </p:pic>
    </p:spTree>
    <p:extLst>
      <p:ext uri="{BB962C8B-B14F-4D97-AF65-F5344CB8AC3E}">
        <p14:creationId xmlns:p14="http://schemas.microsoft.com/office/powerpoint/2010/main" val="582678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D92AE-AFCB-367A-87F5-8601604BEBF4}"/>
              </a:ext>
            </a:extLst>
          </p:cNvPr>
          <p:cNvPicPr>
            <a:picLocks noChangeAspect="1"/>
          </p:cNvPicPr>
          <p:nvPr/>
        </p:nvPicPr>
        <p:blipFill>
          <a:blip r:embed="rId3"/>
          <a:stretch>
            <a:fillRect/>
          </a:stretch>
        </p:blipFill>
        <p:spPr>
          <a:xfrm>
            <a:off x="6960759" y="5851181"/>
            <a:ext cx="4225318" cy="2520165"/>
          </a:xfrm>
          <a:prstGeom prst="rect">
            <a:avLst/>
          </a:prstGeom>
        </p:spPr>
      </p:pic>
      <p:cxnSp>
        <p:nvCxnSpPr>
          <p:cNvPr id="6" name="Straight Arrow Connector 5">
            <a:extLst>
              <a:ext uri="{FF2B5EF4-FFF2-40B4-BE49-F238E27FC236}">
                <a16:creationId xmlns:a16="http://schemas.microsoft.com/office/drawing/2014/main" id="{92EF8183-65DD-E94E-7F9D-489A05D2CE11}"/>
              </a:ext>
            </a:extLst>
          </p:cNvPr>
          <p:cNvCxnSpPr/>
          <p:nvPr/>
        </p:nvCxnSpPr>
        <p:spPr>
          <a:xfrm>
            <a:off x="97971" y="714270"/>
            <a:ext cx="5910943" cy="196487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6F968D24-5187-61F0-D238-7F2267995702}"/>
              </a:ext>
            </a:extLst>
          </p:cNvPr>
          <p:cNvSpPr/>
          <p:nvPr/>
        </p:nvSpPr>
        <p:spPr>
          <a:xfrm rot="1114787">
            <a:off x="1979090" y="1146578"/>
            <a:ext cx="2247901"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Wind speed trend</a:t>
            </a:r>
            <a:endParaRPr lang="en-NL" dirty="0">
              <a:solidFill>
                <a:sysClr val="windowText" lastClr="000000"/>
              </a:solidFill>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3BC8A287-F98F-924F-4ED9-370D57B9CB65}"/>
              </a:ext>
            </a:extLst>
          </p:cNvPr>
          <p:cNvCxnSpPr/>
          <p:nvPr/>
        </p:nvCxnSpPr>
        <p:spPr>
          <a:xfrm>
            <a:off x="1104900" y="1318427"/>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749E2DB-7A56-8CDA-3B27-C47B2B3C29D5}"/>
              </a:ext>
            </a:extLst>
          </p:cNvPr>
          <p:cNvCxnSpPr/>
          <p:nvPr/>
        </p:nvCxnSpPr>
        <p:spPr>
          <a:xfrm>
            <a:off x="2204357" y="1742970"/>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3A177F8-477E-13C3-80CE-9E89F5C029D6}"/>
              </a:ext>
            </a:extLst>
          </p:cNvPr>
          <p:cNvCxnSpPr/>
          <p:nvPr/>
        </p:nvCxnSpPr>
        <p:spPr>
          <a:xfrm>
            <a:off x="3298371" y="2132133"/>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52D3F3D-0335-CC1D-EAEA-BDB349CD6127}"/>
              </a:ext>
            </a:extLst>
          </p:cNvPr>
          <p:cNvCxnSpPr/>
          <p:nvPr/>
        </p:nvCxnSpPr>
        <p:spPr>
          <a:xfrm>
            <a:off x="4403273" y="2483198"/>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69C68FC-888C-2079-1D47-7C2B7410F315}"/>
              </a:ext>
            </a:extLst>
          </p:cNvPr>
          <p:cNvCxnSpPr/>
          <p:nvPr/>
        </p:nvCxnSpPr>
        <p:spPr>
          <a:xfrm>
            <a:off x="5513615" y="2793442"/>
            <a:ext cx="0" cy="2324100"/>
          </a:xfrm>
          <a:prstGeom prst="line">
            <a:avLst/>
          </a:prstGeom>
          <a:ln w="12700"/>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0808AC1E-5892-6181-DF35-967AF1AD3415}"/>
              </a:ext>
            </a:extLst>
          </p:cNvPr>
          <p:cNvSpPr/>
          <p:nvPr/>
        </p:nvSpPr>
        <p:spPr>
          <a:xfrm>
            <a:off x="194266" y="1375322"/>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Jan</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DC3698D4-018E-3302-6C6A-D038EB6A9D9D}"/>
              </a:ext>
            </a:extLst>
          </p:cNvPr>
          <p:cNvSpPr/>
          <p:nvPr/>
        </p:nvSpPr>
        <p:spPr>
          <a:xfrm>
            <a:off x="1291001" y="174011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Feb</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F79DDEA-8F62-F007-0F9B-6295437C9B25}"/>
              </a:ext>
            </a:extLst>
          </p:cNvPr>
          <p:cNvSpPr/>
          <p:nvPr/>
        </p:nvSpPr>
        <p:spPr>
          <a:xfrm>
            <a:off x="2388939" y="2104910"/>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08959CA1-DC43-0E7D-E820-3173872F42E7}"/>
              </a:ext>
            </a:extLst>
          </p:cNvPr>
          <p:cNvSpPr/>
          <p:nvPr/>
        </p:nvSpPr>
        <p:spPr>
          <a:xfrm>
            <a:off x="3485992" y="2480477"/>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Apr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7B5E04E-C294-981F-EDFC-FC2318E78566}"/>
              </a:ext>
            </a:extLst>
          </p:cNvPr>
          <p:cNvSpPr/>
          <p:nvPr/>
        </p:nvSpPr>
        <p:spPr>
          <a:xfrm>
            <a:off x="4598743" y="280432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May</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39" name="Arc 38">
            <a:extLst>
              <a:ext uri="{FF2B5EF4-FFF2-40B4-BE49-F238E27FC236}">
                <a16:creationId xmlns:a16="http://schemas.microsoft.com/office/drawing/2014/main" id="{A1389300-D906-F608-5D6B-25024F418249}"/>
              </a:ext>
            </a:extLst>
          </p:cNvPr>
          <p:cNvSpPr/>
          <p:nvPr/>
        </p:nvSpPr>
        <p:spPr>
          <a:xfrm rot="8452899">
            <a:off x="-145002" y="1293889"/>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5" name="Arc 44">
            <a:extLst>
              <a:ext uri="{FF2B5EF4-FFF2-40B4-BE49-F238E27FC236}">
                <a16:creationId xmlns:a16="http://schemas.microsoft.com/office/drawing/2014/main" id="{0EA4E300-E5B8-B3FF-5061-2EA5DB19A2DA}"/>
              </a:ext>
            </a:extLst>
          </p:cNvPr>
          <p:cNvSpPr/>
          <p:nvPr/>
        </p:nvSpPr>
        <p:spPr>
          <a:xfrm rot="8452899">
            <a:off x="964605" y="1656825"/>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6" name="Arc 45">
            <a:extLst>
              <a:ext uri="{FF2B5EF4-FFF2-40B4-BE49-F238E27FC236}">
                <a16:creationId xmlns:a16="http://schemas.microsoft.com/office/drawing/2014/main" id="{FC237529-3242-3D2E-F8C3-928A6AB6687C}"/>
              </a:ext>
            </a:extLst>
          </p:cNvPr>
          <p:cNvSpPr/>
          <p:nvPr/>
        </p:nvSpPr>
        <p:spPr>
          <a:xfrm rot="8452899">
            <a:off x="2074398" y="2004256"/>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7" name="Arc 46">
            <a:extLst>
              <a:ext uri="{FF2B5EF4-FFF2-40B4-BE49-F238E27FC236}">
                <a16:creationId xmlns:a16="http://schemas.microsoft.com/office/drawing/2014/main" id="{AB122A44-D3F8-B619-D0C0-DD08D0FDEB6A}"/>
              </a:ext>
            </a:extLst>
          </p:cNvPr>
          <p:cNvSpPr/>
          <p:nvPr/>
        </p:nvSpPr>
        <p:spPr>
          <a:xfrm rot="8452899">
            <a:off x="3152776" y="2305518"/>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48" name="Arc 47">
            <a:extLst>
              <a:ext uri="{FF2B5EF4-FFF2-40B4-BE49-F238E27FC236}">
                <a16:creationId xmlns:a16="http://schemas.microsoft.com/office/drawing/2014/main" id="{D740350A-41B7-FE6F-04CA-3AC364D90E11}"/>
              </a:ext>
            </a:extLst>
          </p:cNvPr>
          <p:cNvSpPr/>
          <p:nvPr/>
        </p:nvSpPr>
        <p:spPr>
          <a:xfrm rot="8452899">
            <a:off x="4263423" y="2623911"/>
            <a:ext cx="1586911" cy="1257249"/>
          </a:xfrm>
          <a:prstGeom prst="arc">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51" name="Multiplication Sign 50">
            <a:extLst>
              <a:ext uri="{FF2B5EF4-FFF2-40B4-BE49-F238E27FC236}">
                <a16:creationId xmlns:a16="http://schemas.microsoft.com/office/drawing/2014/main" id="{7F2A3276-FDFF-520E-F444-61C0CBB78B89}"/>
              </a:ext>
            </a:extLst>
          </p:cNvPr>
          <p:cNvSpPr/>
          <p:nvPr/>
        </p:nvSpPr>
        <p:spPr>
          <a:xfrm>
            <a:off x="386443" y="2480477"/>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Multiplication Sign 51">
            <a:extLst>
              <a:ext uri="{FF2B5EF4-FFF2-40B4-BE49-F238E27FC236}">
                <a16:creationId xmlns:a16="http://schemas.microsoft.com/office/drawing/2014/main" id="{4F538731-4F3D-8E8F-6122-D4DF0902E112}"/>
              </a:ext>
            </a:extLst>
          </p:cNvPr>
          <p:cNvSpPr/>
          <p:nvPr/>
        </p:nvSpPr>
        <p:spPr>
          <a:xfrm>
            <a:off x="1458382" y="2838027"/>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Multiplication Sign 52">
            <a:extLst>
              <a:ext uri="{FF2B5EF4-FFF2-40B4-BE49-F238E27FC236}">
                <a16:creationId xmlns:a16="http://schemas.microsoft.com/office/drawing/2014/main" id="{E6D7095B-4838-E321-C93E-248C1C8B8009}"/>
              </a:ext>
            </a:extLst>
          </p:cNvPr>
          <p:cNvSpPr/>
          <p:nvPr/>
        </p:nvSpPr>
        <p:spPr>
          <a:xfrm>
            <a:off x="2574167" y="3193556"/>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Multiplication Sign 53">
            <a:extLst>
              <a:ext uri="{FF2B5EF4-FFF2-40B4-BE49-F238E27FC236}">
                <a16:creationId xmlns:a16="http://schemas.microsoft.com/office/drawing/2014/main" id="{7455FDB0-8AC6-A33D-C03D-F0847CA43033}"/>
              </a:ext>
            </a:extLst>
          </p:cNvPr>
          <p:cNvSpPr/>
          <p:nvPr/>
        </p:nvSpPr>
        <p:spPr>
          <a:xfrm>
            <a:off x="3668778" y="3494975"/>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Multiplication Sign 54">
            <a:extLst>
              <a:ext uri="{FF2B5EF4-FFF2-40B4-BE49-F238E27FC236}">
                <a16:creationId xmlns:a16="http://schemas.microsoft.com/office/drawing/2014/main" id="{3A3FA3FC-FB83-38D7-AD99-9C79B4D42CB3}"/>
              </a:ext>
            </a:extLst>
          </p:cNvPr>
          <p:cNvSpPr/>
          <p:nvPr/>
        </p:nvSpPr>
        <p:spPr>
          <a:xfrm>
            <a:off x="4767640" y="3804802"/>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7" name="Straight Arrow Connector 56">
            <a:extLst>
              <a:ext uri="{FF2B5EF4-FFF2-40B4-BE49-F238E27FC236}">
                <a16:creationId xmlns:a16="http://schemas.microsoft.com/office/drawing/2014/main" id="{D0CB001D-413D-F220-6D39-FE37736B0D7E}"/>
              </a:ext>
            </a:extLst>
          </p:cNvPr>
          <p:cNvCxnSpPr/>
          <p:nvPr/>
        </p:nvCxnSpPr>
        <p:spPr>
          <a:xfrm>
            <a:off x="6200458" y="1256104"/>
            <a:ext cx="5910943" cy="196487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58" name="Rectangle 57">
            <a:extLst>
              <a:ext uri="{FF2B5EF4-FFF2-40B4-BE49-F238E27FC236}">
                <a16:creationId xmlns:a16="http://schemas.microsoft.com/office/drawing/2014/main" id="{C5820379-B64F-C5BA-8384-067980AB4AB6}"/>
              </a:ext>
            </a:extLst>
          </p:cNvPr>
          <p:cNvSpPr/>
          <p:nvPr/>
        </p:nvSpPr>
        <p:spPr>
          <a:xfrm rot="1114787">
            <a:off x="8174607" y="1741910"/>
            <a:ext cx="2247901"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Wind speed trend</a:t>
            </a:r>
            <a:endParaRPr lang="en-NL" dirty="0">
              <a:solidFill>
                <a:sysClr val="windowText" lastClr="000000"/>
              </a:solidFill>
              <a:latin typeface="Calibri" panose="020F0502020204030204" pitchFamily="34" charset="0"/>
              <a:cs typeface="Calibri" panose="020F0502020204030204" pitchFamily="34" charset="0"/>
            </a:endParaRPr>
          </a:p>
        </p:txBody>
      </p:sp>
      <p:cxnSp>
        <p:nvCxnSpPr>
          <p:cNvPr id="60" name="Straight Connector 59">
            <a:extLst>
              <a:ext uri="{FF2B5EF4-FFF2-40B4-BE49-F238E27FC236}">
                <a16:creationId xmlns:a16="http://schemas.microsoft.com/office/drawing/2014/main" id="{3694BE39-B583-EAB4-80DA-6C3BBE88EB6B}"/>
              </a:ext>
            </a:extLst>
          </p:cNvPr>
          <p:cNvCxnSpPr/>
          <p:nvPr/>
        </p:nvCxnSpPr>
        <p:spPr>
          <a:xfrm>
            <a:off x="6096000" y="1278691"/>
            <a:ext cx="0" cy="5292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C33AF8-265A-D4B3-763D-009D40C2E5CF}"/>
              </a:ext>
            </a:extLst>
          </p:cNvPr>
          <p:cNvCxnSpPr/>
          <p:nvPr/>
        </p:nvCxnSpPr>
        <p:spPr>
          <a:xfrm>
            <a:off x="8082399" y="2498756"/>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BCF3F8A-60D1-1FD0-FF1A-A8796524288E}"/>
              </a:ext>
            </a:extLst>
          </p:cNvPr>
          <p:cNvCxnSpPr/>
          <p:nvPr/>
        </p:nvCxnSpPr>
        <p:spPr>
          <a:xfrm>
            <a:off x="10043859" y="2938606"/>
            <a:ext cx="0" cy="232410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7FFEEDA-6051-BFED-2884-F44593D71AED}"/>
              </a:ext>
            </a:extLst>
          </p:cNvPr>
          <p:cNvCxnSpPr/>
          <p:nvPr/>
        </p:nvCxnSpPr>
        <p:spPr>
          <a:xfrm>
            <a:off x="11920452" y="3363667"/>
            <a:ext cx="0" cy="2324100"/>
          </a:xfrm>
          <a:prstGeom prst="line">
            <a:avLst/>
          </a:prstGeom>
          <a:ln w="12700"/>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732EA9DD-C7A2-660A-9043-778FD669356C}"/>
              </a:ext>
            </a:extLst>
          </p:cNvPr>
          <p:cNvSpPr/>
          <p:nvPr/>
        </p:nvSpPr>
        <p:spPr>
          <a:xfrm>
            <a:off x="6739521" y="2298740"/>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1A0C9E71-6296-C483-0AEE-4F8C079797A6}"/>
              </a:ext>
            </a:extLst>
          </p:cNvPr>
          <p:cNvSpPr/>
          <p:nvPr/>
        </p:nvSpPr>
        <p:spPr>
          <a:xfrm>
            <a:off x="8712512" y="2781597"/>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Apr</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A9F33E07-9FAE-5FD5-2899-A47C275E5DCD}"/>
              </a:ext>
            </a:extLst>
          </p:cNvPr>
          <p:cNvSpPr/>
          <p:nvPr/>
        </p:nvSpPr>
        <p:spPr>
          <a:xfrm>
            <a:off x="10618719" y="3314986"/>
            <a:ext cx="721812" cy="36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latin typeface="Calibri" panose="020F0502020204030204" pitchFamily="34" charset="0"/>
                <a:cs typeface="Calibri" panose="020F0502020204030204" pitchFamily="34" charset="0"/>
              </a:rPr>
              <a:t>May</a:t>
            </a:r>
            <a:endParaRPr lang="en-NL" dirty="0">
              <a:solidFill>
                <a:sysClr val="windowText" lastClr="000000"/>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13AD346F-FFBA-FE97-7787-E51977A1BF5D}"/>
              </a:ext>
            </a:extLst>
          </p:cNvPr>
          <p:cNvSpPr txBox="1"/>
          <p:nvPr/>
        </p:nvSpPr>
        <p:spPr>
          <a:xfrm>
            <a:off x="2146518" y="326099"/>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Long-term forecast</a:t>
            </a:r>
            <a:endParaRPr lang="en-NL" sz="1500" dirty="0"/>
          </a:p>
        </p:txBody>
      </p:sp>
      <p:sp>
        <p:nvSpPr>
          <p:cNvPr id="43" name="TextBox 42">
            <a:extLst>
              <a:ext uri="{FF2B5EF4-FFF2-40B4-BE49-F238E27FC236}">
                <a16:creationId xmlns:a16="http://schemas.microsoft.com/office/drawing/2014/main" id="{85833F20-295E-4445-8319-31414617EA80}"/>
              </a:ext>
            </a:extLst>
          </p:cNvPr>
          <p:cNvSpPr txBox="1"/>
          <p:nvPr/>
        </p:nvSpPr>
        <p:spPr>
          <a:xfrm>
            <a:off x="8298730" y="326099"/>
            <a:ext cx="1913044" cy="323165"/>
          </a:xfrm>
          <a:prstGeom prst="rect">
            <a:avLst/>
          </a:prstGeom>
          <a:solidFill>
            <a:schemeClr val="accent1">
              <a:lumMod val="60000"/>
              <a:lumOff val="40000"/>
            </a:schemeClr>
          </a:solidFill>
        </p:spPr>
        <p:txBody>
          <a:bodyPr wrap="square" anchor="ctr">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Short-term forecast</a:t>
            </a:r>
            <a:endParaRPr lang="en-NL" sz="1500" dirty="0"/>
          </a:p>
        </p:txBody>
      </p:sp>
      <p:sp>
        <p:nvSpPr>
          <p:cNvPr id="50" name="TextBox 49">
            <a:extLst>
              <a:ext uri="{FF2B5EF4-FFF2-40B4-BE49-F238E27FC236}">
                <a16:creationId xmlns:a16="http://schemas.microsoft.com/office/drawing/2014/main" id="{94715F28-77AE-3B4E-9441-50E8A821AA49}"/>
              </a:ext>
            </a:extLst>
          </p:cNvPr>
          <p:cNvSpPr txBox="1"/>
          <p:nvPr/>
        </p:nvSpPr>
        <p:spPr>
          <a:xfrm>
            <a:off x="194266" y="5410768"/>
            <a:ext cx="2699177" cy="553998"/>
          </a:xfrm>
          <a:prstGeom prst="rect">
            <a:avLst/>
          </a:prstGeom>
          <a:solidFill>
            <a:schemeClr val="accent1">
              <a:lumMod val="60000"/>
              <a:lumOff val="40000"/>
            </a:schemeClr>
          </a:solidFill>
        </p:spPr>
        <p:txBody>
          <a:bodyPr wrap="square">
            <a:spAutoFit/>
          </a:bodyPr>
          <a:lstStyle/>
          <a:p>
            <a:pPr algn="ctr"/>
            <a:r>
              <a:rPr lang="en-GB" sz="1500" b="1" dirty="0">
                <a:effectLst/>
                <a:latin typeface="Calibri" panose="020F0502020204030204" pitchFamily="34" charset="0"/>
                <a:ea typeface="Calibri" panose="020F0502020204030204" pitchFamily="34" charset="0"/>
                <a:cs typeface="Arial" panose="020B0604020202020204" pitchFamily="34" charset="0"/>
              </a:rPr>
              <a:t>Long-term wind speed prediction</a:t>
            </a:r>
            <a:endParaRPr lang="en-NL" sz="1500" dirty="0"/>
          </a:p>
        </p:txBody>
      </p:sp>
      <p:sp>
        <p:nvSpPr>
          <p:cNvPr id="59" name="TextBox 58">
            <a:extLst>
              <a:ext uri="{FF2B5EF4-FFF2-40B4-BE49-F238E27FC236}">
                <a16:creationId xmlns:a16="http://schemas.microsoft.com/office/drawing/2014/main" id="{B55AD3AC-A64C-9C09-7786-3F53674B107C}"/>
              </a:ext>
            </a:extLst>
          </p:cNvPr>
          <p:cNvSpPr txBox="1"/>
          <p:nvPr/>
        </p:nvSpPr>
        <p:spPr>
          <a:xfrm>
            <a:off x="194266" y="6060035"/>
            <a:ext cx="2699177" cy="323165"/>
          </a:xfrm>
          <a:prstGeom prst="rect">
            <a:avLst/>
          </a:prstGeom>
          <a:solidFill>
            <a:schemeClr val="bg1">
              <a:lumMod val="95000"/>
            </a:schemeClr>
          </a:solidFill>
          <a:ln w="28575">
            <a:solidFill>
              <a:schemeClr val="bg1">
                <a:lumMod val="95000"/>
              </a:schemeClr>
            </a:solidFill>
          </a:ln>
        </p:spPr>
        <p:txBody>
          <a:bodyPr wrap="square">
            <a:spAutoFit/>
          </a:bodyPr>
          <a:lstStyle/>
          <a:p>
            <a:pPr algn="ctr"/>
            <a:r>
              <a:rPr lang="en-GB" sz="1500" b="1" dirty="0">
                <a:latin typeface="Calibri" panose="020F0502020204030204" pitchFamily="34" charset="0"/>
                <a:cs typeface="Arial" panose="020B0604020202020204" pitchFamily="34" charset="0"/>
              </a:rPr>
              <a:t>Average daily mean wind speed</a:t>
            </a:r>
            <a:endParaRPr lang="en-NL" sz="1500" dirty="0"/>
          </a:p>
        </p:txBody>
      </p:sp>
      <p:cxnSp>
        <p:nvCxnSpPr>
          <p:cNvPr id="5" name="Straight Connector 4">
            <a:extLst>
              <a:ext uri="{FF2B5EF4-FFF2-40B4-BE49-F238E27FC236}">
                <a16:creationId xmlns:a16="http://schemas.microsoft.com/office/drawing/2014/main" id="{08F4B359-B839-D045-01F5-8DC8A7E21289}"/>
              </a:ext>
            </a:extLst>
          </p:cNvPr>
          <p:cNvCxnSpPr/>
          <p:nvPr/>
        </p:nvCxnSpPr>
        <p:spPr>
          <a:xfrm>
            <a:off x="2995195" y="5410768"/>
            <a:ext cx="0" cy="972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F786B-BA8F-8479-43DB-3DF304D94EB2}"/>
              </a:ext>
            </a:extLst>
          </p:cNvPr>
          <p:cNvCxnSpPr/>
          <p:nvPr/>
        </p:nvCxnSpPr>
        <p:spPr>
          <a:xfrm>
            <a:off x="3042138" y="5924121"/>
            <a:ext cx="256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23C487B-F2E1-E6A5-02B3-F90BACF13E80}"/>
              </a:ext>
            </a:extLst>
          </p:cNvPr>
          <p:cNvSpPr/>
          <p:nvPr/>
        </p:nvSpPr>
        <p:spPr>
          <a:xfrm>
            <a:off x="3379304" y="5410758"/>
            <a:ext cx="2524539" cy="972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ysClr val="windowText" lastClr="000000"/>
                </a:solidFill>
                <a:latin typeface="Calibri" panose="020F0502020204030204" pitchFamily="34" charset="0"/>
                <a:cs typeface="Calibri" panose="020F0502020204030204" pitchFamily="34" charset="0"/>
              </a:rPr>
              <a:t>- Weather window forecast and selection</a:t>
            </a:r>
          </a:p>
          <a:p>
            <a:pPr algn="ctr"/>
            <a:r>
              <a:rPr lang="en-GB" sz="1300" dirty="0">
                <a:solidFill>
                  <a:sysClr val="windowText" lastClr="000000"/>
                </a:solidFill>
                <a:latin typeface="Calibri" panose="020F0502020204030204" pitchFamily="34" charset="0"/>
                <a:cs typeface="Calibri" panose="020F0502020204030204" pitchFamily="34" charset="0"/>
              </a:rPr>
              <a:t>- Scheduling and sharing the jack-up vessel between wind farms</a:t>
            </a:r>
            <a:endParaRPr lang="en-NL" sz="1300" dirty="0">
              <a:solidFill>
                <a:sysClr val="windowText" lastClr="000000"/>
              </a:solidFill>
              <a:latin typeface="Calibri" panose="020F0502020204030204" pitchFamily="34" charset="0"/>
              <a:cs typeface="Calibri" panose="020F0502020204030204" pitchFamily="34" charset="0"/>
            </a:endParaRPr>
          </a:p>
        </p:txBody>
      </p:sp>
      <p:sp>
        <p:nvSpPr>
          <p:cNvPr id="11" name="Arc 10">
            <a:extLst>
              <a:ext uri="{FF2B5EF4-FFF2-40B4-BE49-F238E27FC236}">
                <a16:creationId xmlns:a16="http://schemas.microsoft.com/office/drawing/2014/main" id="{793FB1E1-1977-D475-40F2-8EF1F5B5904F}"/>
              </a:ext>
            </a:extLst>
          </p:cNvPr>
          <p:cNvSpPr/>
          <p:nvPr/>
        </p:nvSpPr>
        <p:spPr>
          <a:xfrm rot="8988623">
            <a:off x="6094314" y="1737438"/>
            <a:ext cx="2834210" cy="216645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65" name="Arc 64">
            <a:extLst>
              <a:ext uri="{FF2B5EF4-FFF2-40B4-BE49-F238E27FC236}">
                <a16:creationId xmlns:a16="http://schemas.microsoft.com/office/drawing/2014/main" id="{FA856361-BD34-B7FB-3BB2-4EAC9F2D14A7}"/>
              </a:ext>
            </a:extLst>
          </p:cNvPr>
          <p:cNvSpPr/>
          <p:nvPr/>
        </p:nvSpPr>
        <p:spPr>
          <a:xfrm rot="9176400">
            <a:off x="8040619" y="2137747"/>
            <a:ext cx="2834210" cy="216645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69" name="Arc 68">
            <a:extLst>
              <a:ext uri="{FF2B5EF4-FFF2-40B4-BE49-F238E27FC236}">
                <a16:creationId xmlns:a16="http://schemas.microsoft.com/office/drawing/2014/main" id="{D98F08DD-FEDD-6140-AEF4-EF92D6490645}"/>
              </a:ext>
            </a:extLst>
          </p:cNvPr>
          <p:cNvSpPr/>
          <p:nvPr/>
        </p:nvSpPr>
        <p:spPr>
          <a:xfrm rot="9176400">
            <a:off x="9955491" y="2550178"/>
            <a:ext cx="2834210" cy="216645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75" name="Multiplication Sign 74">
            <a:extLst>
              <a:ext uri="{FF2B5EF4-FFF2-40B4-BE49-F238E27FC236}">
                <a16:creationId xmlns:a16="http://schemas.microsoft.com/office/drawing/2014/main" id="{3A94160E-EE6B-8EF0-EBF3-E83A39F57F67}"/>
              </a:ext>
            </a:extLst>
          </p:cNvPr>
          <p:cNvSpPr/>
          <p:nvPr/>
        </p:nvSpPr>
        <p:spPr>
          <a:xfrm>
            <a:off x="6956637" y="3836544"/>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6" name="Multiplication Sign 75">
            <a:extLst>
              <a:ext uri="{FF2B5EF4-FFF2-40B4-BE49-F238E27FC236}">
                <a16:creationId xmlns:a16="http://schemas.microsoft.com/office/drawing/2014/main" id="{80240958-B9C9-F54B-D9B3-B8315C3DDC50}"/>
              </a:ext>
            </a:extLst>
          </p:cNvPr>
          <p:cNvSpPr/>
          <p:nvPr/>
        </p:nvSpPr>
        <p:spPr>
          <a:xfrm>
            <a:off x="8871509" y="4224471"/>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Multiplication Sign 76">
            <a:extLst>
              <a:ext uri="{FF2B5EF4-FFF2-40B4-BE49-F238E27FC236}">
                <a16:creationId xmlns:a16="http://schemas.microsoft.com/office/drawing/2014/main" id="{4BAF37F1-F383-92F3-E20A-8E76C3AA6850}"/>
              </a:ext>
            </a:extLst>
          </p:cNvPr>
          <p:cNvSpPr/>
          <p:nvPr/>
        </p:nvSpPr>
        <p:spPr>
          <a:xfrm>
            <a:off x="10760392" y="4628715"/>
            <a:ext cx="261562" cy="27686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tangle 16">
            <a:extLst>
              <a:ext uri="{FF2B5EF4-FFF2-40B4-BE49-F238E27FC236}">
                <a16:creationId xmlns:a16="http://schemas.microsoft.com/office/drawing/2014/main" id="{4D00FCD2-2A06-7DBE-1465-171AA688C40B}"/>
              </a:ext>
            </a:extLst>
          </p:cNvPr>
          <p:cNvSpPr/>
          <p:nvPr/>
        </p:nvSpPr>
        <p:spPr>
          <a:xfrm>
            <a:off x="6446284" y="3079551"/>
            <a:ext cx="1373226" cy="56770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ysClr val="windowText" lastClr="000000"/>
                </a:solidFill>
                <a:latin typeface="Calibri" panose="020F0502020204030204" pitchFamily="34" charset="0"/>
                <a:cs typeface="Calibri" panose="020F0502020204030204" pitchFamily="34" charset="0"/>
              </a:rPr>
              <a:t>Weather window of 1 day before and after </a:t>
            </a:r>
            <a:endParaRPr lang="en-NL" sz="1100" dirty="0">
              <a:solidFill>
                <a:sysClr val="windowText" lastClr="000000"/>
              </a:solidFill>
              <a:latin typeface="Calibri" panose="020F0502020204030204" pitchFamily="34" charset="0"/>
              <a:cs typeface="Calibri" panose="020F0502020204030204" pitchFamily="34" charset="0"/>
            </a:endParaRPr>
          </a:p>
        </p:txBody>
      </p:sp>
      <p:sp>
        <p:nvSpPr>
          <p:cNvPr id="18" name="Right Brace 17">
            <a:extLst>
              <a:ext uri="{FF2B5EF4-FFF2-40B4-BE49-F238E27FC236}">
                <a16:creationId xmlns:a16="http://schemas.microsoft.com/office/drawing/2014/main" id="{3AA1D9F2-5F98-4946-5D43-1DCAE8C2A5FC}"/>
              </a:ext>
            </a:extLst>
          </p:cNvPr>
          <p:cNvSpPr/>
          <p:nvPr/>
        </p:nvSpPr>
        <p:spPr>
          <a:xfrm rot="16200000">
            <a:off x="6999502" y="3393491"/>
            <a:ext cx="242152" cy="753813"/>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73" name="Rectangle 72">
            <a:extLst>
              <a:ext uri="{FF2B5EF4-FFF2-40B4-BE49-F238E27FC236}">
                <a16:creationId xmlns:a16="http://schemas.microsoft.com/office/drawing/2014/main" id="{374AD1DF-89DD-5869-8020-9912CE871D2E}"/>
              </a:ext>
            </a:extLst>
          </p:cNvPr>
          <p:cNvSpPr/>
          <p:nvPr/>
        </p:nvSpPr>
        <p:spPr>
          <a:xfrm>
            <a:off x="6675921" y="4133588"/>
            <a:ext cx="836509" cy="4203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ysClr val="windowText" lastClr="000000"/>
                </a:solidFill>
                <a:latin typeface="Calibri" panose="020F0502020204030204" pitchFamily="34" charset="0"/>
                <a:cs typeface="Calibri" panose="020F0502020204030204" pitchFamily="34" charset="0"/>
              </a:rPr>
              <a:t>30</a:t>
            </a:r>
            <a:r>
              <a:rPr lang="en-GB" sz="1100" baseline="30000" dirty="0">
                <a:solidFill>
                  <a:sysClr val="windowText" lastClr="000000"/>
                </a:solidFill>
                <a:latin typeface="Calibri" panose="020F0502020204030204" pitchFamily="34" charset="0"/>
                <a:cs typeface="Calibri" panose="020F0502020204030204" pitchFamily="34" charset="0"/>
              </a:rPr>
              <a:t>th</a:t>
            </a:r>
            <a:r>
              <a:rPr lang="en-GB" sz="1100" dirty="0">
                <a:solidFill>
                  <a:sysClr val="windowText" lastClr="000000"/>
                </a:solidFill>
                <a:latin typeface="Calibri" panose="020F0502020204030204" pitchFamily="34" charset="0"/>
                <a:cs typeface="Calibri" panose="020F0502020204030204" pitchFamily="34" charset="0"/>
              </a:rPr>
              <a:t> March</a:t>
            </a:r>
            <a:endParaRPr lang="en-NL" sz="1100" dirty="0">
              <a:solidFill>
                <a:sysClr val="windowText" lastClr="000000"/>
              </a:solidFill>
              <a:latin typeface="Calibri" panose="020F0502020204030204" pitchFamily="34" charset="0"/>
              <a:cs typeface="Calibri" panose="020F0502020204030204" pitchFamily="34" charset="0"/>
            </a:endParaRPr>
          </a:p>
        </p:txBody>
      </p:sp>
      <p:pic>
        <p:nvPicPr>
          <p:cNvPr id="74" name="Picture 73">
            <a:extLst>
              <a:ext uri="{FF2B5EF4-FFF2-40B4-BE49-F238E27FC236}">
                <a16:creationId xmlns:a16="http://schemas.microsoft.com/office/drawing/2014/main" id="{93B86717-6E09-1AB8-B993-990432E1F7A4}"/>
              </a:ext>
            </a:extLst>
          </p:cNvPr>
          <p:cNvPicPr>
            <a:picLocks noChangeAspect="1"/>
          </p:cNvPicPr>
          <p:nvPr/>
        </p:nvPicPr>
        <p:blipFill>
          <a:blip r:embed="rId4"/>
          <a:stretch>
            <a:fillRect/>
          </a:stretch>
        </p:blipFill>
        <p:spPr>
          <a:xfrm>
            <a:off x="717759" y="4990893"/>
            <a:ext cx="6258278" cy="3618464"/>
          </a:xfrm>
          <a:prstGeom prst="rect">
            <a:avLst/>
          </a:prstGeom>
        </p:spPr>
      </p:pic>
    </p:spTree>
    <p:extLst>
      <p:ext uri="{BB962C8B-B14F-4D97-AF65-F5344CB8AC3E}">
        <p14:creationId xmlns:p14="http://schemas.microsoft.com/office/powerpoint/2010/main" val="133984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496DF28C-803B-416C-9229-D230FDA59DAB}"/>
              </a:ext>
            </a:extLst>
          </p:cNvPr>
          <p:cNvSpPr txBox="1">
            <a:spLocks/>
          </p:cNvSpPr>
          <p:nvPr/>
        </p:nvSpPr>
        <p:spPr>
          <a:xfrm>
            <a:off x="862149" y="369734"/>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RESEARCH QUESTIONS</a:t>
            </a:r>
            <a:endParaRPr lang="nl-NL" sz="3000" b="1" dirty="0">
              <a:solidFill>
                <a:schemeClr val="bg1"/>
              </a:solidFill>
              <a:latin typeface="Calibri" panose="020F0502020204030204" pitchFamily="34" charset="0"/>
              <a:cs typeface="Calibri" panose="020F0502020204030204" pitchFamily="34" charset="0"/>
            </a:endParaRPr>
          </a:p>
        </p:txBody>
      </p:sp>
      <p:pic>
        <p:nvPicPr>
          <p:cNvPr id="46" name="Picture 45">
            <a:extLst>
              <a:ext uri="{FF2B5EF4-FFF2-40B4-BE49-F238E27FC236}">
                <a16:creationId xmlns:a16="http://schemas.microsoft.com/office/drawing/2014/main" id="{EDF28617-3FBC-47ED-8DD1-1A3FD24DEDFC}"/>
              </a:ext>
            </a:extLst>
          </p:cNvPr>
          <p:cNvPicPr>
            <a:picLocks noChangeAspect="1"/>
          </p:cNvPicPr>
          <p:nvPr/>
        </p:nvPicPr>
        <p:blipFill>
          <a:blip r:embed="rId2"/>
          <a:stretch>
            <a:fillRect/>
          </a:stretch>
        </p:blipFill>
        <p:spPr>
          <a:xfrm>
            <a:off x="7633205" y="90986"/>
            <a:ext cx="3595616" cy="1872000"/>
          </a:xfrm>
          <a:prstGeom prst="rect">
            <a:avLst/>
          </a:prstGeom>
        </p:spPr>
      </p:pic>
      <p:pic>
        <p:nvPicPr>
          <p:cNvPr id="48" name="Picture 47" descr="Diagram&#10;&#10;Description automatically generated">
            <a:extLst>
              <a:ext uri="{FF2B5EF4-FFF2-40B4-BE49-F238E27FC236}">
                <a16:creationId xmlns:a16="http://schemas.microsoft.com/office/drawing/2014/main" id="{6ABDA71D-09D5-49BE-847F-89DB01D9A331}"/>
              </a:ext>
            </a:extLst>
          </p:cNvPr>
          <p:cNvPicPr>
            <a:picLocks noChangeAspect="1"/>
          </p:cNvPicPr>
          <p:nvPr/>
        </p:nvPicPr>
        <p:blipFill>
          <a:blip r:embed="rId3"/>
          <a:stretch>
            <a:fillRect/>
          </a:stretch>
        </p:blipFill>
        <p:spPr>
          <a:xfrm>
            <a:off x="7633205" y="2036145"/>
            <a:ext cx="3683373" cy="2267082"/>
          </a:xfrm>
          <a:prstGeom prst="rect">
            <a:avLst/>
          </a:prstGeom>
        </p:spPr>
      </p:pic>
      <p:pic>
        <p:nvPicPr>
          <p:cNvPr id="49" name="Picture 48">
            <a:extLst>
              <a:ext uri="{FF2B5EF4-FFF2-40B4-BE49-F238E27FC236}">
                <a16:creationId xmlns:a16="http://schemas.microsoft.com/office/drawing/2014/main" id="{D2DF044A-C209-4FA8-9589-0D9F9F2EA1CF}"/>
              </a:ext>
            </a:extLst>
          </p:cNvPr>
          <p:cNvPicPr>
            <a:picLocks noChangeAspect="1"/>
          </p:cNvPicPr>
          <p:nvPr/>
        </p:nvPicPr>
        <p:blipFill>
          <a:blip r:embed="rId4"/>
          <a:stretch>
            <a:fillRect/>
          </a:stretch>
        </p:blipFill>
        <p:spPr>
          <a:xfrm>
            <a:off x="7720635" y="4511824"/>
            <a:ext cx="3508512" cy="2255190"/>
          </a:xfrm>
          <a:prstGeom prst="rect">
            <a:avLst/>
          </a:prstGeom>
        </p:spPr>
      </p:pic>
      <p:graphicFrame>
        <p:nvGraphicFramePr>
          <p:cNvPr id="76" name="Diagram 75">
            <a:extLst>
              <a:ext uri="{FF2B5EF4-FFF2-40B4-BE49-F238E27FC236}">
                <a16:creationId xmlns:a16="http://schemas.microsoft.com/office/drawing/2014/main" id="{3F57E759-7384-4743-AD3B-B58B068A9C16}"/>
              </a:ext>
            </a:extLst>
          </p:cNvPr>
          <p:cNvGraphicFramePr/>
          <p:nvPr>
            <p:extLst>
              <p:ext uri="{D42A27DB-BD31-4B8C-83A1-F6EECF244321}">
                <p14:modId xmlns:p14="http://schemas.microsoft.com/office/powerpoint/2010/main" val="1314267935"/>
              </p:ext>
            </p:extLst>
          </p:nvPr>
        </p:nvGraphicFramePr>
        <p:xfrm>
          <a:off x="486110" y="1484200"/>
          <a:ext cx="4879939" cy="41426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7" name="Content Placeholder 2">
            <a:extLst>
              <a:ext uri="{FF2B5EF4-FFF2-40B4-BE49-F238E27FC236}">
                <a16:creationId xmlns:a16="http://schemas.microsoft.com/office/drawing/2014/main" id="{93437D8D-4B2B-49AC-AFEE-9B56E4730C05}"/>
              </a:ext>
            </a:extLst>
          </p:cNvPr>
          <p:cNvSpPr txBox="1">
            <a:spLocks/>
          </p:cNvSpPr>
          <p:nvPr/>
        </p:nvSpPr>
        <p:spPr>
          <a:xfrm>
            <a:off x="6313104" y="748937"/>
            <a:ext cx="917514" cy="412054"/>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bg1"/>
                </a:solidFill>
                <a:latin typeface="Calibri" panose="020F0502020204030204" pitchFamily="34" charset="0"/>
                <a:cs typeface="Calibri" panose="020F0502020204030204" pitchFamily="34" charset="0"/>
              </a:rPr>
              <a:t>RQ3</a:t>
            </a:r>
            <a:endParaRPr lang="nl-NL" sz="2200" b="1" dirty="0">
              <a:solidFill>
                <a:schemeClr val="bg1"/>
              </a:solidFill>
              <a:latin typeface="Calibri" panose="020F0502020204030204" pitchFamily="34" charset="0"/>
              <a:cs typeface="Calibri" panose="020F0502020204030204" pitchFamily="34" charset="0"/>
            </a:endParaRPr>
          </a:p>
        </p:txBody>
      </p:sp>
      <p:sp>
        <p:nvSpPr>
          <p:cNvPr id="78" name="Content Placeholder 2">
            <a:extLst>
              <a:ext uri="{FF2B5EF4-FFF2-40B4-BE49-F238E27FC236}">
                <a16:creationId xmlns:a16="http://schemas.microsoft.com/office/drawing/2014/main" id="{195215FA-2CE9-4E0E-961C-A3E622902763}"/>
              </a:ext>
            </a:extLst>
          </p:cNvPr>
          <p:cNvSpPr txBox="1">
            <a:spLocks/>
          </p:cNvSpPr>
          <p:nvPr/>
        </p:nvSpPr>
        <p:spPr>
          <a:xfrm>
            <a:off x="6313104" y="3206093"/>
            <a:ext cx="917514" cy="412054"/>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bg1"/>
                </a:solidFill>
                <a:latin typeface="Calibri" panose="020F0502020204030204" pitchFamily="34" charset="0"/>
                <a:cs typeface="Calibri" panose="020F0502020204030204" pitchFamily="34" charset="0"/>
              </a:rPr>
              <a:t>RQ4</a:t>
            </a:r>
            <a:endParaRPr lang="nl-NL" sz="2200" b="1" dirty="0">
              <a:solidFill>
                <a:schemeClr val="bg1"/>
              </a:solidFill>
              <a:latin typeface="Calibri" panose="020F0502020204030204" pitchFamily="34" charset="0"/>
              <a:cs typeface="Calibri" panose="020F0502020204030204" pitchFamily="34" charset="0"/>
            </a:endParaRPr>
          </a:p>
        </p:txBody>
      </p:sp>
      <p:sp>
        <p:nvSpPr>
          <p:cNvPr id="79" name="Content Placeholder 2">
            <a:extLst>
              <a:ext uri="{FF2B5EF4-FFF2-40B4-BE49-F238E27FC236}">
                <a16:creationId xmlns:a16="http://schemas.microsoft.com/office/drawing/2014/main" id="{E1B37211-DB7D-4214-973A-F049BDADBC63}"/>
              </a:ext>
            </a:extLst>
          </p:cNvPr>
          <p:cNvSpPr txBox="1">
            <a:spLocks/>
          </p:cNvSpPr>
          <p:nvPr/>
        </p:nvSpPr>
        <p:spPr>
          <a:xfrm>
            <a:off x="6313104" y="5451596"/>
            <a:ext cx="917514" cy="412054"/>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bg1"/>
                </a:solidFill>
                <a:latin typeface="Calibri" panose="020F0502020204030204" pitchFamily="34" charset="0"/>
                <a:cs typeface="Calibri" panose="020F0502020204030204" pitchFamily="34" charset="0"/>
              </a:rPr>
              <a:t>RQ5</a:t>
            </a:r>
            <a:endParaRPr lang="nl-NL" sz="2200" b="1" dirty="0">
              <a:solidFill>
                <a:schemeClr val="bg1"/>
              </a:solidFill>
              <a:latin typeface="Calibri" panose="020F0502020204030204" pitchFamily="34" charset="0"/>
              <a:cs typeface="Calibri" panose="020F0502020204030204" pitchFamily="34" charset="0"/>
            </a:endParaRPr>
          </a:p>
        </p:txBody>
      </p:sp>
      <p:cxnSp>
        <p:nvCxnSpPr>
          <p:cNvPr id="80" name="Straight Connector 79">
            <a:extLst>
              <a:ext uri="{FF2B5EF4-FFF2-40B4-BE49-F238E27FC236}">
                <a16:creationId xmlns:a16="http://schemas.microsoft.com/office/drawing/2014/main" id="{A29CFD56-5ABD-4FB9-B6A2-D70FC260E006}"/>
              </a:ext>
            </a:extLst>
          </p:cNvPr>
          <p:cNvCxnSpPr>
            <a:cxnSpLocks/>
          </p:cNvCxnSpPr>
          <p:nvPr/>
        </p:nvCxnSpPr>
        <p:spPr>
          <a:xfrm>
            <a:off x="6096000" y="951221"/>
            <a:ext cx="0" cy="46881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D2A9C2-C48E-4539-914C-B407633F5F05}"/>
              </a:ext>
            </a:extLst>
          </p:cNvPr>
          <p:cNvCxnSpPr>
            <a:cxnSpLocks/>
          </p:cNvCxnSpPr>
          <p:nvPr/>
        </p:nvCxnSpPr>
        <p:spPr>
          <a:xfrm>
            <a:off x="7454537" y="369734"/>
            <a:ext cx="0" cy="116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558C1F-24F1-4FF5-9D86-840854C97AD7}"/>
              </a:ext>
            </a:extLst>
          </p:cNvPr>
          <p:cNvCxnSpPr>
            <a:cxnSpLocks/>
          </p:cNvCxnSpPr>
          <p:nvPr/>
        </p:nvCxnSpPr>
        <p:spPr>
          <a:xfrm>
            <a:off x="7454537" y="2812429"/>
            <a:ext cx="0" cy="116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62F3F9C-61D0-418F-B112-C9EF26BF90C7}"/>
              </a:ext>
            </a:extLst>
          </p:cNvPr>
          <p:cNvCxnSpPr>
            <a:cxnSpLocks/>
          </p:cNvCxnSpPr>
          <p:nvPr/>
        </p:nvCxnSpPr>
        <p:spPr>
          <a:xfrm>
            <a:off x="7454537" y="5045354"/>
            <a:ext cx="0" cy="116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descr="Question mark with solid fill">
            <a:extLst>
              <a:ext uri="{FF2B5EF4-FFF2-40B4-BE49-F238E27FC236}">
                <a16:creationId xmlns:a16="http://schemas.microsoft.com/office/drawing/2014/main" id="{77EEDB49-69B2-84A0-232A-37FC0376E7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6110" y="278119"/>
            <a:ext cx="720000" cy="720000"/>
          </a:xfrm>
          <a:prstGeom prst="rect">
            <a:avLst/>
          </a:prstGeom>
        </p:spPr>
      </p:pic>
      <p:sp>
        <p:nvSpPr>
          <p:cNvPr id="2" name="Rectangle 1">
            <a:extLst>
              <a:ext uri="{FF2B5EF4-FFF2-40B4-BE49-F238E27FC236}">
                <a16:creationId xmlns:a16="http://schemas.microsoft.com/office/drawing/2014/main" id="{25353645-405B-45F9-A188-C3FB7BE7A095}"/>
              </a:ext>
            </a:extLst>
          </p:cNvPr>
          <p:cNvSpPr/>
          <p:nvPr/>
        </p:nvSpPr>
        <p:spPr>
          <a:xfrm>
            <a:off x="10815145" y="2635994"/>
            <a:ext cx="573865" cy="1242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25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0A1AAD1-D936-49F9-9C54-EC832D6211A8}"/>
              </a:ext>
            </a:extLst>
          </p:cNvPr>
          <p:cNvSpPr txBox="1">
            <a:spLocks/>
          </p:cNvSpPr>
          <p:nvPr/>
        </p:nvSpPr>
        <p:spPr>
          <a:xfrm>
            <a:off x="1196716" y="262817"/>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THESIS CONTRIBUTION</a:t>
            </a:r>
            <a:endParaRPr lang="nl-NL" sz="3000" b="1"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86FAF72-D87F-7B13-A337-FE8A97338DDF}"/>
              </a:ext>
            </a:extLst>
          </p:cNvPr>
          <p:cNvSpPr txBox="1"/>
          <p:nvPr/>
        </p:nvSpPr>
        <p:spPr>
          <a:xfrm>
            <a:off x="631794" y="1097914"/>
            <a:ext cx="4783015" cy="900000"/>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171450" lvl="0" indent="-171450" algn="ctr" defTabSz="533400">
              <a:lnSpc>
                <a:spcPct val="90000"/>
              </a:lnSpc>
              <a:spcBef>
                <a:spcPct val="0"/>
              </a:spcBef>
              <a:spcAft>
                <a:spcPct val="35000"/>
              </a:spcAft>
              <a:buFont typeface="Arial" panose="020B0604020202020204" pitchFamily="34" charset="0"/>
              <a:buChar char="•"/>
            </a:pPr>
            <a:r>
              <a:rPr lang="en-US" sz="1500" b="0" kern="1200" dirty="0">
                <a:latin typeface="Calibri" panose="020F0502020204030204" pitchFamily="34" charset="0"/>
                <a:cs typeface="Calibri" panose="020F0502020204030204" pitchFamily="34" charset="0"/>
              </a:rPr>
              <a:t>Supplements (Schouten, 2019) research by predicting the difference in energy output and downtime cost for certain delay </a:t>
            </a:r>
            <a:endParaRPr lang="en-NL" sz="1500" b="0" kern="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D09900C-C88E-95EF-C5F8-39346AF53F84}"/>
              </a:ext>
            </a:extLst>
          </p:cNvPr>
          <p:cNvSpPr txBox="1"/>
          <p:nvPr/>
        </p:nvSpPr>
        <p:spPr>
          <a:xfrm>
            <a:off x="631794" y="2204626"/>
            <a:ext cx="4783015" cy="900000"/>
          </a:xfrm>
          <a:prstGeom prst="rect">
            <a:avLst/>
          </a:prstGeom>
          <a:solidFill>
            <a:schemeClr val="bg1">
              <a:lumMod val="95000"/>
            </a:schemeClr>
          </a:solidFill>
        </p:spPr>
        <p:txBody>
          <a:bodyPr wrap="square" anchor="ctr">
            <a:spAutoFit/>
          </a:bodyPr>
          <a:lstStyle/>
          <a:p>
            <a:pPr marL="171450" indent="-171450" algn="ctr">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Arial" panose="020B0604020202020204" pitchFamily="34" charset="0"/>
              </a:rPr>
              <a:t>Provides Synthetic Climate Data Prediction of both the wind speed and the wave height for the accessibility and operative analysis</a:t>
            </a:r>
            <a:endParaRPr lang="en-NL" sz="1500" dirty="0"/>
          </a:p>
        </p:txBody>
      </p:sp>
      <p:grpSp>
        <p:nvGrpSpPr>
          <p:cNvPr id="3" name="Group 2">
            <a:extLst>
              <a:ext uri="{FF2B5EF4-FFF2-40B4-BE49-F238E27FC236}">
                <a16:creationId xmlns:a16="http://schemas.microsoft.com/office/drawing/2014/main" id="{564BFDCF-0767-9408-BBEA-1559DE290751}"/>
              </a:ext>
            </a:extLst>
          </p:cNvPr>
          <p:cNvGrpSpPr/>
          <p:nvPr/>
        </p:nvGrpSpPr>
        <p:grpSpPr>
          <a:xfrm>
            <a:off x="6347927" y="2185629"/>
            <a:ext cx="5611833" cy="3161307"/>
            <a:chOff x="6386010" y="2185630"/>
            <a:chExt cx="5611833" cy="3161307"/>
          </a:xfrm>
        </p:grpSpPr>
        <p:pic>
          <p:nvPicPr>
            <p:cNvPr id="8" name="Picture 7" descr="Diagram, schematic&#10;&#10;Description automatically generated">
              <a:extLst>
                <a:ext uri="{FF2B5EF4-FFF2-40B4-BE49-F238E27FC236}">
                  <a16:creationId xmlns:a16="http://schemas.microsoft.com/office/drawing/2014/main" id="{6AD93B6B-B037-477E-81DA-F681E87B4727}"/>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86010" y="2185630"/>
              <a:ext cx="5611833" cy="3161307"/>
            </a:xfrm>
            <a:prstGeom prst="rect">
              <a:avLst/>
            </a:prstGeom>
          </p:spPr>
        </p:pic>
        <p:cxnSp>
          <p:nvCxnSpPr>
            <p:cNvPr id="14" name="Connector: Elbow 13">
              <a:extLst>
                <a:ext uri="{FF2B5EF4-FFF2-40B4-BE49-F238E27FC236}">
                  <a16:creationId xmlns:a16="http://schemas.microsoft.com/office/drawing/2014/main" id="{0D0EBA6B-C7AB-B12D-ACCC-47936F379238}"/>
                </a:ext>
              </a:extLst>
            </p:cNvPr>
            <p:cNvCxnSpPr>
              <a:cxnSpLocks/>
            </p:cNvCxnSpPr>
            <p:nvPr/>
          </p:nvCxnSpPr>
          <p:spPr>
            <a:xfrm>
              <a:off x="10317985" y="4038554"/>
              <a:ext cx="672612" cy="285750"/>
            </a:xfrm>
            <a:prstGeom prst="bentConnector3">
              <a:avLst>
                <a:gd name="adj1" fmla="val 98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EF892D36-83AC-59C5-6C4C-B33F6D05CD58}"/>
              </a:ext>
            </a:extLst>
          </p:cNvPr>
          <p:cNvSpPr txBox="1"/>
          <p:nvPr/>
        </p:nvSpPr>
        <p:spPr>
          <a:xfrm>
            <a:off x="631794" y="3316283"/>
            <a:ext cx="4783015" cy="900000"/>
          </a:xfrm>
          <a:prstGeom prst="rect">
            <a:avLst/>
          </a:prstGeom>
          <a:solidFill>
            <a:schemeClr val="bg1">
              <a:lumMod val="95000"/>
            </a:schemeClr>
          </a:solidFill>
        </p:spPr>
        <p:txBody>
          <a:bodyPr wrap="square" anchor="ctr">
            <a:spAutoFit/>
          </a:bodyPr>
          <a:lstStyle/>
          <a:p>
            <a:pPr marL="171450" indent="-171450" algn="ctr">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Arial" panose="020B0604020202020204" pitchFamily="34" charset="0"/>
              </a:rPr>
              <a:t>Provides long-term planning for jack-up vessel</a:t>
            </a:r>
            <a:endParaRPr lang="en-NL" sz="1500" dirty="0"/>
          </a:p>
        </p:txBody>
      </p:sp>
      <p:sp>
        <p:nvSpPr>
          <p:cNvPr id="22" name="TextBox 21">
            <a:extLst>
              <a:ext uri="{FF2B5EF4-FFF2-40B4-BE49-F238E27FC236}">
                <a16:creationId xmlns:a16="http://schemas.microsoft.com/office/drawing/2014/main" id="{761191E2-1422-AC15-A25F-4A77853B5A1C}"/>
              </a:ext>
            </a:extLst>
          </p:cNvPr>
          <p:cNvSpPr txBox="1"/>
          <p:nvPr/>
        </p:nvSpPr>
        <p:spPr>
          <a:xfrm>
            <a:off x="631793" y="4427940"/>
            <a:ext cx="4783015" cy="900000"/>
          </a:xfrm>
          <a:prstGeom prst="rect">
            <a:avLst/>
          </a:prstGeom>
          <a:solidFill>
            <a:schemeClr val="bg1">
              <a:lumMod val="95000"/>
            </a:schemeClr>
          </a:solidFill>
        </p:spPr>
        <p:txBody>
          <a:bodyPr wrap="square" anchor="ctr">
            <a:spAutoFit/>
          </a:bodyPr>
          <a:lstStyle/>
          <a:p>
            <a:pPr marL="171450" indent="-171450" algn="ctr">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Arial" panose="020B0604020202020204" pitchFamily="34" charset="0"/>
              </a:rPr>
              <a:t>Provides short-term accessibility assessment for jack-up vessel</a:t>
            </a:r>
            <a:endParaRPr lang="en-NL" sz="1500" dirty="0"/>
          </a:p>
        </p:txBody>
      </p:sp>
      <p:sp>
        <p:nvSpPr>
          <p:cNvPr id="23" name="TextBox 22">
            <a:extLst>
              <a:ext uri="{FF2B5EF4-FFF2-40B4-BE49-F238E27FC236}">
                <a16:creationId xmlns:a16="http://schemas.microsoft.com/office/drawing/2014/main" id="{8B9E1908-1020-6D65-B0E2-EEB1F105A172}"/>
              </a:ext>
            </a:extLst>
          </p:cNvPr>
          <p:cNvSpPr txBox="1"/>
          <p:nvPr/>
        </p:nvSpPr>
        <p:spPr>
          <a:xfrm>
            <a:off x="631793" y="5534652"/>
            <a:ext cx="4783015" cy="900000"/>
          </a:xfrm>
          <a:prstGeom prst="rect">
            <a:avLst/>
          </a:prstGeom>
          <a:solidFill>
            <a:schemeClr val="bg1">
              <a:lumMod val="95000"/>
            </a:schemeClr>
          </a:solidFill>
        </p:spPr>
        <p:txBody>
          <a:bodyPr wrap="square" anchor="ctr">
            <a:spAutoFit/>
          </a:bodyPr>
          <a:lstStyle/>
          <a:p>
            <a:pPr marL="171450" indent="-171450" algn="ctr">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Arial" panose="020B0604020202020204" pitchFamily="34" charset="0"/>
              </a:rPr>
              <a:t>Applies most updated data</a:t>
            </a:r>
            <a:endParaRPr lang="en-NL" sz="1500" dirty="0"/>
          </a:p>
        </p:txBody>
      </p:sp>
      <p:sp>
        <p:nvSpPr>
          <p:cNvPr id="24" name="TextBox 23">
            <a:extLst>
              <a:ext uri="{FF2B5EF4-FFF2-40B4-BE49-F238E27FC236}">
                <a16:creationId xmlns:a16="http://schemas.microsoft.com/office/drawing/2014/main" id="{53C4D8A5-C298-5CCC-C6E2-06F58DFAB5F2}"/>
              </a:ext>
            </a:extLst>
          </p:cNvPr>
          <p:cNvSpPr txBox="1"/>
          <p:nvPr/>
        </p:nvSpPr>
        <p:spPr>
          <a:xfrm>
            <a:off x="6222421" y="1415470"/>
            <a:ext cx="5688000" cy="492443"/>
          </a:xfrm>
          <a:prstGeom prst="rect">
            <a:avLst/>
          </a:prstGeom>
          <a:solidFill>
            <a:schemeClr val="bg1">
              <a:lumMod val="95000"/>
            </a:schemeClr>
          </a:solidFill>
        </p:spPr>
        <p:txBody>
          <a:bodyPr wrap="square" anchor="ctr">
            <a:spAutoFit/>
          </a:bodyPr>
          <a:lstStyle/>
          <a:p>
            <a:pPr algn="ctr"/>
            <a:r>
              <a:rPr lang="en-US" sz="1300" b="1" dirty="0">
                <a:effectLst/>
                <a:latin typeface="Calibri" panose="020F0502020204030204" pitchFamily="34" charset="0"/>
                <a:ea typeface="Calibri" panose="020F0502020204030204" pitchFamily="34" charset="0"/>
                <a:cs typeface="Arial" panose="020B0604020202020204" pitchFamily="34" charset="0"/>
              </a:rPr>
              <a:t>EXCEPT FOR THE FAILURE ANALYSIS, THE THESIS COVERS ALMOST ALL THE TOPICS OF OFFSHORE WIND FARM OPERATION &amp; MAINTENANCE RESEARCH</a:t>
            </a:r>
            <a:endParaRPr lang="en-NL" sz="1300" b="1" dirty="0"/>
          </a:p>
        </p:txBody>
      </p:sp>
      <p:pic>
        <p:nvPicPr>
          <p:cNvPr id="45" name="Graphic 44" descr="Handshake with solid fill">
            <a:extLst>
              <a:ext uri="{FF2B5EF4-FFF2-40B4-BE49-F238E27FC236}">
                <a16:creationId xmlns:a16="http://schemas.microsoft.com/office/drawing/2014/main" id="{24F8433E-7A7B-3251-1A9B-CA333145D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47" y="171202"/>
            <a:ext cx="720000" cy="720000"/>
          </a:xfrm>
          <a:prstGeom prst="rect">
            <a:avLst/>
          </a:prstGeom>
        </p:spPr>
      </p:pic>
    </p:spTree>
    <p:extLst>
      <p:ext uri="{BB962C8B-B14F-4D97-AF65-F5344CB8AC3E}">
        <p14:creationId xmlns:p14="http://schemas.microsoft.com/office/powerpoint/2010/main" val="114711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491A53D-4051-4F97-9323-F7404D8A20C4}"/>
              </a:ext>
            </a:extLst>
          </p:cNvPr>
          <p:cNvSpPr txBox="1">
            <a:spLocks/>
          </p:cNvSpPr>
          <p:nvPr/>
        </p:nvSpPr>
        <p:spPr>
          <a:xfrm>
            <a:off x="7499744" y="221459"/>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DATA SOURCES</a:t>
            </a:r>
            <a:endParaRPr lang="nl-NL" sz="3000" b="1"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8ECFE63-077B-043C-90A8-23D9BB37E634}"/>
              </a:ext>
            </a:extLst>
          </p:cNvPr>
          <p:cNvSpPr txBox="1"/>
          <p:nvPr/>
        </p:nvSpPr>
        <p:spPr>
          <a:xfrm>
            <a:off x="9975839" y="2095832"/>
            <a:ext cx="1354012" cy="5695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CMEMS</a:t>
            </a:r>
            <a:endParaRPr lang="en-NL" sz="1200" b="0" kern="12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1055882-3515-E534-DDF8-24E919F1A617}"/>
              </a:ext>
            </a:extLst>
          </p:cNvPr>
          <p:cNvSpPr txBox="1"/>
          <p:nvPr/>
        </p:nvSpPr>
        <p:spPr>
          <a:xfrm>
            <a:off x="9881344" y="4943149"/>
            <a:ext cx="1875100" cy="7200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Van Oord Aeolus sea keeping specification (</a:t>
            </a:r>
            <a:r>
              <a:rPr lang="en-US" sz="1200" b="0" kern="1200" dirty="0" err="1">
                <a:latin typeface="Calibri" panose="020F0502020204030204" pitchFamily="34" charset="0"/>
                <a:cs typeface="Calibri" panose="020F0502020204030204" pitchFamily="34" charset="0"/>
              </a:rPr>
              <a:t>Crol</a:t>
            </a:r>
            <a:r>
              <a:rPr lang="en-US" sz="1200" b="0" kern="1200" dirty="0">
                <a:latin typeface="Calibri" panose="020F0502020204030204" pitchFamily="34" charset="0"/>
                <a:cs typeface="Calibri" panose="020F0502020204030204" pitchFamily="34" charset="0"/>
              </a:rPr>
              <a:t>, 2015)</a:t>
            </a:r>
            <a:endParaRPr lang="en-NL" sz="1200" b="0" kern="1200"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9B4FA6C-9FCA-8C07-1C44-8D632363E78D}"/>
              </a:ext>
            </a:extLst>
          </p:cNvPr>
          <p:cNvSpPr txBox="1"/>
          <p:nvPr/>
        </p:nvSpPr>
        <p:spPr>
          <a:xfrm>
            <a:off x="9881344" y="5969685"/>
            <a:ext cx="1875107" cy="720000"/>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a:latin typeface="Calibri" panose="020F0502020204030204" pitchFamily="34" charset="0"/>
                <a:cs typeface="Calibri" panose="020F0502020204030204" pitchFamily="34" charset="0"/>
              </a:rPr>
              <a:t>Jack-up vessel charter rate </a:t>
            </a:r>
            <a:r>
              <a:rPr lang="fr-FR" sz="1200" b="0" kern="1200" dirty="0">
                <a:latin typeface="Calibri" panose="020F0502020204030204" pitchFamily="34" charset="0"/>
                <a:cs typeface="Calibri" panose="020F0502020204030204" pitchFamily="34" charset="0"/>
              </a:rPr>
              <a:t>(</a:t>
            </a:r>
            <a:r>
              <a:rPr lang="fr-FR" sz="1200" b="0" kern="1200" dirty="0" err="1">
                <a:latin typeface="Calibri" panose="020F0502020204030204" pitchFamily="34" charset="0"/>
                <a:cs typeface="Calibri" panose="020F0502020204030204" pitchFamily="34" charset="0"/>
              </a:rPr>
              <a:t>Dalgic</a:t>
            </a:r>
            <a:r>
              <a:rPr lang="fr-FR" sz="1200" b="0" kern="1200" dirty="0">
                <a:latin typeface="Calibri" panose="020F0502020204030204" pitchFamily="34" charset="0"/>
                <a:cs typeface="Calibri" panose="020F0502020204030204" pitchFamily="34" charset="0"/>
              </a:rPr>
              <a:t>, </a:t>
            </a:r>
            <a:r>
              <a:rPr lang="fr-FR" sz="1200" b="0" kern="1200" dirty="0" err="1">
                <a:latin typeface="Calibri" panose="020F0502020204030204" pitchFamily="34" charset="0"/>
                <a:cs typeface="Calibri" panose="020F0502020204030204" pitchFamily="34" charset="0"/>
              </a:rPr>
              <a:t>Lazakis</a:t>
            </a:r>
            <a:r>
              <a:rPr lang="fr-FR" sz="1200" b="0" kern="1200" dirty="0">
                <a:latin typeface="Calibri" panose="020F0502020204030204" pitchFamily="34" charset="0"/>
                <a:cs typeface="Calibri" panose="020F0502020204030204" pitchFamily="34" charset="0"/>
              </a:rPr>
              <a:t>, </a:t>
            </a:r>
            <a:r>
              <a:rPr lang="fr-FR" sz="1200" b="0" kern="1200" dirty="0" err="1">
                <a:latin typeface="Calibri" panose="020F0502020204030204" pitchFamily="34" charset="0"/>
                <a:cs typeface="Calibri" panose="020F0502020204030204" pitchFamily="34" charset="0"/>
              </a:rPr>
              <a:t>Turan</a:t>
            </a:r>
            <a:r>
              <a:rPr lang="fr-FR" sz="1200" b="0" kern="1200" dirty="0">
                <a:latin typeface="Calibri" panose="020F0502020204030204" pitchFamily="34" charset="0"/>
                <a:cs typeface="Calibri" panose="020F0502020204030204" pitchFamily="34" charset="0"/>
              </a:rPr>
              <a:t>, et al., 2015)</a:t>
            </a:r>
            <a:endParaRPr lang="en-US" sz="1200" b="0" kern="1200" dirty="0">
              <a:latin typeface="Calibri" panose="020F0502020204030204" pitchFamily="34" charset="0"/>
              <a:cs typeface="Calibri" panose="020F0502020204030204" pitchFamily="34" charset="0"/>
            </a:endParaRPr>
          </a:p>
        </p:txBody>
      </p:sp>
      <p:pic>
        <p:nvPicPr>
          <p:cNvPr id="33" name="Graphic 32" descr="Windy with solid fill">
            <a:extLst>
              <a:ext uri="{FF2B5EF4-FFF2-40B4-BE49-F238E27FC236}">
                <a16:creationId xmlns:a16="http://schemas.microsoft.com/office/drawing/2014/main" id="{E0369332-A92B-D736-3AFF-C81A3D0E3F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7186" y="839143"/>
            <a:ext cx="720000" cy="720000"/>
          </a:xfrm>
          <a:prstGeom prst="rect">
            <a:avLst/>
          </a:prstGeom>
        </p:spPr>
      </p:pic>
      <p:pic>
        <p:nvPicPr>
          <p:cNvPr id="34" name="Graphic 33" descr="Wave with solid fill">
            <a:extLst>
              <a:ext uri="{FF2B5EF4-FFF2-40B4-BE49-F238E27FC236}">
                <a16:creationId xmlns:a16="http://schemas.microsoft.com/office/drawing/2014/main" id="{3B40ECE8-2207-22C4-DE37-1ED6E3E6D0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8425" y="1867406"/>
            <a:ext cx="720000" cy="720000"/>
          </a:xfrm>
          <a:prstGeom prst="rect">
            <a:avLst/>
          </a:prstGeom>
        </p:spPr>
      </p:pic>
      <p:pic>
        <p:nvPicPr>
          <p:cNvPr id="35" name="Graphic 34" descr="Wind Turbines with solid fill">
            <a:extLst>
              <a:ext uri="{FF2B5EF4-FFF2-40B4-BE49-F238E27FC236}">
                <a16:creationId xmlns:a16="http://schemas.microsoft.com/office/drawing/2014/main" id="{A06E6E14-2D0B-F892-9AAD-D2AAA8F6B7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8425" y="2894008"/>
            <a:ext cx="720000" cy="720000"/>
          </a:xfrm>
          <a:prstGeom prst="rect">
            <a:avLst/>
          </a:prstGeom>
        </p:spPr>
      </p:pic>
      <p:pic>
        <p:nvPicPr>
          <p:cNvPr id="37" name="Graphic 36" descr="Cruise ship with solid fill">
            <a:extLst>
              <a:ext uri="{FF2B5EF4-FFF2-40B4-BE49-F238E27FC236}">
                <a16:creationId xmlns:a16="http://schemas.microsoft.com/office/drawing/2014/main" id="{5E75A3B6-71BA-EF9F-D827-05B89D3F5C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13670" y="4943149"/>
            <a:ext cx="720000" cy="720000"/>
          </a:xfrm>
          <a:prstGeom prst="rect">
            <a:avLst/>
          </a:prstGeom>
        </p:spPr>
      </p:pic>
      <p:pic>
        <p:nvPicPr>
          <p:cNvPr id="39" name="Graphic 38" descr="Anchor with solid fill">
            <a:extLst>
              <a:ext uri="{FF2B5EF4-FFF2-40B4-BE49-F238E27FC236}">
                <a16:creationId xmlns:a16="http://schemas.microsoft.com/office/drawing/2014/main" id="{F8972929-44B0-68E0-FF17-B6591DA703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07948" y="5969685"/>
            <a:ext cx="720000" cy="720000"/>
          </a:xfrm>
          <a:prstGeom prst="rect">
            <a:avLst/>
          </a:prstGeom>
        </p:spPr>
      </p:pic>
      <p:sp>
        <p:nvSpPr>
          <p:cNvPr id="40" name="TextBox 39">
            <a:extLst>
              <a:ext uri="{FF2B5EF4-FFF2-40B4-BE49-F238E27FC236}">
                <a16:creationId xmlns:a16="http://schemas.microsoft.com/office/drawing/2014/main" id="{D1564323-A4B7-DDD8-6D82-5FFAB22913DD}"/>
              </a:ext>
            </a:extLst>
          </p:cNvPr>
          <p:cNvSpPr txBox="1"/>
          <p:nvPr/>
        </p:nvSpPr>
        <p:spPr>
          <a:xfrm>
            <a:off x="7451339" y="9066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2011 - 2020</a:t>
            </a:r>
            <a:endParaRPr lang="en-NL" sz="1200" b="1" kern="1200"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01A966CF-DC6B-6449-22F0-296C6E5970BF}"/>
              </a:ext>
            </a:extLst>
          </p:cNvPr>
          <p:cNvSpPr txBox="1"/>
          <p:nvPr/>
        </p:nvSpPr>
        <p:spPr>
          <a:xfrm>
            <a:off x="7451339" y="1938676"/>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2018 - 2021</a:t>
            </a:r>
            <a:endParaRPr lang="en-NL" sz="1200" b="1" kern="12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C1D36634-416B-1E96-98FF-D1420F4650A0}"/>
              </a:ext>
            </a:extLst>
          </p:cNvPr>
          <p:cNvSpPr txBox="1"/>
          <p:nvPr/>
        </p:nvSpPr>
        <p:spPr>
          <a:xfrm>
            <a:off x="7457484" y="2963261"/>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2017 - 2020</a:t>
            </a:r>
            <a:endParaRPr lang="en-NL" sz="1200" b="1" kern="12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0D58F3C3-48B1-CC16-9B57-EAD894195F8E}"/>
              </a:ext>
            </a:extLst>
          </p:cNvPr>
          <p:cNvSpPr txBox="1"/>
          <p:nvPr/>
        </p:nvSpPr>
        <p:spPr>
          <a:xfrm>
            <a:off x="7451339" y="50183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2015</a:t>
            </a:r>
            <a:endParaRPr lang="en-NL" sz="1200" b="1" kern="1200"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72751280-EACB-507E-DB84-C19E6814AC5A}"/>
              </a:ext>
            </a:extLst>
          </p:cNvPr>
          <p:cNvSpPr txBox="1"/>
          <p:nvPr/>
        </p:nvSpPr>
        <p:spPr>
          <a:xfrm>
            <a:off x="7439895" y="6044898"/>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2015</a:t>
            </a:r>
            <a:endParaRPr lang="en-NL" sz="1200" b="1" kern="1200" dirty="0">
              <a:latin typeface="Calibri" panose="020F0502020204030204" pitchFamily="34" charset="0"/>
              <a:cs typeface="Calibri" panose="020F0502020204030204" pitchFamily="34" charset="0"/>
            </a:endParaRPr>
          </a:p>
        </p:txBody>
      </p:sp>
      <p:pic>
        <p:nvPicPr>
          <p:cNvPr id="48" name="Picture 47" descr="Text, letter&#10;&#10;Description automatically generated">
            <a:extLst>
              <a:ext uri="{FF2B5EF4-FFF2-40B4-BE49-F238E27FC236}">
                <a16:creationId xmlns:a16="http://schemas.microsoft.com/office/drawing/2014/main" id="{D7C2CF21-DD76-3BFC-A6B7-C324DBF33A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81346" y="839143"/>
            <a:ext cx="1875107" cy="720000"/>
          </a:xfrm>
          <a:prstGeom prst="rect">
            <a:avLst/>
          </a:prstGeom>
          <a:ln>
            <a:solidFill>
              <a:schemeClr val="tx1"/>
            </a:solidFill>
          </a:ln>
        </p:spPr>
      </p:pic>
      <p:pic>
        <p:nvPicPr>
          <p:cNvPr id="50" name="Picture 49" descr="Text&#10;&#10;Description automatically generated with medium confidence">
            <a:extLst>
              <a:ext uri="{FF2B5EF4-FFF2-40B4-BE49-F238E27FC236}">
                <a16:creationId xmlns:a16="http://schemas.microsoft.com/office/drawing/2014/main" id="{727A0DF3-5860-D501-B956-B2F8DF8A8E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1345" y="1857980"/>
            <a:ext cx="1875107" cy="720000"/>
          </a:xfrm>
          <a:prstGeom prst="rect">
            <a:avLst/>
          </a:prstGeom>
          <a:ln>
            <a:solidFill>
              <a:schemeClr val="tx1"/>
            </a:solidFill>
          </a:ln>
        </p:spPr>
      </p:pic>
      <p:pic>
        <p:nvPicPr>
          <p:cNvPr id="54" name="Picture 53" descr="A close-up of a logo&#10;&#10;Description automatically generated with low confidence">
            <a:extLst>
              <a:ext uri="{FF2B5EF4-FFF2-40B4-BE49-F238E27FC236}">
                <a16:creationId xmlns:a16="http://schemas.microsoft.com/office/drawing/2014/main" id="{4CCB70E5-21E4-A7C2-576B-1E37BF33F1B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81345" y="2888048"/>
            <a:ext cx="1875106" cy="720000"/>
          </a:xfrm>
          <a:prstGeom prst="rect">
            <a:avLst/>
          </a:prstGeom>
          <a:ln>
            <a:solidFill>
              <a:schemeClr val="tx1"/>
            </a:solidFill>
          </a:ln>
        </p:spPr>
      </p:pic>
      <p:sp>
        <p:nvSpPr>
          <p:cNvPr id="55" name="TextBox 54">
            <a:extLst>
              <a:ext uri="{FF2B5EF4-FFF2-40B4-BE49-F238E27FC236}">
                <a16:creationId xmlns:a16="http://schemas.microsoft.com/office/drawing/2014/main" id="{199706DA-96A5-E506-04A0-763A21D54A50}"/>
              </a:ext>
            </a:extLst>
          </p:cNvPr>
          <p:cNvSpPr txBox="1"/>
          <p:nvPr/>
        </p:nvSpPr>
        <p:spPr>
          <a:xfrm>
            <a:off x="8655723" y="914356"/>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Hourly level</a:t>
            </a:r>
            <a:endParaRPr lang="en-NL" sz="1200" b="1" kern="1200" dirty="0">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CB203E26-6716-06C2-135E-A7EA77F52EFE}"/>
              </a:ext>
            </a:extLst>
          </p:cNvPr>
          <p:cNvSpPr txBox="1"/>
          <p:nvPr/>
        </p:nvSpPr>
        <p:spPr>
          <a:xfrm>
            <a:off x="8655723" y="1933193"/>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Hourly level</a:t>
            </a:r>
            <a:endParaRPr lang="en-NL" sz="1200" b="1" kern="1200"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181973A-F557-804A-F6B3-88DCA32AD652}"/>
              </a:ext>
            </a:extLst>
          </p:cNvPr>
          <p:cNvSpPr txBox="1"/>
          <p:nvPr/>
        </p:nvSpPr>
        <p:spPr>
          <a:xfrm>
            <a:off x="8655723" y="2963261"/>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Every 15 minutes</a:t>
            </a:r>
            <a:endParaRPr lang="en-NL" sz="1200" b="1" kern="1200" dirty="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22F54EE-12B6-9CF3-444A-3EF0D12B5460}"/>
              </a:ext>
            </a:extLst>
          </p:cNvPr>
          <p:cNvSpPr txBox="1"/>
          <p:nvPr/>
        </p:nvSpPr>
        <p:spPr>
          <a:xfrm>
            <a:off x="8652206" y="5018362"/>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dirty="0">
                <a:latin typeface="Calibri" panose="020F0502020204030204" pitchFamily="34" charset="0"/>
                <a:cs typeface="Calibri" panose="020F0502020204030204" pitchFamily="34" charset="0"/>
              </a:rPr>
              <a:t>m</a:t>
            </a:r>
            <a:r>
              <a:rPr lang="en-US" sz="1200" b="1" kern="1200" dirty="0">
                <a:latin typeface="Calibri" panose="020F0502020204030204" pitchFamily="34" charset="0"/>
                <a:cs typeface="Calibri" panose="020F0502020204030204" pitchFamily="34" charset="0"/>
              </a:rPr>
              <a:t> and m/s</a:t>
            </a:r>
            <a:endParaRPr lang="en-NL" sz="1200" b="1" kern="1200"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C37F87CB-7A93-62F1-BE33-6F4D8FEEACDD}"/>
              </a:ext>
            </a:extLst>
          </p:cNvPr>
          <p:cNvSpPr txBox="1"/>
          <p:nvPr/>
        </p:nvSpPr>
        <p:spPr>
          <a:xfrm>
            <a:off x="8652206" y="6044898"/>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dirty="0">
                <a:latin typeface="Calibri" panose="020F0502020204030204" pitchFamily="34" charset="0"/>
                <a:cs typeface="Calibri" panose="020F0502020204030204" pitchFamily="34" charset="0"/>
              </a:rPr>
              <a:t>Pound Sterling</a:t>
            </a:r>
            <a:endParaRPr lang="en-NL" sz="1200" b="1" kern="1200" dirty="0">
              <a:latin typeface="Calibri" panose="020F0502020204030204" pitchFamily="34" charset="0"/>
              <a:cs typeface="Calibri" panose="020F0502020204030204" pitchFamily="34" charset="0"/>
            </a:endParaRPr>
          </a:p>
        </p:txBody>
      </p:sp>
      <p:pic>
        <p:nvPicPr>
          <p:cNvPr id="61" name="Graphic 60" descr="Shield Tick with solid fill">
            <a:extLst>
              <a:ext uri="{FF2B5EF4-FFF2-40B4-BE49-F238E27FC236}">
                <a16:creationId xmlns:a16="http://schemas.microsoft.com/office/drawing/2014/main" id="{FBE2E91A-D0E5-AC16-C2E9-5E447DF2D75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17186" y="3920610"/>
            <a:ext cx="720000" cy="720000"/>
          </a:xfrm>
          <a:prstGeom prst="rect">
            <a:avLst/>
          </a:prstGeom>
        </p:spPr>
      </p:pic>
      <p:sp>
        <p:nvSpPr>
          <p:cNvPr id="62" name="TextBox 61">
            <a:extLst>
              <a:ext uri="{FF2B5EF4-FFF2-40B4-BE49-F238E27FC236}">
                <a16:creationId xmlns:a16="http://schemas.microsoft.com/office/drawing/2014/main" id="{1CF1F353-7F75-3B2E-22F6-1605A4790C84}"/>
              </a:ext>
            </a:extLst>
          </p:cNvPr>
          <p:cNvSpPr txBox="1"/>
          <p:nvPr/>
        </p:nvSpPr>
        <p:spPr>
          <a:xfrm>
            <a:off x="7451339" y="3995823"/>
            <a:ext cx="911470" cy="569574"/>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Calibri" panose="020F0502020204030204" pitchFamily="34" charset="0"/>
                <a:cs typeface="Calibri" panose="020F0502020204030204" pitchFamily="34" charset="0"/>
              </a:rPr>
              <a:t>2002</a:t>
            </a:r>
            <a:endParaRPr lang="en-NL" sz="1200" b="1" kern="1200" dirty="0">
              <a:latin typeface="Calibri" panose="020F0502020204030204" pitchFamily="34" charset="0"/>
              <a:cs typeface="Calibri" panose="020F0502020204030204" pitchFamily="34" charset="0"/>
            </a:endParaRPr>
          </a:p>
        </p:txBody>
      </p:sp>
      <p:pic>
        <p:nvPicPr>
          <p:cNvPr id="64" name="Picture 63" descr="Logo, company name&#10;&#10;Description automatically generated">
            <a:extLst>
              <a:ext uri="{FF2B5EF4-FFF2-40B4-BE49-F238E27FC236}">
                <a16:creationId xmlns:a16="http://schemas.microsoft.com/office/drawing/2014/main" id="{79558B62-E6F9-7C44-F51D-17405F3BD54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81345" y="3918116"/>
            <a:ext cx="1875099" cy="720000"/>
          </a:xfrm>
          <a:prstGeom prst="rect">
            <a:avLst/>
          </a:prstGeom>
          <a:solidFill>
            <a:schemeClr val="tx1"/>
          </a:solidFill>
          <a:ln>
            <a:solidFill>
              <a:schemeClr val="tx1"/>
            </a:solidFill>
          </a:ln>
        </p:spPr>
      </p:pic>
      <p:pic>
        <p:nvPicPr>
          <p:cNvPr id="46" name="Graphic 45" descr="Statistics with solid fill">
            <a:extLst>
              <a:ext uri="{FF2B5EF4-FFF2-40B4-BE49-F238E27FC236}">
                <a16:creationId xmlns:a16="http://schemas.microsoft.com/office/drawing/2014/main" id="{F9DBD632-DCB2-E159-ACF0-1CB6CCC313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05704" y="175789"/>
            <a:ext cx="720000" cy="720000"/>
          </a:xfrm>
          <a:prstGeom prst="rect">
            <a:avLst/>
          </a:prstGeom>
        </p:spPr>
      </p:pic>
      <p:cxnSp>
        <p:nvCxnSpPr>
          <p:cNvPr id="28" name="Straight Connector 27">
            <a:extLst>
              <a:ext uri="{FF2B5EF4-FFF2-40B4-BE49-F238E27FC236}">
                <a16:creationId xmlns:a16="http://schemas.microsoft.com/office/drawing/2014/main" id="{8366547D-F50A-5A2B-4338-1DA6A1A5CE49}"/>
              </a:ext>
            </a:extLst>
          </p:cNvPr>
          <p:cNvCxnSpPr>
            <a:cxnSpLocks/>
          </p:cNvCxnSpPr>
          <p:nvPr/>
        </p:nvCxnSpPr>
        <p:spPr>
          <a:xfrm>
            <a:off x="6096000" y="951221"/>
            <a:ext cx="0" cy="46881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6CB40AD3-F9E6-7A8F-C630-4BF27D905BDF}"/>
              </a:ext>
            </a:extLst>
          </p:cNvPr>
          <p:cNvSpPr txBox="1">
            <a:spLocks/>
          </p:cNvSpPr>
          <p:nvPr/>
        </p:nvSpPr>
        <p:spPr>
          <a:xfrm>
            <a:off x="1358434" y="221458"/>
            <a:ext cx="4127863" cy="536771"/>
          </a:xfrm>
          <a:prstGeom prst="rect">
            <a:avLst/>
          </a:prstGeom>
          <a:solidFill>
            <a:schemeClr val="tx1"/>
          </a:solidFill>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solidFill>
                  <a:schemeClr val="bg1"/>
                </a:solidFill>
                <a:latin typeface="Calibri" panose="020F0502020204030204" pitchFamily="34" charset="0"/>
                <a:cs typeface="Calibri" panose="020F0502020204030204" pitchFamily="34" charset="0"/>
              </a:rPr>
              <a:t>METHODOLOGY</a:t>
            </a:r>
            <a:endParaRPr lang="nl-NL" sz="3000" b="1" dirty="0">
              <a:solidFill>
                <a:schemeClr val="bg1"/>
              </a:solidFill>
              <a:latin typeface="Calibri" panose="020F0502020204030204" pitchFamily="34" charset="0"/>
              <a:cs typeface="Calibri" panose="020F0502020204030204" pitchFamily="34" charset="0"/>
            </a:endParaRPr>
          </a:p>
        </p:txBody>
      </p:sp>
      <p:pic>
        <p:nvPicPr>
          <p:cNvPr id="3" name="Graphic 2" descr="Building Brick Wall with solid fill">
            <a:extLst>
              <a:ext uri="{FF2B5EF4-FFF2-40B4-BE49-F238E27FC236}">
                <a16:creationId xmlns:a16="http://schemas.microsoft.com/office/drawing/2014/main" id="{FCC78CC1-C80D-8567-BB48-D988D8E68F6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7842" y="119143"/>
            <a:ext cx="720000" cy="720000"/>
          </a:xfrm>
          <a:prstGeom prst="rect">
            <a:avLst/>
          </a:prstGeom>
        </p:spPr>
      </p:pic>
      <p:sp>
        <p:nvSpPr>
          <p:cNvPr id="36" name="TextBox 35">
            <a:extLst>
              <a:ext uri="{FF2B5EF4-FFF2-40B4-BE49-F238E27FC236}">
                <a16:creationId xmlns:a16="http://schemas.microsoft.com/office/drawing/2014/main" id="{B7286E0A-FCA0-5612-EA83-86F0156DF05F}"/>
              </a:ext>
            </a:extLst>
          </p:cNvPr>
          <p:cNvSpPr txBox="1"/>
          <p:nvPr/>
        </p:nvSpPr>
        <p:spPr>
          <a:xfrm>
            <a:off x="1631853" y="1907470"/>
            <a:ext cx="4037546" cy="536771"/>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2500" b="1" dirty="0">
                <a:latin typeface="Calibri" panose="020F0502020204030204" pitchFamily="34" charset="0"/>
                <a:cs typeface="Calibri" panose="020F0502020204030204" pitchFamily="34" charset="0"/>
              </a:rPr>
              <a:t>QUANTITATIVE RESEARCH</a:t>
            </a:r>
            <a:endParaRPr lang="en-NL" sz="2500" b="1" kern="1200" dirty="0">
              <a:latin typeface="Calibri" panose="020F0502020204030204" pitchFamily="34" charset="0"/>
              <a:cs typeface="Calibri" panose="020F0502020204030204" pitchFamily="34" charset="0"/>
            </a:endParaRPr>
          </a:p>
        </p:txBody>
      </p:sp>
      <p:pic>
        <p:nvPicPr>
          <p:cNvPr id="5" name="Graphic 4" descr="Mathematics with solid fill">
            <a:extLst>
              <a:ext uri="{FF2B5EF4-FFF2-40B4-BE49-F238E27FC236}">
                <a16:creationId xmlns:a16="http://schemas.microsoft.com/office/drawing/2014/main" id="{1E0E0EA8-A5AE-61BD-6673-FE16DA310AB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1373" y="1832257"/>
            <a:ext cx="720000" cy="720000"/>
          </a:xfrm>
          <a:prstGeom prst="rect">
            <a:avLst/>
          </a:prstGeom>
        </p:spPr>
      </p:pic>
      <p:pic>
        <p:nvPicPr>
          <p:cNvPr id="8" name="Picture 7" descr="A picture containing radar chart&#10;&#10;Description automatically generated">
            <a:extLst>
              <a:ext uri="{FF2B5EF4-FFF2-40B4-BE49-F238E27FC236}">
                <a16:creationId xmlns:a16="http://schemas.microsoft.com/office/drawing/2014/main" id="{9289B72A-0A65-598F-E425-035128977B8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35779" y="3626285"/>
            <a:ext cx="4037546" cy="2858038"/>
          </a:xfrm>
          <a:prstGeom prst="rect">
            <a:avLst/>
          </a:prstGeom>
          <a:ln>
            <a:solidFill>
              <a:schemeClr val="tx1"/>
            </a:solidFill>
          </a:ln>
        </p:spPr>
      </p:pic>
      <p:pic>
        <p:nvPicPr>
          <p:cNvPr id="10" name="Graphic 9" descr="Map with pin with solid fill">
            <a:extLst>
              <a:ext uri="{FF2B5EF4-FFF2-40B4-BE49-F238E27FC236}">
                <a16:creationId xmlns:a16="http://schemas.microsoft.com/office/drawing/2014/main" id="{731312DF-FF47-119E-B285-3D7A0E2E387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41373" y="4695304"/>
            <a:ext cx="720000" cy="720000"/>
          </a:xfrm>
          <a:prstGeom prst="rect">
            <a:avLst/>
          </a:prstGeom>
        </p:spPr>
      </p:pic>
    </p:spTree>
    <p:extLst>
      <p:ext uri="{BB962C8B-B14F-4D97-AF65-F5344CB8AC3E}">
        <p14:creationId xmlns:p14="http://schemas.microsoft.com/office/powerpoint/2010/main" val="375806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033365-32D5-A479-B2E9-C2917C141F61}"/>
              </a:ext>
            </a:extLst>
          </p:cNvPr>
          <p:cNvSpPr>
            <a:spLocks noGrp="1"/>
          </p:cNvSpPr>
          <p:nvPr>
            <p:ph type="title"/>
          </p:nvPr>
        </p:nvSpPr>
        <p:spPr>
          <a:xfrm>
            <a:off x="1187705" y="243413"/>
            <a:ext cx="3483693" cy="720000"/>
          </a:xfrm>
          <a:solidFill>
            <a:schemeClr val="tx1"/>
          </a:solidFill>
        </p:spPr>
        <p:txBody>
          <a:bodyPr anchor="ctr">
            <a:noAutofit/>
          </a:bodyPr>
          <a:lstStyle/>
          <a:p>
            <a:pPr algn="ctr"/>
            <a:r>
              <a:rPr lang="en-US" sz="2500" b="1" dirty="0">
                <a:solidFill>
                  <a:schemeClr val="bg1"/>
                </a:solidFill>
                <a:latin typeface="Calibri" panose="020F0502020204030204" pitchFamily="34" charset="0"/>
                <a:cs typeface="Calibri" panose="020F0502020204030204" pitchFamily="34" charset="0"/>
              </a:rPr>
              <a:t>Data specification</a:t>
            </a:r>
            <a:endParaRPr lang="nl-NL" sz="2500" b="1" dirty="0">
              <a:solidFill>
                <a:schemeClr val="bg1"/>
              </a:solidFill>
              <a:latin typeface="Calibri" panose="020F0502020204030204" pitchFamily="34" charset="0"/>
              <a:cs typeface="Calibri" panose="020F0502020204030204" pitchFamily="34" charset="0"/>
            </a:endParaRPr>
          </a:p>
        </p:txBody>
      </p:sp>
      <p:sp>
        <p:nvSpPr>
          <p:cNvPr id="6" name="Text Placeholder 3">
            <a:extLst>
              <a:ext uri="{FF2B5EF4-FFF2-40B4-BE49-F238E27FC236}">
                <a16:creationId xmlns:a16="http://schemas.microsoft.com/office/drawing/2014/main" id="{D407B024-3005-1523-205D-092625767BCC}"/>
              </a:ext>
            </a:extLst>
          </p:cNvPr>
          <p:cNvSpPr>
            <a:spLocks noGrp="1"/>
          </p:cNvSpPr>
          <p:nvPr>
            <p:ph type="body" sz="half" idx="2"/>
          </p:nvPr>
        </p:nvSpPr>
        <p:spPr>
          <a:xfrm>
            <a:off x="5000920" y="253220"/>
            <a:ext cx="6906066" cy="720000"/>
          </a:xfrm>
          <a:ln>
            <a:solidFill>
              <a:schemeClr val="tx1"/>
            </a:solidFill>
          </a:ln>
        </p:spPr>
        <p:txBody>
          <a:bodyPr anchor="ctr">
            <a:noAutofit/>
          </a:bodyPr>
          <a:lstStyle/>
          <a:p>
            <a:pPr algn="ctr"/>
            <a:r>
              <a:rPr lang="en-GB" sz="1700" b="1" dirty="0">
                <a:latin typeface="Calibri" panose="020F0502020204030204" pitchFamily="34" charset="0"/>
                <a:cs typeface="Calibri" panose="020F0502020204030204" pitchFamily="34" charset="0"/>
              </a:rPr>
              <a:t>Weather and power output time series data is non-stationary, not normally distributed, and multi-seasonality with missing values</a:t>
            </a:r>
            <a:endParaRPr lang="en-US" sz="1700" b="1" dirty="0">
              <a:latin typeface="Calibri" panose="020F0502020204030204" pitchFamily="34" charset="0"/>
              <a:cs typeface="Calibri" panose="020F0502020204030204" pitchFamily="34" charset="0"/>
            </a:endParaRPr>
          </a:p>
        </p:txBody>
      </p:sp>
      <p:graphicFrame>
        <p:nvGraphicFramePr>
          <p:cNvPr id="8" name="Chart 7">
            <a:extLst>
              <a:ext uri="{FF2B5EF4-FFF2-40B4-BE49-F238E27FC236}">
                <a16:creationId xmlns:a16="http://schemas.microsoft.com/office/drawing/2014/main" id="{AD141C04-E65D-A4D2-EE1E-79C0E6397963}"/>
              </a:ext>
            </a:extLst>
          </p:cNvPr>
          <p:cNvGraphicFramePr/>
          <p:nvPr>
            <p:extLst>
              <p:ext uri="{D42A27DB-BD31-4B8C-83A1-F6EECF244321}">
                <p14:modId xmlns:p14="http://schemas.microsoft.com/office/powerpoint/2010/main" val="879446626"/>
              </p:ext>
            </p:extLst>
          </p:nvPr>
        </p:nvGraphicFramePr>
        <p:xfrm>
          <a:off x="202306" y="3801975"/>
          <a:ext cx="5628126" cy="2771545"/>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a:extLst>
              <a:ext uri="{FF2B5EF4-FFF2-40B4-BE49-F238E27FC236}">
                <a16:creationId xmlns:a16="http://schemas.microsoft.com/office/drawing/2014/main" id="{CF67FA7E-0874-2970-8A94-6DC1CF3B73E0}"/>
              </a:ext>
            </a:extLst>
          </p:cNvPr>
          <p:cNvGrpSpPr/>
          <p:nvPr/>
        </p:nvGrpSpPr>
        <p:grpSpPr>
          <a:xfrm>
            <a:off x="-99812" y="1384968"/>
            <a:ext cx="4135120" cy="2167142"/>
            <a:chOff x="1788" y="1384968"/>
            <a:chExt cx="4135120" cy="2167142"/>
          </a:xfrm>
        </p:grpSpPr>
        <p:pic>
          <p:nvPicPr>
            <p:cNvPr id="4" name="Picture 3">
              <a:extLst>
                <a:ext uri="{FF2B5EF4-FFF2-40B4-BE49-F238E27FC236}">
                  <a16:creationId xmlns:a16="http://schemas.microsoft.com/office/drawing/2014/main" id="{7DA2BDD0-497F-DE7A-5464-FFEC8FED7DB8}"/>
                </a:ext>
              </a:extLst>
            </p:cNvPr>
            <p:cNvPicPr>
              <a:picLocks noChangeAspect="1"/>
            </p:cNvPicPr>
            <p:nvPr/>
          </p:nvPicPr>
          <p:blipFill>
            <a:blip r:embed="rId4"/>
            <a:stretch>
              <a:fillRect/>
            </a:stretch>
          </p:blipFill>
          <p:spPr>
            <a:xfrm>
              <a:off x="239784" y="1508078"/>
              <a:ext cx="3659128" cy="1920922"/>
            </a:xfrm>
            <a:prstGeom prst="rect">
              <a:avLst/>
            </a:prstGeom>
          </p:spPr>
        </p:pic>
        <p:sp>
          <p:nvSpPr>
            <p:cNvPr id="2" name="TextBox 1">
              <a:extLst>
                <a:ext uri="{FF2B5EF4-FFF2-40B4-BE49-F238E27FC236}">
                  <a16:creationId xmlns:a16="http://schemas.microsoft.com/office/drawing/2014/main" id="{E4E074A0-2CEE-8AFD-26FE-AE7D72372B12}"/>
                </a:ext>
              </a:extLst>
            </p:cNvPr>
            <p:cNvSpPr txBox="1"/>
            <p:nvPr/>
          </p:nvSpPr>
          <p:spPr>
            <a:xfrm>
              <a:off x="671955" y="1384968"/>
              <a:ext cx="3000885" cy="261610"/>
            </a:xfrm>
            <a:prstGeom prst="rect">
              <a:avLst/>
            </a:prstGeom>
            <a:solidFill>
              <a:schemeClr val="bg1"/>
            </a:solidFill>
          </p:spPr>
          <p:txBody>
            <a:bodyPr wrap="square" rtlCol="0">
              <a:spAutoFit/>
            </a:bodyPr>
            <a:lstStyle/>
            <a:p>
              <a:pPr algn="ctr"/>
              <a:r>
                <a:rPr lang="en-US" sz="1100" dirty="0">
                  <a:latin typeface="Calibri" panose="020F0502020204030204" pitchFamily="34" charset="0"/>
                  <a:cs typeface="Calibri" panose="020F0502020204030204" pitchFamily="34" charset="0"/>
                </a:rPr>
                <a:t>Frequency of hourly mean wind speed</a:t>
              </a:r>
              <a:endParaRPr lang="en-NL"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02ACE53-D7B8-2821-E13F-F950C5BBA647}"/>
                </a:ext>
              </a:extLst>
            </p:cNvPr>
            <p:cNvSpPr txBox="1"/>
            <p:nvPr/>
          </p:nvSpPr>
          <p:spPr>
            <a:xfrm>
              <a:off x="1788" y="3305889"/>
              <a:ext cx="4135120"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Wind speed (m/s)</a:t>
              </a:r>
              <a:endParaRPr lang="en-NL" sz="1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836BF99-6986-486E-84C7-0DB90D69EE5F}"/>
                </a:ext>
              </a:extLst>
            </p:cNvPr>
            <p:cNvSpPr txBox="1"/>
            <p:nvPr/>
          </p:nvSpPr>
          <p:spPr>
            <a:xfrm rot="16200000">
              <a:off x="-288537" y="2377703"/>
              <a:ext cx="1056640"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Frequency</a:t>
              </a:r>
              <a:endParaRPr lang="en-NL" sz="1000" dirty="0">
                <a:latin typeface="Calibri" panose="020F0502020204030204" pitchFamily="34" charset="0"/>
                <a:cs typeface="Calibri" panose="020F0502020204030204" pitchFamily="34" charset="0"/>
              </a:endParaRPr>
            </a:p>
          </p:txBody>
        </p:sp>
      </p:grpSp>
      <p:sp>
        <p:nvSpPr>
          <p:cNvPr id="3" name="TextBox 2">
            <a:extLst>
              <a:ext uri="{FF2B5EF4-FFF2-40B4-BE49-F238E27FC236}">
                <a16:creationId xmlns:a16="http://schemas.microsoft.com/office/drawing/2014/main" id="{31528F5F-A701-BBD4-069D-E937298849FF}"/>
              </a:ext>
            </a:extLst>
          </p:cNvPr>
          <p:cNvSpPr txBox="1"/>
          <p:nvPr/>
        </p:nvSpPr>
        <p:spPr>
          <a:xfrm>
            <a:off x="3598625" y="2176151"/>
            <a:ext cx="2113750" cy="292388"/>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Data is skewed to the right </a:t>
            </a:r>
            <a:endParaRPr lang="en-NL" sz="13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9B63C5D-F994-1441-B787-AB7BA94F779C}"/>
              </a:ext>
            </a:extLst>
          </p:cNvPr>
          <p:cNvSpPr txBox="1"/>
          <p:nvPr/>
        </p:nvSpPr>
        <p:spPr>
          <a:xfrm>
            <a:off x="10057733" y="1517060"/>
            <a:ext cx="1976222" cy="292388"/>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No constant mean</a:t>
            </a:r>
            <a:endParaRPr lang="en-NL" sz="13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48398E9-6C8E-919B-E4BD-68E98531010B}"/>
              </a:ext>
            </a:extLst>
          </p:cNvPr>
          <p:cNvSpPr txBox="1"/>
          <p:nvPr/>
        </p:nvSpPr>
        <p:spPr>
          <a:xfrm>
            <a:off x="10081279" y="1999938"/>
            <a:ext cx="1976222" cy="292388"/>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No constant variance</a:t>
            </a:r>
            <a:endParaRPr lang="en-NL" sz="13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41E6F0A2-4F62-D654-9CA9-32FB1DDA1CB1}"/>
              </a:ext>
            </a:extLst>
          </p:cNvPr>
          <p:cNvSpPr txBox="1"/>
          <p:nvPr/>
        </p:nvSpPr>
        <p:spPr>
          <a:xfrm>
            <a:off x="10081279" y="2480717"/>
            <a:ext cx="1976222" cy="892552"/>
          </a:xfrm>
          <a:prstGeom prst="rect">
            <a:avLst/>
          </a:prstGeom>
          <a:solidFill>
            <a:schemeClr val="bg1">
              <a:lumMod val="95000"/>
            </a:schemeClr>
          </a:solidFill>
        </p:spPr>
        <p:txBody>
          <a:bodyPr wrap="square" rtlCol="0">
            <a:spAutoFit/>
          </a:bodyPr>
          <a:lstStyle/>
          <a:p>
            <a:pPr algn="ctr"/>
            <a:r>
              <a:rPr lang="en-US" sz="1300" b="1" dirty="0">
                <a:latin typeface="Calibri" panose="020F0502020204030204" pitchFamily="34" charset="0"/>
                <a:cs typeface="Calibri" panose="020F0502020204030204" pitchFamily="34" charset="0"/>
              </a:rPr>
              <a:t>Hourly data with V-shape pattern every year -&gt; at least hourly &amp; yearly seasonality</a:t>
            </a:r>
            <a:endParaRPr lang="en-NL" sz="1300" b="1"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BD548464-5407-A729-4214-125D57990944}"/>
              </a:ext>
            </a:extLst>
          </p:cNvPr>
          <p:cNvGrpSpPr/>
          <p:nvPr/>
        </p:nvGrpSpPr>
        <p:grpSpPr>
          <a:xfrm>
            <a:off x="5914756" y="1286485"/>
            <a:ext cx="4003632" cy="2301902"/>
            <a:chOff x="6119020" y="1317588"/>
            <a:chExt cx="4003632" cy="2301902"/>
          </a:xfrm>
        </p:grpSpPr>
        <p:pic>
          <p:nvPicPr>
            <p:cNvPr id="7" name="Picture 6">
              <a:extLst>
                <a:ext uri="{FF2B5EF4-FFF2-40B4-BE49-F238E27FC236}">
                  <a16:creationId xmlns:a16="http://schemas.microsoft.com/office/drawing/2014/main" id="{D81584A4-1BE2-C13A-0C12-128215B66291}"/>
                </a:ext>
              </a:extLst>
            </p:cNvPr>
            <p:cNvPicPr>
              <a:picLocks noChangeAspect="1"/>
            </p:cNvPicPr>
            <p:nvPr/>
          </p:nvPicPr>
          <p:blipFill>
            <a:blip r:embed="rId5"/>
            <a:stretch>
              <a:fillRect/>
            </a:stretch>
          </p:blipFill>
          <p:spPr>
            <a:xfrm>
              <a:off x="6316867" y="1508078"/>
              <a:ext cx="3805785" cy="1920922"/>
            </a:xfrm>
            <a:prstGeom prst="rect">
              <a:avLst/>
            </a:prstGeom>
          </p:spPr>
        </p:pic>
        <p:sp>
          <p:nvSpPr>
            <p:cNvPr id="11" name="TextBox 10">
              <a:extLst>
                <a:ext uri="{FF2B5EF4-FFF2-40B4-BE49-F238E27FC236}">
                  <a16:creationId xmlns:a16="http://schemas.microsoft.com/office/drawing/2014/main" id="{0C56C992-C122-C403-4558-CB28C8835D01}"/>
                </a:ext>
              </a:extLst>
            </p:cNvPr>
            <p:cNvSpPr txBox="1"/>
            <p:nvPr/>
          </p:nvSpPr>
          <p:spPr>
            <a:xfrm>
              <a:off x="6365241" y="1317588"/>
              <a:ext cx="3515360" cy="261610"/>
            </a:xfrm>
            <a:prstGeom prst="rect">
              <a:avLst/>
            </a:prstGeom>
            <a:solidFill>
              <a:schemeClr val="bg1"/>
            </a:solidFill>
          </p:spPr>
          <p:txBody>
            <a:bodyPr wrap="square" rtlCol="0">
              <a:spAutoFit/>
            </a:bodyPr>
            <a:lstStyle/>
            <a:p>
              <a:pPr algn="ctr"/>
              <a:r>
                <a:rPr lang="en-US" sz="1100" dirty="0">
                  <a:latin typeface="Calibri" panose="020F0502020204030204" pitchFamily="34" charset="0"/>
                  <a:cs typeface="Calibri" panose="020F0502020204030204" pitchFamily="34" charset="0"/>
                </a:rPr>
                <a:t>Hourly mean wind speed time series 2016 -2019</a:t>
              </a:r>
              <a:endParaRPr lang="en-NL" sz="11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7F584DB-28B6-7319-10CD-9C5236FD5FB0}"/>
                </a:ext>
              </a:extLst>
            </p:cNvPr>
            <p:cNvSpPr txBox="1"/>
            <p:nvPr/>
          </p:nvSpPr>
          <p:spPr>
            <a:xfrm rot="16200000">
              <a:off x="5713811" y="2286263"/>
              <a:ext cx="1056640"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m/s</a:t>
              </a:r>
              <a:endParaRPr lang="en-NL" sz="10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66E8A30-AB35-6596-A5EB-5AADF8A18A25}"/>
                </a:ext>
              </a:extLst>
            </p:cNvPr>
            <p:cNvSpPr txBox="1"/>
            <p:nvPr/>
          </p:nvSpPr>
          <p:spPr>
            <a:xfrm>
              <a:off x="7719937" y="3373269"/>
              <a:ext cx="1056640"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Year</a:t>
              </a:r>
              <a:endParaRPr lang="en-NL" sz="1000" dirty="0">
                <a:latin typeface="Calibri" panose="020F0502020204030204" pitchFamily="34" charset="0"/>
                <a:cs typeface="Calibri" panose="020F0502020204030204" pitchFamily="34" charset="0"/>
              </a:endParaRPr>
            </a:p>
          </p:txBody>
        </p:sp>
      </p:grpSp>
      <p:graphicFrame>
        <p:nvGraphicFramePr>
          <p:cNvPr id="20" name="Table 19">
            <a:extLst>
              <a:ext uri="{FF2B5EF4-FFF2-40B4-BE49-F238E27FC236}">
                <a16:creationId xmlns:a16="http://schemas.microsoft.com/office/drawing/2014/main" id="{7433DF21-8A6F-4843-56BA-41A0EEC6D1D0}"/>
              </a:ext>
            </a:extLst>
          </p:cNvPr>
          <p:cNvGraphicFramePr>
            <a:graphicFrameLocks noGrp="1"/>
          </p:cNvGraphicFramePr>
          <p:nvPr>
            <p:extLst>
              <p:ext uri="{D42A27DB-BD31-4B8C-83A1-F6EECF244321}">
                <p14:modId xmlns:p14="http://schemas.microsoft.com/office/powerpoint/2010/main" val="1383622768"/>
              </p:ext>
            </p:extLst>
          </p:nvPr>
        </p:nvGraphicFramePr>
        <p:xfrm>
          <a:off x="6279827" y="4344959"/>
          <a:ext cx="5828525" cy="1137984"/>
        </p:xfrm>
        <a:graphic>
          <a:graphicData uri="http://schemas.openxmlformats.org/drawingml/2006/table">
            <a:tbl>
              <a:tblPr firstRow="1" firstCol="1" bandRow="1">
                <a:tableStyleId>{9D7B26C5-4107-4FEC-AEDC-1716B250A1EF}</a:tableStyleId>
              </a:tblPr>
              <a:tblGrid>
                <a:gridCol w="2468096">
                  <a:extLst>
                    <a:ext uri="{9D8B030D-6E8A-4147-A177-3AD203B41FA5}">
                      <a16:colId xmlns:a16="http://schemas.microsoft.com/office/drawing/2014/main" val="3902245967"/>
                    </a:ext>
                  </a:extLst>
                </a:gridCol>
                <a:gridCol w="1029941">
                  <a:extLst>
                    <a:ext uri="{9D8B030D-6E8A-4147-A177-3AD203B41FA5}">
                      <a16:colId xmlns:a16="http://schemas.microsoft.com/office/drawing/2014/main" val="1983757848"/>
                    </a:ext>
                  </a:extLst>
                </a:gridCol>
                <a:gridCol w="2330488">
                  <a:extLst>
                    <a:ext uri="{9D8B030D-6E8A-4147-A177-3AD203B41FA5}">
                      <a16:colId xmlns:a16="http://schemas.microsoft.com/office/drawing/2014/main" val="1267442714"/>
                    </a:ext>
                  </a:extLst>
                </a:gridCol>
              </a:tblGrid>
              <a:tr h="504000">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Variable name</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Missing values</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The largest number of consecutive missing values</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86715710"/>
                  </a:ext>
                </a:extLst>
              </a:tr>
              <a:tr h="316992">
                <a:tc>
                  <a:txBody>
                    <a:bodyPr/>
                    <a:lstStyle/>
                    <a:p>
                      <a:pPr algn="ctr">
                        <a:lnSpc>
                          <a:spcPts val="1200"/>
                        </a:lnSpc>
                        <a:spcBef>
                          <a:spcPts val="600"/>
                        </a:spcBef>
                        <a:spcAft>
                          <a:spcPts val="600"/>
                        </a:spcAft>
                      </a:pPr>
                      <a:r>
                        <a:rPr lang="en-US" sz="1500" dirty="0" err="1">
                          <a:effectLst/>
                          <a:latin typeface="Calibri" panose="020F0502020204030204" pitchFamily="34" charset="0"/>
                          <a:cs typeface="Calibri" panose="020F0502020204030204" pitchFamily="34" charset="0"/>
                        </a:rPr>
                        <a:t>Mean_wind_speed</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3030</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b="1" dirty="0">
                          <a:solidFill>
                            <a:srgbClr val="FF0000"/>
                          </a:solidFill>
                          <a:effectLst/>
                          <a:latin typeface="Calibri" panose="020F0502020204030204" pitchFamily="34" charset="0"/>
                          <a:cs typeface="Calibri" panose="020F0502020204030204" pitchFamily="34" charset="0"/>
                        </a:rPr>
                        <a:t>2424</a:t>
                      </a:r>
                      <a:endParaRPr lang="en-NL" sz="1500" b="1"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42393487"/>
                  </a:ext>
                </a:extLst>
              </a:tr>
              <a:tr h="316992">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Temperature</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a:effectLst/>
                          <a:latin typeface="Calibri" panose="020F0502020204030204" pitchFamily="34" charset="0"/>
                          <a:cs typeface="Calibri" panose="020F0502020204030204" pitchFamily="34" charset="0"/>
                        </a:rPr>
                        <a:t>983</a:t>
                      </a:r>
                      <a:endParaRPr lang="en-NL" sz="15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ts val="1200"/>
                        </a:lnSpc>
                        <a:spcBef>
                          <a:spcPts val="600"/>
                        </a:spcBef>
                        <a:spcAft>
                          <a:spcPts val="600"/>
                        </a:spcAft>
                      </a:pPr>
                      <a:r>
                        <a:rPr lang="en-US" sz="1500" dirty="0">
                          <a:effectLst/>
                          <a:latin typeface="Calibri" panose="020F0502020204030204" pitchFamily="34" charset="0"/>
                          <a:cs typeface="Calibri" panose="020F0502020204030204" pitchFamily="34" charset="0"/>
                        </a:rPr>
                        <a:t>312</a:t>
                      </a:r>
                      <a:endParaRPr lang="en-NL" sz="15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53191638"/>
                  </a:ext>
                </a:extLst>
              </a:tr>
            </a:tbl>
          </a:graphicData>
        </a:graphic>
      </p:graphicFrame>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B515739-D8EF-C606-54F6-A713DB6FD83E}"/>
                  </a:ext>
                </a:extLst>
              </p:cNvPr>
              <p:cNvSpPr txBox="1"/>
              <p:nvPr/>
            </p:nvSpPr>
            <p:spPr>
              <a:xfrm>
                <a:off x="7429923" y="3801923"/>
                <a:ext cx="3528331" cy="396000"/>
              </a:xfrm>
              <a:prstGeom prst="rect">
                <a:avLst/>
              </a:prstGeom>
              <a:solidFill>
                <a:schemeClr val="bg1">
                  <a:lumMod val="95000"/>
                </a:schemeClr>
              </a:solidFill>
            </p:spPr>
            <p:txBody>
              <a:bodyPr wrap="square">
                <a:spAutoFit/>
              </a:bodyPr>
              <a:lstStyle/>
              <a:p>
                <a:pPr algn="ctr"/>
                <a:r>
                  <a:rPr lang="en-US" sz="1500" b="1" dirty="0">
                    <a:effectLst/>
                    <a:latin typeface="Calibri" panose="020F0502020204030204" pitchFamily="34" charset="0"/>
                    <a:ea typeface="Calibri" panose="020F0502020204030204" pitchFamily="34" charset="0"/>
                    <a:cs typeface="Arial" panose="020B0604020202020204" pitchFamily="34" charset="0"/>
                  </a:rPr>
                  <a:t>100 </a:t>
                </a:r>
                <a:r>
                  <a:rPr lang="en-US" sz="1500" dirty="0">
                    <a:effectLst/>
                    <a:latin typeface="Calibri" panose="020F0502020204030204" pitchFamily="34" charset="0"/>
                    <a:ea typeface="Calibri" panose="020F0502020204030204" pitchFamily="34" charset="0"/>
                    <a:cs typeface="Arial" panose="020B0604020202020204" pitchFamily="34" charset="0"/>
                  </a:rPr>
                  <a:t>consecutive days </a:t>
                </a:r>
                <a14:m>
                  <m:oMath xmlns:m="http://schemas.openxmlformats.org/officeDocument/2006/math">
                    <m:r>
                      <a:rPr lang="en-US" sz="1600" b="1" i="1" dirty="0" smtClean="0">
                        <a:effectLst/>
                        <a:latin typeface="Cambria Math" panose="02040503050406030204" pitchFamily="18" charset="0"/>
                        <a:ea typeface="Cambria Math" panose="02040503050406030204" pitchFamily="18" charset="0"/>
                        <a:cs typeface="Arial" panose="020B0604020202020204" pitchFamily="34" charset="0"/>
                      </a:rPr>
                      <m:t>≈</m:t>
                    </m:r>
                  </m:oMath>
                </a14:m>
                <a:r>
                  <a:rPr lang="en-US" sz="1600" dirty="0"/>
                  <a:t> </a:t>
                </a:r>
                <a:r>
                  <a:rPr lang="en-US" sz="1600" b="1" dirty="0">
                    <a:latin typeface="Calibri" panose="020F0502020204030204" pitchFamily="34" charset="0"/>
                    <a:ea typeface="Calibri" panose="020F0502020204030204" pitchFamily="34" charset="0"/>
                    <a:cs typeface="Arial" panose="020B0604020202020204" pitchFamily="34" charset="0"/>
                  </a:rPr>
                  <a:t>1 season lost</a:t>
                </a:r>
                <a:r>
                  <a:rPr lang="en-US" sz="1600" dirty="0">
                    <a:latin typeface="Calibri" panose="020F0502020204030204" pitchFamily="34" charset="0"/>
                    <a:ea typeface="Calibri" panose="020F0502020204030204" pitchFamily="34" charset="0"/>
                    <a:cs typeface="Arial" panose="020B0604020202020204" pitchFamily="34" charset="0"/>
                  </a:rPr>
                  <a:t> </a:t>
                </a:r>
                <a:endParaRPr lang="en-NL" sz="1600" dirty="0"/>
              </a:p>
              <a:p>
                <a:pPr algn="ctr"/>
                <a:endParaRPr lang="en-NL" sz="1600" dirty="0"/>
              </a:p>
              <a:p>
                <a:pPr algn="ctr"/>
                <a:r>
                  <a:rPr lang="en-US" sz="1500" dirty="0">
                    <a:effectLst/>
                    <a:latin typeface="Calibri" panose="020F0502020204030204" pitchFamily="34" charset="0"/>
                    <a:ea typeface="Calibri" panose="020F0502020204030204" pitchFamily="34" charset="0"/>
                    <a:cs typeface="Arial" panose="020B0604020202020204" pitchFamily="34" charset="0"/>
                  </a:rPr>
                  <a:t> </a:t>
                </a:r>
                <a:endParaRPr lang="en-NL" sz="1500" dirty="0"/>
              </a:p>
            </p:txBody>
          </p:sp>
        </mc:Choice>
        <mc:Fallback>
          <p:sp>
            <p:nvSpPr>
              <p:cNvPr id="22" name="TextBox 21">
                <a:extLst>
                  <a:ext uri="{FF2B5EF4-FFF2-40B4-BE49-F238E27FC236}">
                    <a16:creationId xmlns:a16="http://schemas.microsoft.com/office/drawing/2014/main" id="{0B515739-D8EF-C606-54F6-A713DB6FD83E}"/>
                  </a:ext>
                </a:extLst>
              </p:cNvPr>
              <p:cNvSpPr txBox="1">
                <a:spLocks noRot="1" noChangeAspect="1" noMove="1" noResize="1" noEditPoints="1" noAdjustHandles="1" noChangeArrowheads="1" noChangeShapeType="1" noTextEdit="1"/>
              </p:cNvSpPr>
              <p:nvPr/>
            </p:nvSpPr>
            <p:spPr>
              <a:xfrm>
                <a:off x="7429923" y="3801923"/>
                <a:ext cx="3528331" cy="396000"/>
              </a:xfrm>
              <a:prstGeom prst="rect">
                <a:avLst/>
              </a:prstGeom>
              <a:blipFill>
                <a:blip r:embed="rId6"/>
                <a:stretch>
                  <a:fillRect t="-4615" b="-4615"/>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9B0705E-B5F6-A5C1-DB72-97F9AB3610D7}"/>
                  </a:ext>
                </a:extLst>
              </p:cNvPr>
              <p:cNvSpPr txBox="1"/>
              <p:nvPr/>
            </p:nvSpPr>
            <p:spPr>
              <a:xfrm>
                <a:off x="6228975" y="5755362"/>
                <a:ext cx="5879377" cy="553998"/>
              </a:xfrm>
              <a:prstGeom prst="rect">
                <a:avLst/>
              </a:prstGeom>
              <a:solidFill>
                <a:schemeClr val="bg1">
                  <a:lumMod val="95000"/>
                </a:schemeClr>
              </a:solidFill>
            </p:spPr>
            <p:txBody>
              <a:bodyPr wrap="square">
                <a:spAutoFit/>
              </a:bodyPr>
              <a:lstStyle/>
              <a:p>
                <a:pPr algn="ctr"/>
                <a:r>
                  <a:rPr lang="en-US" sz="1500" dirty="0">
                    <a:effectLst/>
                    <a:latin typeface="Calibri" panose="020F0502020204030204" pitchFamily="34" charset="0"/>
                    <a:ea typeface="Calibri" panose="020F0502020204030204" pitchFamily="34" charset="0"/>
                    <a:cs typeface="Arial" panose="020B0604020202020204" pitchFamily="34" charset="0"/>
                  </a:rPr>
                  <a:t>Averag</a:t>
                </a:r>
                <a:r>
                  <a:rPr lang="en-US" sz="1500" dirty="0">
                    <a:latin typeface="Calibri" panose="020F0502020204030204" pitchFamily="34" charset="0"/>
                    <a:ea typeface="Calibri" panose="020F0502020204030204" pitchFamily="34" charset="0"/>
                    <a:cs typeface="Arial" panose="020B0604020202020204" pitchFamily="34" charset="0"/>
                  </a:rPr>
                  <a:t>e e</a:t>
                </a:r>
                <a:r>
                  <a:rPr lang="en-US" sz="1500" dirty="0">
                    <a:effectLst/>
                    <a:latin typeface="Calibri" panose="020F0502020204030204" pitchFamily="34" charset="0"/>
                    <a:ea typeface="Calibri" panose="020F0502020204030204" pitchFamily="34" charset="0"/>
                    <a:cs typeface="Arial" panose="020B0604020202020204" pitchFamily="34" charset="0"/>
                  </a:rPr>
                  <a:t>nergy output </a:t>
                </a:r>
                <a:r>
                  <a:rPr lang="en-US" sz="1500" b="1" dirty="0">
                    <a:latin typeface="Calibri" panose="020F0502020204030204" pitchFamily="34" charset="0"/>
                    <a:ea typeface="Calibri" panose="020F0502020204030204" pitchFamily="34" charset="0"/>
                    <a:cs typeface="Arial" panose="020B0604020202020204" pitchFamily="34" charset="0"/>
                  </a:rPr>
                  <a:t>every 15 minutes </a:t>
                </a:r>
                <a14:m>
                  <m:oMath xmlns:m="http://schemas.openxmlformats.org/officeDocument/2006/math">
                    <m:r>
                      <a:rPr lang="en-US" sz="1500" b="1" i="1" smtClean="0">
                        <a:latin typeface="Cambria Math" panose="02040503050406030204" pitchFamily="18" charset="0"/>
                        <a:ea typeface="Cambria Math" panose="02040503050406030204" pitchFamily="18" charset="0"/>
                        <a:cs typeface="Arial" panose="020B0604020202020204" pitchFamily="34" charset="0"/>
                      </a:rPr>
                      <m:t>&lt;&gt;</m:t>
                    </m:r>
                  </m:oMath>
                </a14:m>
                <a:r>
                  <a:rPr lang="en-US" sz="1500" b="1" dirty="0"/>
                  <a:t> </a:t>
                </a:r>
                <a:r>
                  <a:rPr lang="en-US" sz="1500" dirty="0">
                    <a:latin typeface="Calibri" panose="020F0502020204030204" pitchFamily="34" charset="0"/>
                    <a:cs typeface="Calibri" panose="020F0502020204030204" pitchFamily="34" charset="0"/>
                  </a:rPr>
                  <a:t>mean wind speed in </a:t>
                </a:r>
                <a:r>
                  <a:rPr lang="en-US" sz="1500" b="1" dirty="0">
                    <a:latin typeface="Calibri" panose="020F0502020204030204" pitchFamily="34" charset="0"/>
                    <a:cs typeface="Calibri" panose="020F0502020204030204" pitchFamily="34" charset="0"/>
                  </a:rPr>
                  <a:t>hourly level and daily level</a:t>
                </a:r>
                <a:endParaRPr lang="en-NL" sz="1500" b="1" dirty="0">
                  <a:latin typeface="Calibri" panose="020F0502020204030204" pitchFamily="34" charset="0"/>
                  <a:cs typeface="Calibri" panose="020F0502020204030204" pitchFamily="34" charset="0"/>
                </a:endParaRPr>
              </a:p>
            </p:txBody>
          </p:sp>
        </mc:Choice>
        <mc:Fallback>
          <p:sp>
            <p:nvSpPr>
              <p:cNvPr id="26" name="TextBox 25">
                <a:extLst>
                  <a:ext uri="{FF2B5EF4-FFF2-40B4-BE49-F238E27FC236}">
                    <a16:creationId xmlns:a16="http://schemas.microsoft.com/office/drawing/2014/main" id="{29B0705E-B5F6-A5C1-DB72-97F9AB3610D7}"/>
                  </a:ext>
                </a:extLst>
              </p:cNvPr>
              <p:cNvSpPr txBox="1">
                <a:spLocks noRot="1" noChangeAspect="1" noMove="1" noResize="1" noEditPoints="1" noAdjustHandles="1" noChangeArrowheads="1" noChangeShapeType="1" noTextEdit="1"/>
              </p:cNvSpPr>
              <p:nvPr/>
            </p:nvSpPr>
            <p:spPr>
              <a:xfrm>
                <a:off x="6228975" y="5755362"/>
                <a:ext cx="5879377" cy="553998"/>
              </a:xfrm>
              <a:prstGeom prst="rect">
                <a:avLst/>
              </a:prstGeom>
              <a:blipFill>
                <a:blip r:embed="rId7"/>
                <a:stretch>
                  <a:fillRect l="-207" t="-2198" r="-622" b="-12088"/>
                </a:stretch>
              </a:blipFill>
            </p:spPr>
            <p:txBody>
              <a:bodyPr/>
              <a:lstStyle/>
              <a:p>
                <a:r>
                  <a:rPr lang="en-NL">
                    <a:noFill/>
                  </a:rPr>
                  <a:t> </a:t>
                </a:r>
              </a:p>
            </p:txBody>
          </p:sp>
        </mc:Fallback>
      </mc:AlternateContent>
      <p:cxnSp>
        <p:nvCxnSpPr>
          <p:cNvPr id="23" name="Straight Connector 22">
            <a:extLst>
              <a:ext uri="{FF2B5EF4-FFF2-40B4-BE49-F238E27FC236}">
                <a16:creationId xmlns:a16="http://schemas.microsoft.com/office/drawing/2014/main" id="{B7C856C3-F853-C2C4-0E7E-3319F195B26A}"/>
              </a:ext>
            </a:extLst>
          </p:cNvPr>
          <p:cNvCxnSpPr>
            <a:cxnSpLocks/>
          </p:cNvCxnSpPr>
          <p:nvPr/>
        </p:nvCxnSpPr>
        <p:spPr>
          <a:xfrm>
            <a:off x="5914756" y="1319753"/>
            <a:ext cx="0" cy="2053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DB196E-9A21-E7B4-520D-2D204A899CA9}"/>
              </a:ext>
            </a:extLst>
          </p:cNvPr>
          <p:cNvCxnSpPr>
            <a:cxnSpLocks/>
          </p:cNvCxnSpPr>
          <p:nvPr/>
        </p:nvCxnSpPr>
        <p:spPr>
          <a:xfrm>
            <a:off x="4304839" y="3593145"/>
            <a:ext cx="32108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Graphic 26" descr="Statistics with solid fill">
            <a:extLst>
              <a:ext uri="{FF2B5EF4-FFF2-40B4-BE49-F238E27FC236}">
                <a16:creationId xmlns:a16="http://schemas.microsoft.com/office/drawing/2014/main" id="{39A512A4-3030-A5A9-0794-42B97A185C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1294" y="285905"/>
            <a:ext cx="720000" cy="720000"/>
          </a:xfrm>
          <a:prstGeom prst="rect">
            <a:avLst/>
          </a:prstGeom>
        </p:spPr>
      </p:pic>
    </p:spTree>
    <p:extLst>
      <p:ext uri="{BB962C8B-B14F-4D97-AF65-F5344CB8AC3E}">
        <p14:creationId xmlns:p14="http://schemas.microsoft.com/office/powerpoint/2010/main" val="117363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 outdoor, sky, boat&#10;&#10;Description automatically generated">
            <a:extLst>
              <a:ext uri="{FF2B5EF4-FFF2-40B4-BE49-F238E27FC236}">
                <a16:creationId xmlns:a16="http://schemas.microsoft.com/office/drawing/2014/main" id="{C21A6407-65EB-0C59-77A6-18A667DBC197}"/>
              </a:ext>
            </a:extLst>
          </p:cNvPr>
          <p:cNvPicPr>
            <a:picLocks noChangeAspect="1"/>
          </p:cNvPicPr>
          <p:nvPr/>
        </p:nvPicPr>
        <p:blipFill rotWithShape="1">
          <a:blip r:embed="rId2">
            <a:extLst>
              <a:ext uri="{28A0092B-C50C-407E-A947-70E740481C1C}">
                <a14:useLocalDpi xmlns:a14="http://schemas.microsoft.com/office/drawing/2010/main" val="0"/>
              </a:ext>
            </a:extLst>
          </a:blip>
          <a:srcRect t="9698" r="-2" b="-2"/>
          <a:stretch/>
        </p:blipFill>
        <p:spPr>
          <a:xfrm>
            <a:off x="6096000" y="-139476"/>
            <a:ext cx="6096000" cy="7364285"/>
          </a:xfrm>
          <a:prstGeom prst="rect">
            <a:avLst/>
          </a:prstGeom>
        </p:spPr>
      </p:pic>
      <p:cxnSp>
        <p:nvCxnSpPr>
          <p:cNvPr id="4" name="Straight Connector 3">
            <a:extLst>
              <a:ext uri="{FF2B5EF4-FFF2-40B4-BE49-F238E27FC236}">
                <a16:creationId xmlns:a16="http://schemas.microsoft.com/office/drawing/2014/main" id="{E1E139CD-0182-94C8-59AE-CC81F8DE83EA}"/>
              </a:ext>
            </a:extLst>
          </p:cNvPr>
          <p:cNvCxnSpPr>
            <a:cxnSpLocks/>
          </p:cNvCxnSpPr>
          <p:nvPr/>
        </p:nvCxnSpPr>
        <p:spPr>
          <a:xfrm>
            <a:off x="219807" y="479182"/>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46A148B-65FF-5544-1DE5-4B0C511C37C2}"/>
              </a:ext>
            </a:extLst>
          </p:cNvPr>
          <p:cNvCxnSpPr>
            <a:cxnSpLocks/>
          </p:cNvCxnSpPr>
          <p:nvPr/>
        </p:nvCxnSpPr>
        <p:spPr>
          <a:xfrm>
            <a:off x="219807" y="1362379"/>
            <a:ext cx="56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316E1DE-4F95-3B3B-3ABE-F90813B3BF6D}"/>
              </a:ext>
            </a:extLst>
          </p:cNvPr>
          <p:cNvSpPr txBox="1"/>
          <p:nvPr/>
        </p:nvSpPr>
        <p:spPr>
          <a:xfrm>
            <a:off x="719781" y="634989"/>
            <a:ext cx="4536831" cy="553998"/>
          </a:xfrm>
          <a:prstGeom prst="rect">
            <a:avLst/>
          </a:prstGeom>
          <a:noFill/>
        </p:spPr>
        <p:txBody>
          <a:bodyPr wrap="square" rtlCol="0">
            <a:spAutoFit/>
          </a:bodyPr>
          <a:lstStyle/>
          <a:p>
            <a:pPr algn="ctr"/>
            <a:r>
              <a:rPr lang="en-GB" sz="3000" b="1" dirty="0">
                <a:latin typeface="Calibri" panose="020F0502020204030204" pitchFamily="34" charset="0"/>
                <a:cs typeface="Calibri" panose="020F0502020204030204" pitchFamily="34" charset="0"/>
              </a:rPr>
              <a:t>METHODOLOGY</a:t>
            </a:r>
            <a:endParaRPr lang="en-NL" sz="30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942EE4D-97C0-5DF5-CDBA-7456AF3E0DE8}"/>
              </a:ext>
            </a:extLst>
          </p:cNvPr>
          <p:cNvSpPr txBox="1"/>
          <p:nvPr/>
        </p:nvSpPr>
        <p:spPr>
          <a:xfrm>
            <a:off x="1184173" y="1917812"/>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Data pre-processing method</a:t>
            </a:r>
          </a:p>
        </p:txBody>
      </p:sp>
      <p:pic>
        <p:nvPicPr>
          <p:cNvPr id="8" name="Graphic 7" descr="Continuous Improvement with solid fill">
            <a:extLst>
              <a:ext uri="{FF2B5EF4-FFF2-40B4-BE49-F238E27FC236}">
                <a16:creationId xmlns:a16="http://schemas.microsoft.com/office/drawing/2014/main" id="{625B358F-470C-42D3-B081-DB085D67AF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031" y="1757867"/>
            <a:ext cx="720000" cy="720000"/>
          </a:xfrm>
          <a:prstGeom prst="rect">
            <a:avLst/>
          </a:prstGeom>
        </p:spPr>
      </p:pic>
      <p:pic>
        <p:nvPicPr>
          <p:cNvPr id="10" name="Graphic 9" descr="Continuous Improvement with solid fill">
            <a:extLst>
              <a:ext uri="{FF2B5EF4-FFF2-40B4-BE49-F238E27FC236}">
                <a16:creationId xmlns:a16="http://schemas.microsoft.com/office/drawing/2014/main" id="{B23CA78A-F506-4A72-AEEC-5059692E1B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031" y="2851290"/>
            <a:ext cx="720000" cy="720000"/>
          </a:xfrm>
          <a:prstGeom prst="rect">
            <a:avLst/>
          </a:prstGeom>
        </p:spPr>
      </p:pic>
      <p:pic>
        <p:nvPicPr>
          <p:cNvPr id="12" name="Graphic 11" descr="Partial sun with solid fill">
            <a:extLst>
              <a:ext uri="{FF2B5EF4-FFF2-40B4-BE49-F238E27FC236}">
                <a16:creationId xmlns:a16="http://schemas.microsoft.com/office/drawing/2014/main" id="{8FA4EE58-A65A-47EE-BFC6-0A9F9E4F6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031" y="3944713"/>
            <a:ext cx="720000" cy="720000"/>
          </a:xfrm>
          <a:prstGeom prst="rect">
            <a:avLst/>
          </a:prstGeom>
        </p:spPr>
      </p:pic>
      <p:pic>
        <p:nvPicPr>
          <p:cNvPr id="14" name="Graphic 13" descr="Clipboard Mixed with solid fill">
            <a:extLst>
              <a:ext uri="{FF2B5EF4-FFF2-40B4-BE49-F238E27FC236}">
                <a16:creationId xmlns:a16="http://schemas.microsoft.com/office/drawing/2014/main" id="{E114A6EA-E55C-4806-B5F9-4468534EB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8031" y="5048829"/>
            <a:ext cx="720000" cy="720000"/>
          </a:xfrm>
          <a:prstGeom prst="rect">
            <a:avLst/>
          </a:prstGeom>
        </p:spPr>
      </p:pic>
      <p:sp>
        <p:nvSpPr>
          <p:cNvPr id="15" name="TextBox 14">
            <a:extLst>
              <a:ext uri="{FF2B5EF4-FFF2-40B4-BE49-F238E27FC236}">
                <a16:creationId xmlns:a16="http://schemas.microsoft.com/office/drawing/2014/main" id="{B1B4585A-34C0-4FDB-8659-E40EFFDE4D75}"/>
              </a:ext>
            </a:extLst>
          </p:cNvPr>
          <p:cNvSpPr txBox="1"/>
          <p:nvPr/>
        </p:nvSpPr>
        <p:spPr>
          <a:xfrm>
            <a:off x="1184173" y="3004653"/>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Data decomposition method</a:t>
            </a:r>
          </a:p>
        </p:txBody>
      </p:sp>
      <p:sp>
        <p:nvSpPr>
          <p:cNvPr id="16" name="TextBox 15">
            <a:extLst>
              <a:ext uri="{FF2B5EF4-FFF2-40B4-BE49-F238E27FC236}">
                <a16:creationId xmlns:a16="http://schemas.microsoft.com/office/drawing/2014/main" id="{EC1AC4D6-A7CC-4049-A85E-1FA6BEFE84D4}"/>
              </a:ext>
            </a:extLst>
          </p:cNvPr>
          <p:cNvSpPr txBox="1"/>
          <p:nvPr/>
        </p:nvSpPr>
        <p:spPr>
          <a:xfrm>
            <a:off x="1184173" y="4104659"/>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Time series prediction methods</a:t>
            </a:r>
          </a:p>
        </p:txBody>
      </p:sp>
      <p:sp>
        <p:nvSpPr>
          <p:cNvPr id="17" name="TextBox 16">
            <a:extLst>
              <a:ext uri="{FF2B5EF4-FFF2-40B4-BE49-F238E27FC236}">
                <a16:creationId xmlns:a16="http://schemas.microsoft.com/office/drawing/2014/main" id="{0AD83F88-09CD-40AB-81D1-972DD5E7724F}"/>
              </a:ext>
            </a:extLst>
          </p:cNvPr>
          <p:cNvSpPr txBox="1"/>
          <p:nvPr/>
        </p:nvSpPr>
        <p:spPr>
          <a:xfrm>
            <a:off x="1184173" y="5208774"/>
            <a:ext cx="4796204" cy="400110"/>
          </a:xfrm>
          <a:prstGeom prst="rect">
            <a:avLst/>
          </a:prstGeom>
          <a:noFill/>
        </p:spPr>
        <p:txBody>
          <a:bodyPr wrap="square" rtlCol="0" anchor="ctr">
            <a:spAutoFit/>
          </a:bodyPr>
          <a:lstStyle/>
          <a:p>
            <a:pPr algn="ctr"/>
            <a:r>
              <a:rPr lang="en-GB" sz="2000" b="1" dirty="0">
                <a:latin typeface="Calibri" panose="020F0502020204030204" pitchFamily="34" charset="0"/>
                <a:cs typeface="Calibri" panose="020F0502020204030204" pitchFamily="34" charset="0"/>
              </a:rPr>
              <a:t>Model validation methods</a:t>
            </a:r>
          </a:p>
        </p:txBody>
      </p:sp>
      <p:graphicFrame>
        <p:nvGraphicFramePr>
          <p:cNvPr id="18" name="Diagram 17">
            <a:extLst>
              <a:ext uri="{FF2B5EF4-FFF2-40B4-BE49-F238E27FC236}">
                <a16:creationId xmlns:a16="http://schemas.microsoft.com/office/drawing/2014/main" id="{2BB91F93-6E99-45B4-A850-962605529DD7}"/>
              </a:ext>
            </a:extLst>
          </p:cNvPr>
          <p:cNvGraphicFramePr/>
          <p:nvPr>
            <p:extLst>
              <p:ext uri="{D42A27DB-BD31-4B8C-83A1-F6EECF244321}">
                <p14:modId xmlns:p14="http://schemas.microsoft.com/office/powerpoint/2010/main" val="67873078"/>
              </p:ext>
            </p:extLst>
          </p:nvPr>
        </p:nvGraphicFramePr>
        <p:xfrm>
          <a:off x="219807" y="6501863"/>
          <a:ext cx="5688000" cy="15848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075495271"/>
      </p:ext>
    </p:extLst>
  </p:cSld>
  <p:clrMapOvr>
    <a:masterClrMapping/>
  </p:clrMapOvr>
</p:sld>
</file>

<file path=ppt/theme/theme1.xml><?xml version="1.0" encoding="utf-8"?>
<a:theme xmlns:a="http://schemas.openxmlformats.org/drawingml/2006/main" name="ChronicleVTI">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1170</TotalTime>
  <Words>8343</Words>
  <Application>Microsoft Office PowerPoint</Application>
  <PresentationFormat>Widescreen</PresentationFormat>
  <Paragraphs>1040</Paragraphs>
  <Slides>40</Slides>
  <Notes>18</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Calbri</vt:lpstr>
      <vt:lpstr>Calibri</vt:lpstr>
      <vt:lpstr>Calisto MT</vt:lpstr>
      <vt:lpstr>Cambria Math</vt:lpstr>
      <vt:lpstr>Georgia</vt:lpstr>
      <vt:lpstr>Studio-Feixen-Sans</vt:lpstr>
      <vt:lpstr>Univers Condensed</vt:lpstr>
      <vt:lpstr>ChronicleVTI</vt:lpstr>
      <vt:lpstr>PHạM ANH tuấn</vt:lpstr>
      <vt:lpstr>Table of content</vt:lpstr>
      <vt:lpstr>PowerPoint Presentation</vt:lpstr>
      <vt:lpstr>Thesis TOPIC</vt:lpstr>
      <vt:lpstr>PowerPoint Presentation</vt:lpstr>
      <vt:lpstr>PowerPoint Presentation</vt:lpstr>
      <vt:lpstr>PowerPoint Presentation</vt:lpstr>
      <vt:lpstr>Data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Tuan Pham</dc:creator>
  <cp:lastModifiedBy>Anh Tuan Pham</cp:lastModifiedBy>
  <cp:revision>2</cp:revision>
  <dcterms:created xsi:type="dcterms:W3CDTF">2021-10-05T18:11:05Z</dcterms:created>
  <dcterms:modified xsi:type="dcterms:W3CDTF">2022-06-03T09:44:12Z</dcterms:modified>
</cp:coreProperties>
</file>